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riya  Kalavakuri" userId="1ca5614f-0bdb-46fa-82c2-95deafa2d7a8" providerId="ADAL" clId="{77600D40-A52C-459E-879D-02744DFFD105}"/>
    <pc:docChg chg="modSld">
      <pc:chgData name="Supriya  Kalavakuri" userId="1ca5614f-0bdb-46fa-82c2-95deafa2d7a8" providerId="ADAL" clId="{77600D40-A52C-459E-879D-02744DFFD105}" dt="2022-11-15T19:43:43.643" v="52" actId="20577"/>
      <pc:docMkLst>
        <pc:docMk/>
      </pc:docMkLst>
      <pc:sldChg chg="modSp mod">
        <pc:chgData name="Supriya  Kalavakuri" userId="1ca5614f-0bdb-46fa-82c2-95deafa2d7a8" providerId="ADAL" clId="{77600D40-A52C-459E-879D-02744DFFD105}" dt="2022-11-15T19:43:43.643" v="52" actId="20577"/>
        <pc:sldMkLst>
          <pc:docMk/>
          <pc:sldMk cId="1389171491" sldId="257"/>
        </pc:sldMkLst>
        <pc:spChg chg="mod">
          <ac:chgData name="Supriya  Kalavakuri" userId="1ca5614f-0bdb-46fa-82c2-95deafa2d7a8" providerId="ADAL" clId="{77600D40-A52C-459E-879D-02744DFFD105}" dt="2022-11-15T19:43:43.643" v="52" actId="20577"/>
          <ac:spMkLst>
            <pc:docMk/>
            <pc:sldMk cId="1389171491" sldId="257"/>
            <ac:spMk id="3" creationId="{AF7EC6DA-7D3C-4A70-A4F6-386C562B08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2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8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4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6F9511-234A-4EC0-99BF-8B4741C5CF7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-buddy-frontend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study-buddy-frontend.herokuapp.com/" TargetMode="External"/><Relationship Id="rId3" Type="http://schemas.openxmlformats.org/officeDocument/2006/relationships/hyperlink" Target="https://app.codacy.com/gh/GUNDAANUTEJ/StudyBuddy/dashboard?utm_source=github.com&amp;utm_medium=referral&amp;utm_content=GUNDAANUTEJ/StudyBuddy&amp;utm_campaign=Badge_Grade" TargetMode="External"/><Relationship Id="rId7" Type="http://schemas.openxmlformats.org/officeDocument/2006/relationships/hyperlink" Target="https://github.com/Maruthi158/691-01-F21-RFP-Group2/blob/main/rfp-study.md" TargetMode="External"/><Relationship Id="rId12" Type="http://schemas.openxmlformats.org/officeDocument/2006/relationships/hyperlink" Target="https://github.com/GUNDAANUTEJ/StudyBuddy/milestones" TargetMode="External"/><Relationship Id="rId2" Type="http://schemas.openxmlformats.org/officeDocument/2006/relationships/hyperlink" Target="https://study-buddy-frontend.heroku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uthi158/691-01-F21-DevRFP-Group5/blob/main/Proposal.md" TargetMode="External"/><Relationship Id="rId11" Type="http://schemas.openxmlformats.org/officeDocument/2006/relationships/hyperlink" Target="https://github.com/GUNDAANUTEJ/StudyBuddy/issues" TargetMode="External"/><Relationship Id="rId5" Type="http://schemas.openxmlformats.org/officeDocument/2006/relationships/hyperlink" Target="https://github.com/GUNDAANUTEJ/StudyBuddy/projects/1" TargetMode="External"/><Relationship Id="rId10" Type="http://schemas.openxmlformats.org/officeDocument/2006/relationships/hyperlink" Target="https://github.com/GUNDAANUTEJ/StudyBuddy/actions/workflows/codeql-analysis.yml" TargetMode="External"/><Relationship Id="rId4" Type="http://schemas.openxmlformats.org/officeDocument/2006/relationships/hyperlink" Target="https://github.com/GUNDAANUTEJ/StudyBuddy/wiki" TargetMode="External"/><Relationship Id="rId9" Type="http://schemas.openxmlformats.org/officeDocument/2006/relationships/hyperlink" Target="https://github.com/GUNDAANUTEJ/studybuddyfronten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8448-213E-442C-A472-7B5D3BC90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68163-C06F-4C3B-9AD2-BD3D5956E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A Canvas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141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28F24-AE8B-40DF-B0B2-2B89E9C3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C6DA-7D3C-4A70-A4F6-386C562B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Satish Rao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Thorruri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Rama Krishna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Kella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9171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A7F4-BDDB-4C12-B2FC-BFB2E039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find Application on web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F9AB-7110-43AF-B9B3-3BF4F615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find the application by clicking the link : </a:t>
            </a:r>
            <a:r>
              <a:rPr lang="en-US" b="1" i="0" u="none" strike="noStrike">
                <a:effectLst/>
                <a:latin typeface="-apple-system"/>
                <a:hlinkClick r:id="rId2" tooltip="https://study-buddy-frontend.herokuapp.com/"/>
              </a:rPr>
              <a:t>study-buddy-frontend.herokuapp.com/</a:t>
            </a:r>
            <a:endParaRPr lang="en-US" b="1" i="0" u="none" strike="noStrike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9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6D39-A0CC-431F-87FC-CFE0C72E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5453-FDEC-43F2-8CC7-95D338B1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mainly used for students to work on </a:t>
            </a:r>
            <a:r>
              <a:rPr lang="en-US" dirty="0">
                <a:solidFill>
                  <a:srgbClr val="0070C0"/>
                </a:solidFill>
              </a:rPr>
              <a:t>assignments</a:t>
            </a:r>
            <a:r>
              <a:rPr lang="en-US" dirty="0"/>
              <a:t> and receive </a:t>
            </a:r>
            <a:r>
              <a:rPr lang="en-US" dirty="0">
                <a:solidFill>
                  <a:srgbClr val="0070C0"/>
                </a:solidFill>
              </a:rPr>
              <a:t>notifications</a:t>
            </a:r>
            <a:r>
              <a:rPr lang="en-US" dirty="0"/>
              <a:t> regarding course information provided by instructor.</a:t>
            </a:r>
          </a:p>
          <a:p>
            <a:r>
              <a:rPr lang="en-US" dirty="0"/>
              <a:t>This application also helps Instructor to </a:t>
            </a:r>
            <a:r>
              <a:rPr lang="en-US" dirty="0">
                <a:solidFill>
                  <a:srgbClr val="0070C0"/>
                </a:solidFill>
              </a:rPr>
              <a:t>communicate</a:t>
            </a:r>
            <a:r>
              <a:rPr lang="en-US" dirty="0"/>
              <a:t> with students about examinations, meetings, grades and assignments.</a:t>
            </a:r>
          </a:p>
          <a:p>
            <a:r>
              <a:rPr lang="en-US" dirty="0">
                <a:solidFill>
                  <a:srgbClr val="0070C0"/>
                </a:solidFill>
              </a:rPr>
              <a:t>EDUCATION</a:t>
            </a:r>
            <a:r>
              <a:rPr lang="en-US" dirty="0"/>
              <a:t> is the main purpose of the application by making students and instructors to do all the tasks at a single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9A86-646E-4AA9-B8EF-46C31EB2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C031-17EB-48A2-A57A-62D594B0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Js for the front-end application.</a:t>
            </a:r>
          </a:p>
          <a:p>
            <a:r>
              <a:rPr lang="en-US" dirty="0"/>
              <a:t>Node Js for the back-end application.</a:t>
            </a:r>
          </a:p>
          <a:p>
            <a:r>
              <a:rPr lang="en-US" dirty="0"/>
              <a:t>Mongo dB for the storage.</a:t>
            </a:r>
          </a:p>
          <a:p>
            <a:r>
              <a:rPr lang="en-US" dirty="0"/>
              <a:t>Heroku for  app deployment.</a:t>
            </a:r>
          </a:p>
          <a:p>
            <a:r>
              <a:rPr lang="en-US" dirty="0"/>
              <a:t>Html and CSS for language and style sheets.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4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9A81-7A88-4B0E-B72B-828CFD01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Show</a:t>
            </a:r>
          </a:p>
        </p:txBody>
      </p:sp>
      <p:pic>
        <p:nvPicPr>
          <p:cNvPr id="5" name="Content Placeholder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EB972DB-8A3A-4009-9F66-E9F40EC80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1636611"/>
            <a:ext cx="10627540" cy="4774201"/>
          </a:xfrm>
        </p:spPr>
      </p:pic>
    </p:spTree>
    <p:extLst>
      <p:ext uri="{BB962C8B-B14F-4D97-AF65-F5344CB8AC3E}">
        <p14:creationId xmlns:p14="http://schemas.microsoft.com/office/powerpoint/2010/main" val="409617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A253-A469-4C5B-AF5A-9EF92544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ABDB-CBB7-450F-8268-5C482D8F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React </a:t>
            </a:r>
            <a:r>
              <a:rPr lang="en-US" dirty="0" err="1"/>
              <a:t>js</a:t>
            </a:r>
            <a:r>
              <a:rPr lang="en-US" dirty="0"/>
              <a:t> and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Codacy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Mongodb</a:t>
            </a:r>
            <a:r>
              <a:rPr lang="en-US" dirty="0"/>
              <a:t> and </a:t>
            </a:r>
            <a:r>
              <a:rPr lang="en-US" dirty="0" err="1"/>
              <a:t>heroku</a:t>
            </a:r>
            <a:endParaRPr lang="en-US" dirty="0"/>
          </a:p>
          <a:p>
            <a:r>
              <a:rPr lang="en-US"/>
              <a:t>Auth0 Authentication.</a:t>
            </a:r>
            <a:endParaRPr lang="en-US" dirty="0"/>
          </a:p>
          <a:p>
            <a:r>
              <a:rPr lang="en-US" dirty="0"/>
              <a:t>Responsive </a:t>
            </a:r>
          </a:p>
          <a:p>
            <a:r>
              <a:rPr lang="en-US" dirty="0"/>
              <a:t>Teamwork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5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861C-959A-497C-A07B-95752C9F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E664-70C5-4967-B0E3-8237B4BA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Repo</a:t>
            </a:r>
            <a:endParaRPr lang="en-US" dirty="0"/>
          </a:p>
          <a:p>
            <a:r>
              <a:rPr lang="en-US" dirty="0" err="1">
                <a:hlinkClick r:id="rId3"/>
              </a:rPr>
              <a:t>Codacy</a:t>
            </a:r>
            <a:endParaRPr lang="en-US" dirty="0"/>
          </a:p>
          <a:p>
            <a:r>
              <a:rPr lang="en-US" dirty="0">
                <a:hlinkClick r:id="rId4"/>
              </a:rPr>
              <a:t>Wiki</a:t>
            </a:r>
            <a:endParaRPr lang="en-US" dirty="0"/>
          </a:p>
          <a:p>
            <a:r>
              <a:rPr lang="en-US" dirty="0">
                <a:hlinkClick r:id="rId5"/>
              </a:rPr>
              <a:t>Project Board</a:t>
            </a:r>
            <a:endParaRPr lang="en-US" dirty="0"/>
          </a:p>
          <a:p>
            <a:r>
              <a:rPr lang="en-US" dirty="0">
                <a:hlinkClick r:id="rId6"/>
              </a:rPr>
              <a:t>Proposal</a:t>
            </a:r>
            <a:endParaRPr lang="en-US" dirty="0"/>
          </a:p>
          <a:p>
            <a:r>
              <a:rPr lang="en-US" dirty="0">
                <a:hlinkClick r:id="rId7"/>
              </a:rPr>
              <a:t>RFP</a:t>
            </a:r>
            <a:endParaRPr lang="en-US" dirty="0"/>
          </a:p>
          <a:p>
            <a:r>
              <a:rPr lang="en-US" dirty="0">
                <a:hlinkClick r:id="rId8" action="ppaction://hlinkfile"/>
              </a:rPr>
              <a:t>Deployment link</a:t>
            </a:r>
            <a:endParaRPr lang="en-US" dirty="0"/>
          </a:p>
          <a:p>
            <a:r>
              <a:rPr lang="en-US" dirty="0">
                <a:hlinkClick r:id="rId5"/>
              </a:rPr>
              <a:t>Back-end Repo</a:t>
            </a:r>
            <a:endParaRPr lang="en-US" dirty="0"/>
          </a:p>
          <a:p>
            <a:r>
              <a:rPr lang="en-US" dirty="0">
                <a:hlinkClick r:id="rId9"/>
              </a:rPr>
              <a:t>Front end Repo</a:t>
            </a:r>
            <a:endParaRPr lang="en-US" dirty="0"/>
          </a:p>
          <a:p>
            <a:r>
              <a:rPr lang="en-US" dirty="0">
                <a:hlinkClick r:id="rId10"/>
              </a:rPr>
              <a:t>Actions</a:t>
            </a:r>
            <a:endParaRPr lang="en-US" dirty="0"/>
          </a:p>
          <a:p>
            <a:r>
              <a:rPr lang="en-US" dirty="0">
                <a:hlinkClick r:id="rId11"/>
              </a:rPr>
              <a:t>Issues</a:t>
            </a:r>
            <a:endParaRPr lang="en-US" dirty="0"/>
          </a:p>
          <a:p>
            <a:r>
              <a:rPr lang="en-US" dirty="0">
                <a:hlinkClick r:id="rId12"/>
              </a:rPr>
              <a:t>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8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F566-CA50-41B3-A08B-E9C7EF0D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12C8-3C92-493F-B987-FF5257FD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/>
              <a:t>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66184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799</TotalTime>
  <Words>177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Century Gothic</vt:lpstr>
      <vt:lpstr>Wingdings 2</vt:lpstr>
      <vt:lpstr>Quotable</vt:lpstr>
      <vt:lpstr>Study Buddy</vt:lpstr>
      <vt:lpstr>Group Introduction</vt:lpstr>
      <vt:lpstr>How to find Application on web</vt:lpstr>
      <vt:lpstr>Why this application</vt:lpstr>
      <vt:lpstr>Tech Stack</vt:lpstr>
      <vt:lpstr>Demo Show</vt:lpstr>
      <vt:lpstr>Lessons Learnt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Buddy</dc:title>
  <dc:creator>Gunda,Sai Naga Anu Teja</dc:creator>
  <cp:lastModifiedBy>Supriya  Kalavakuri</cp:lastModifiedBy>
  <cp:revision>13</cp:revision>
  <dcterms:created xsi:type="dcterms:W3CDTF">2022-04-17T22:54:07Z</dcterms:created>
  <dcterms:modified xsi:type="dcterms:W3CDTF">2022-11-15T19:43:48Z</dcterms:modified>
</cp:coreProperties>
</file>