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6799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8D566AB-F991-409D-AC5D-1B42BBB3DD2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765909"/>
            <a:ext cx="3977958" cy="162931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458058"/>
            <a:ext cx="3509963" cy="1129904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49164"/>
            <a:ext cx="1009114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49164"/>
            <a:ext cx="2968843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6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166739"/>
            <a:ext cx="4036457" cy="1946729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131884"/>
            <a:ext cx="4036457" cy="102373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245820"/>
            <a:ext cx="1988979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245820"/>
            <a:ext cx="1988979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9165"/>
            <a:ext cx="4036457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147238"/>
            <a:ext cx="197983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709482"/>
            <a:ext cx="1979838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147238"/>
            <a:ext cx="198958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709482"/>
            <a:ext cx="1989588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673827"/>
            <a:ext cx="2369225" cy="332579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673827"/>
            <a:ext cx="2369225" cy="332579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49165"/>
            <a:ext cx="403645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245820"/>
            <a:ext cx="403645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466E-2AC7-45E2-A17D-919FAACA315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337621"/>
            <a:ext cx="157948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A4DE-8CAC-4E0A-A069-B5194112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0F3572-4DCA-49B6-8435-BA9120683FE7}"/>
              </a:ext>
            </a:extLst>
          </p:cNvPr>
          <p:cNvSpPr/>
          <p:nvPr/>
        </p:nvSpPr>
        <p:spPr>
          <a:xfrm>
            <a:off x="169441" y="139783"/>
            <a:ext cx="4312184" cy="4320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DAB2-E184-49CF-8A70-F4E82C887722}"/>
              </a:ext>
            </a:extLst>
          </p:cNvPr>
          <p:cNvSpPr/>
          <p:nvPr/>
        </p:nvSpPr>
        <p:spPr>
          <a:xfrm>
            <a:off x="3040587" y="1397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B1309-FC3D-4DC8-BB2B-54EDF937DF5F}"/>
              </a:ext>
            </a:extLst>
          </p:cNvPr>
          <p:cNvSpPr/>
          <p:nvPr/>
        </p:nvSpPr>
        <p:spPr>
          <a:xfrm>
            <a:off x="2321300" y="139783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0C296-9DAF-4F10-AFB2-8C70925955A9}"/>
              </a:ext>
            </a:extLst>
          </p:cNvPr>
          <p:cNvSpPr/>
          <p:nvPr/>
        </p:nvSpPr>
        <p:spPr>
          <a:xfrm>
            <a:off x="1604737" y="139783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F90E1-4B35-4EFF-A2DA-958AA8D648AA}"/>
              </a:ext>
            </a:extLst>
          </p:cNvPr>
          <p:cNvSpPr/>
          <p:nvPr/>
        </p:nvSpPr>
        <p:spPr>
          <a:xfrm>
            <a:off x="161281" y="13980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804305-2545-4FAE-98A7-FB29F8423B17}"/>
              </a:ext>
            </a:extLst>
          </p:cNvPr>
          <p:cNvSpPr/>
          <p:nvPr/>
        </p:nvSpPr>
        <p:spPr>
          <a:xfrm>
            <a:off x="883573" y="1397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72C9D-C76F-400F-99F6-C777423EAD9F}"/>
              </a:ext>
            </a:extLst>
          </p:cNvPr>
          <p:cNvSpPr/>
          <p:nvPr/>
        </p:nvSpPr>
        <p:spPr>
          <a:xfrm>
            <a:off x="3761626" y="1397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EC6939-55F4-4671-A160-097801289C8E}"/>
              </a:ext>
            </a:extLst>
          </p:cNvPr>
          <p:cNvSpPr/>
          <p:nvPr/>
        </p:nvSpPr>
        <p:spPr>
          <a:xfrm>
            <a:off x="3040587" y="859783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D5565F-0407-4F49-AF09-8A7C8F659DA3}"/>
              </a:ext>
            </a:extLst>
          </p:cNvPr>
          <p:cNvSpPr/>
          <p:nvPr/>
        </p:nvSpPr>
        <p:spPr>
          <a:xfrm>
            <a:off x="2321300" y="859783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5547C5-D3F9-4DBB-987B-E7FCC3FE3FFC}"/>
              </a:ext>
            </a:extLst>
          </p:cNvPr>
          <p:cNvSpPr/>
          <p:nvPr/>
        </p:nvSpPr>
        <p:spPr>
          <a:xfrm>
            <a:off x="1604737" y="859783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3E4A23-3248-4A5F-BF86-34888223D396}"/>
              </a:ext>
            </a:extLst>
          </p:cNvPr>
          <p:cNvSpPr/>
          <p:nvPr/>
        </p:nvSpPr>
        <p:spPr>
          <a:xfrm>
            <a:off x="161281" y="85980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6D99C9-128B-42C8-97A2-E5C11433B96F}"/>
              </a:ext>
            </a:extLst>
          </p:cNvPr>
          <p:cNvSpPr/>
          <p:nvPr/>
        </p:nvSpPr>
        <p:spPr>
          <a:xfrm>
            <a:off x="883573" y="859783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865F32B-1A12-4B84-9D78-83353956F551}"/>
              </a:ext>
            </a:extLst>
          </p:cNvPr>
          <p:cNvSpPr/>
          <p:nvPr/>
        </p:nvSpPr>
        <p:spPr>
          <a:xfrm>
            <a:off x="3761626" y="85978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B96818-CFA6-4647-BE7B-5403994AA367}"/>
              </a:ext>
            </a:extLst>
          </p:cNvPr>
          <p:cNvSpPr/>
          <p:nvPr/>
        </p:nvSpPr>
        <p:spPr>
          <a:xfrm>
            <a:off x="3040587" y="157974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DB234B-2114-4FE6-A217-819449682B04}"/>
              </a:ext>
            </a:extLst>
          </p:cNvPr>
          <p:cNvSpPr/>
          <p:nvPr/>
        </p:nvSpPr>
        <p:spPr>
          <a:xfrm>
            <a:off x="2321300" y="157974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B351852-21E8-41E6-83DF-8280FA1BC04B}"/>
              </a:ext>
            </a:extLst>
          </p:cNvPr>
          <p:cNvSpPr/>
          <p:nvPr/>
        </p:nvSpPr>
        <p:spPr>
          <a:xfrm>
            <a:off x="1604737" y="157974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417FFE-B2A5-480D-A080-F34FCF0FF4CC}"/>
              </a:ext>
            </a:extLst>
          </p:cNvPr>
          <p:cNvSpPr/>
          <p:nvPr/>
        </p:nvSpPr>
        <p:spPr>
          <a:xfrm>
            <a:off x="161281" y="1579764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73EB5-DB35-40E7-A0A7-C3D3DF6D01B7}"/>
              </a:ext>
            </a:extLst>
          </p:cNvPr>
          <p:cNvSpPr/>
          <p:nvPr/>
        </p:nvSpPr>
        <p:spPr>
          <a:xfrm>
            <a:off x="883573" y="157974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E0F635-F5DC-4453-BEE0-EE4330D3D179}"/>
              </a:ext>
            </a:extLst>
          </p:cNvPr>
          <p:cNvSpPr/>
          <p:nvPr/>
        </p:nvSpPr>
        <p:spPr>
          <a:xfrm>
            <a:off x="3761626" y="157974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56A073-FE96-4FCA-99EF-3C54214EF335}"/>
              </a:ext>
            </a:extLst>
          </p:cNvPr>
          <p:cNvSpPr/>
          <p:nvPr/>
        </p:nvSpPr>
        <p:spPr>
          <a:xfrm>
            <a:off x="3041974" y="2299726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419EB-1656-4453-B9A4-23032A4C3B74}"/>
              </a:ext>
            </a:extLst>
          </p:cNvPr>
          <p:cNvSpPr/>
          <p:nvPr/>
        </p:nvSpPr>
        <p:spPr>
          <a:xfrm>
            <a:off x="2322687" y="2299726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BD94BE-F954-48DF-B68A-9985E0051F75}"/>
              </a:ext>
            </a:extLst>
          </p:cNvPr>
          <p:cNvSpPr/>
          <p:nvPr/>
        </p:nvSpPr>
        <p:spPr>
          <a:xfrm>
            <a:off x="1606124" y="2299726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226EE-C772-44D3-95C0-5D9D66E337BC}"/>
              </a:ext>
            </a:extLst>
          </p:cNvPr>
          <p:cNvSpPr/>
          <p:nvPr/>
        </p:nvSpPr>
        <p:spPr>
          <a:xfrm>
            <a:off x="165308" y="229974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8AB2E5-58C6-42F6-BFB6-A16E23DFD7DC}"/>
              </a:ext>
            </a:extLst>
          </p:cNvPr>
          <p:cNvSpPr/>
          <p:nvPr/>
        </p:nvSpPr>
        <p:spPr>
          <a:xfrm>
            <a:off x="884960" y="2299726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E6F35-78B9-4A57-A0E0-C17261C39C85}"/>
              </a:ext>
            </a:extLst>
          </p:cNvPr>
          <p:cNvSpPr/>
          <p:nvPr/>
        </p:nvSpPr>
        <p:spPr>
          <a:xfrm>
            <a:off x="3757149" y="2299726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D6A6C8-BA52-4EF4-A992-CA8169A1C375}"/>
              </a:ext>
            </a:extLst>
          </p:cNvPr>
          <p:cNvSpPr/>
          <p:nvPr/>
        </p:nvSpPr>
        <p:spPr>
          <a:xfrm>
            <a:off x="3041974" y="3019669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BDF145-7536-4759-8B42-B9C57738C45F}"/>
              </a:ext>
            </a:extLst>
          </p:cNvPr>
          <p:cNvSpPr/>
          <p:nvPr/>
        </p:nvSpPr>
        <p:spPr>
          <a:xfrm>
            <a:off x="2322687" y="3019669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D39FDE-11EF-453B-9F5F-9066FB02B914}"/>
              </a:ext>
            </a:extLst>
          </p:cNvPr>
          <p:cNvSpPr/>
          <p:nvPr/>
        </p:nvSpPr>
        <p:spPr>
          <a:xfrm>
            <a:off x="1606124" y="3019669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37B1D3-6C1C-4035-BFFA-633E778DBBA2}"/>
              </a:ext>
            </a:extLst>
          </p:cNvPr>
          <p:cNvSpPr/>
          <p:nvPr/>
        </p:nvSpPr>
        <p:spPr>
          <a:xfrm>
            <a:off x="169441" y="301968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A86897-6ED1-47F7-86AF-0D34BA053881}"/>
              </a:ext>
            </a:extLst>
          </p:cNvPr>
          <p:cNvSpPr/>
          <p:nvPr/>
        </p:nvSpPr>
        <p:spPr>
          <a:xfrm>
            <a:off x="884960" y="3019669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880A8B-B447-4584-960B-2ED558C1D3CF}"/>
              </a:ext>
            </a:extLst>
          </p:cNvPr>
          <p:cNvSpPr/>
          <p:nvPr/>
        </p:nvSpPr>
        <p:spPr>
          <a:xfrm>
            <a:off x="3756240" y="301966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3109DA-FC3D-4B4D-A752-0C03069D8435}"/>
              </a:ext>
            </a:extLst>
          </p:cNvPr>
          <p:cNvSpPr/>
          <p:nvPr/>
        </p:nvSpPr>
        <p:spPr>
          <a:xfrm>
            <a:off x="3040587" y="373955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788094A-EB1D-4ADF-BBE2-EDD2677B43C6}"/>
              </a:ext>
            </a:extLst>
          </p:cNvPr>
          <p:cNvSpPr/>
          <p:nvPr/>
        </p:nvSpPr>
        <p:spPr>
          <a:xfrm>
            <a:off x="2321300" y="373955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41822B-5FD3-4DFE-9F41-6F859357705B}"/>
              </a:ext>
            </a:extLst>
          </p:cNvPr>
          <p:cNvSpPr/>
          <p:nvPr/>
        </p:nvSpPr>
        <p:spPr>
          <a:xfrm>
            <a:off x="1604737" y="3739555"/>
            <a:ext cx="720000" cy="720000"/>
          </a:xfrm>
          <a:prstGeom prst="rect">
            <a:avLst/>
          </a:prstGeom>
          <a:solidFill>
            <a:srgbClr val="BC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C8424BD-436E-448E-A639-12B8BF79A8EA}"/>
              </a:ext>
            </a:extLst>
          </p:cNvPr>
          <p:cNvSpPr/>
          <p:nvPr/>
        </p:nvSpPr>
        <p:spPr>
          <a:xfrm>
            <a:off x="168053" y="3739574"/>
            <a:ext cx="723607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87ABD88-8888-4D66-B10E-FA16589C7217}"/>
              </a:ext>
            </a:extLst>
          </p:cNvPr>
          <p:cNvSpPr/>
          <p:nvPr/>
        </p:nvSpPr>
        <p:spPr>
          <a:xfrm>
            <a:off x="893573" y="3739555"/>
            <a:ext cx="70999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FE55D20-7154-4F21-B003-6CE1AD41CFE0}"/>
              </a:ext>
            </a:extLst>
          </p:cNvPr>
          <p:cNvSpPr/>
          <p:nvPr/>
        </p:nvSpPr>
        <p:spPr>
          <a:xfrm>
            <a:off x="3761626" y="373955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92" tIns="45046" rIns="90092" bIns="450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13"/>
          </a:p>
        </p:txBody>
      </p:sp>
    </p:spTree>
    <p:extLst>
      <p:ext uri="{BB962C8B-B14F-4D97-AF65-F5344CB8AC3E}">
        <p14:creationId xmlns:p14="http://schemas.microsoft.com/office/powerpoint/2010/main" val="4532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Mueller</dc:creator>
  <cp:lastModifiedBy>Thorsten Mueller</cp:lastModifiedBy>
  <cp:revision>11</cp:revision>
  <dcterms:created xsi:type="dcterms:W3CDTF">2018-02-08T11:03:23Z</dcterms:created>
  <dcterms:modified xsi:type="dcterms:W3CDTF">2018-02-09T12:51:23Z</dcterms:modified>
</cp:coreProperties>
</file>