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8" r:id="rId4"/>
    <p:sldId id="267" r:id="rId5"/>
    <p:sldId id="263" r:id="rId6"/>
    <p:sldId id="264" r:id="rId7"/>
    <p:sldId id="269" r:id="rId8"/>
    <p:sldId id="270" r:id="rId9"/>
    <p:sldId id="259" r:id="rId10"/>
    <p:sldId id="265" r:id="rId11"/>
    <p:sldId id="266" r:id="rId12"/>
    <p:sldId id="258" r:id="rId13"/>
    <p:sldId id="261" r:id="rId14"/>
    <p:sldId id="262" r:id="rId15"/>
    <p:sldId id="260" r:id="rId16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165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1528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8073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31608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9264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99227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81279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52629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488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4673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8384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1638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6770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7526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2195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6450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434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 smtClean="0"/>
              <a:t>Besta land í heimi</a:t>
            </a:r>
            <a:endParaRPr lang="is-I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Gagnasöfn frá </a:t>
            </a:r>
            <a:r>
              <a:rPr lang="is-IS" dirty="0" err="1" smtClean="0"/>
              <a:t>World</a:t>
            </a:r>
            <a:r>
              <a:rPr lang="is-IS" dirty="0" smtClean="0"/>
              <a:t> Bank</a:t>
            </a:r>
          </a:p>
        </p:txBody>
      </p:sp>
    </p:spTree>
    <p:extLst>
      <p:ext uri="{BB962C8B-B14F-4D97-AF65-F5344CB8AC3E}">
        <p14:creationId xmlns:p14="http://schemas.microsoft.com/office/powerpoint/2010/main" val="168805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Áhugaverð Gröf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895515" cy="3777622"/>
          </a:xfrm>
        </p:spPr>
        <p:txBody>
          <a:bodyPr/>
          <a:lstStyle/>
          <a:p>
            <a:r>
              <a:rPr lang="is-IS" dirty="0" smtClean="0"/>
              <a:t>Öllu gögn frá WorldBank eru lesin inn og hægt er að skoða hvern „vísi“ fyrir hvert land</a:t>
            </a:r>
            <a:endParaRPr lang="is-I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300" y="4248186"/>
            <a:ext cx="2932935" cy="1753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36" y="1370219"/>
            <a:ext cx="2514600" cy="462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14" y="4248186"/>
            <a:ext cx="2969185" cy="175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4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90670"/>
          </a:xfrm>
        </p:spPr>
      </p:pic>
    </p:spTree>
    <p:extLst>
      <p:ext uri="{BB962C8B-B14F-4D97-AF65-F5344CB8AC3E}">
        <p14:creationId xmlns:p14="http://schemas.microsoft.com/office/powerpoint/2010/main" val="35606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Áhugavert</a:t>
            </a:r>
            <a:endParaRPr lang="is-I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674" y="1905000"/>
            <a:ext cx="9330938" cy="3710994"/>
          </a:xfrm>
        </p:spPr>
      </p:pic>
    </p:spTree>
    <p:extLst>
      <p:ext uri="{BB962C8B-B14F-4D97-AF65-F5344CB8AC3E}">
        <p14:creationId xmlns:p14="http://schemas.microsoft.com/office/powerpoint/2010/main" val="821489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Topp tíu listi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Hægt er að velja viðfangsefni eins og t.d. „Fertility Rate“ eða „Life expectancy at birth“ og fá lista yfir þau lönd sem lenda hæst á þeim lista.</a:t>
            </a:r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931903"/>
            <a:ext cx="8915400" cy="375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5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Topp tíu listi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926996"/>
            <a:ext cx="8915400" cy="3761466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s-IS" dirty="0" smtClean="0"/>
              <a:t>Hægt að velja listan í öfugri röð, það land sem er valið (Ísland) kemur líka fyrir á listanum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195403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Takk fyrir okkur</a:t>
            </a:r>
            <a:endParaRPr lang="is-I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07384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Inngangur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s-IS" dirty="0" smtClean="0"/>
              <a:t>Í þessu verkefni vildum við kanna hvar væri best að búa. </a:t>
            </a:r>
          </a:p>
          <a:p>
            <a:pPr marL="0" indent="0">
              <a:buNone/>
            </a:pPr>
            <a:r>
              <a:rPr lang="is-IS" dirty="0" smtClean="0"/>
              <a:t>Áhugaverð gögn í gagnasafni. </a:t>
            </a:r>
            <a:endParaRPr lang="is-IS" dirty="0"/>
          </a:p>
          <a:p>
            <a:pPr marL="0" indent="0">
              <a:buNone/>
            </a:pPr>
            <a:endParaRPr lang="is-IS" dirty="0" smtClean="0"/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dirty="0" smtClean="0"/>
              <a:t>Í </a:t>
            </a:r>
            <a:r>
              <a:rPr lang="is-IS" dirty="0" smtClean="0"/>
              <a:t>þessu verkefni skoðuðum við gagnasöfn frá World Bank. Okkur fannst spennandi að fá mikið af gögn um öll lönd (og heimsálfur) í heiminum og bera þau saman. Við tókum eftir áhugaverðum hlutum eins og raforkunotkun á hvern íbúa þar var Ísland í fyrsta sæti, tvöfalt meira en næsta þjóð.</a:t>
            </a:r>
          </a:p>
          <a:p>
            <a:pPr marL="0" indent="0">
              <a:buNone/>
            </a:pPr>
            <a:endParaRPr lang="is-IS" dirty="0"/>
          </a:p>
          <a:p>
            <a:pPr marL="0" indent="0" algn="ctr">
              <a:buNone/>
            </a:pPr>
            <a:r>
              <a:rPr lang="is-IS" dirty="0" smtClean="0">
                <a:solidFill>
                  <a:srgbClr val="FF0000"/>
                </a:solidFill>
              </a:rPr>
              <a:t>Komið með okkur í þessa æsiferð um verkefnið okkar</a:t>
            </a:r>
            <a:endParaRPr lang="is-I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94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Best í heimi?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is-IS" sz="3200" dirty="0"/>
              <a:t>Hvar er best að búa?</a:t>
            </a:r>
          </a:p>
          <a:p>
            <a:pPr algn="ctr"/>
            <a:r>
              <a:rPr lang="is-IS" sz="3200" dirty="0" smtClean="0"/>
              <a:t>Hvað </a:t>
            </a:r>
            <a:r>
              <a:rPr lang="is-IS" sz="3200" dirty="0"/>
              <a:t>hefur áhrif</a:t>
            </a:r>
            <a:r>
              <a:rPr lang="is-IS" sz="3200" dirty="0" smtClean="0"/>
              <a:t>?</a:t>
            </a:r>
          </a:p>
          <a:p>
            <a:pPr algn="ctr"/>
            <a:r>
              <a:rPr lang="is-IS" sz="3200" dirty="0" smtClean="0"/>
              <a:t>Hvar stendur Ísland?</a:t>
            </a:r>
          </a:p>
          <a:p>
            <a:pPr algn="ctr"/>
            <a:r>
              <a:rPr lang="is-IS" sz="3200" dirty="0" smtClean="0"/>
              <a:t>Áhugaverð gögn?</a:t>
            </a:r>
            <a:endParaRPr lang="is-IS" sz="3200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27022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World Bank</a:t>
            </a:r>
            <a:endParaRPr lang="is-I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is-IS" dirty="0" smtClean="0"/>
              <a:t>Gagnasafn um heimsþróun landa og heimsálfa</a:t>
            </a:r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69" y="398554"/>
            <a:ext cx="5600132" cy="43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Leiðin í SQL</a:t>
            </a:r>
            <a:endParaRPr lang="is-I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1" y="2349499"/>
            <a:ext cx="3586554" cy="2609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43" y="2349499"/>
            <a:ext cx="2905733" cy="260902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069" y="2349499"/>
            <a:ext cx="4047543" cy="2624468"/>
          </a:xfrm>
        </p:spPr>
      </p:pic>
      <p:sp>
        <p:nvSpPr>
          <p:cNvPr id="8" name="TextBox 7"/>
          <p:cNvSpPr txBox="1"/>
          <p:nvPr/>
        </p:nvSpPr>
        <p:spPr>
          <a:xfrm>
            <a:off x="1616068" y="1757917"/>
            <a:ext cx="275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Gögn</a:t>
            </a:r>
            <a:endParaRPr lang="is-IS" dirty="0"/>
          </a:p>
        </p:txBody>
      </p:sp>
      <p:sp>
        <p:nvSpPr>
          <p:cNvPr id="12" name="TextBox 11"/>
          <p:cNvSpPr txBox="1"/>
          <p:nvPr/>
        </p:nvSpPr>
        <p:spPr>
          <a:xfrm>
            <a:off x="5040376" y="1757917"/>
            <a:ext cx="106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Python</a:t>
            </a:r>
            <a:endParaRPr lang="is-IS" dirty="0"/>
          </a:p>
        </p:txBody>
      </p:sp>
      <p:sp>
        <p:nvSpPr>
          <p:cNvPr id="13" name="TextBox 12"/>
          <p:cNvSpPr txBox="1"/>
          <p:nvPr/>
        </p:nvSpPr>
        <p:spPr>
          <a:xfrm>
            <a:off x="9176040" y="175791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SQL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18967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Leiðin </a:t>
            </a:r>
            <a:r>
              <a:rPr lang="is-IS" dirty="0" err="1" smtClean="0"/>
              <a:t>úr</a:t>
            </a:r>
            <a:r>
              <a:rPr lang="is-IS" dirty="0" smtClean="0"/>
              <a:t> SQL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57431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Áhrifavaldar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Electric power consumption (kWh per capita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Health expenditure, total (% of GDP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Internet users (per 100 people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Life expectancy at birth, total (years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Long-term unemployment (% of total unemployment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Mortality rate, infant (per 1,000 live births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Public spending on education, total (% of GDP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Strength of legal rights index (0=weak to 12=strong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Tax revenue (% of GDP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Unemployment, total (% of total labor force)</a:t>
            </a:r>
          </a:p>
        </p:txBody>
      </p:sp>
    </p:spTree>
    <p:extLst>
      <p:ext uri="{BB962C8B-B14F-4D97-AF65-F5344CB8AC3E}">
        <p14:creationId xmlns:p14="http://schemas.microsoft.com/office/powerpoint/2010/main" val="136392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Niðurstaða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is-IS" sz="1400" dirty="0"/>
              <a:t>---------------------2012----------------------</a:t>
            </a:r>
          </a:p>
          <a:p>
            <a:pPr marL="0" indent="0" algn="ctr">
              <a:buNone/>
            </a:pPr>
            <a:r>
              <a:rPr lang="is-IS" sz="1400" dirty="0"/>
              <a:t>Country: Rating:</a:t>
            </a:r>
          </a:p>
          <a:p>
            <a:pPr marL="0" indent="0" algn="ctr">
              <a:buNone/>
            </a:pPr>
            <a:r>
              <a:rPr lang="is-IS" sz="1400" dirty="0"/>
              <a:t>-------------------------------------------------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New Zealand 0.4472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Denmark 0.4048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Bosnia and Herzegovina 0.3993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United Kingdom 0.3799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Macedonia, FYR 0.3711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Netherlands 0.3707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Ireland 0.3668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United States 0.3631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Serbia 0.356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Montenegro 0.353</a:t>
            </a:r>
            <a:endParaRPr lang="is-IS" sz="1300" dirty="0"/>
          </a:p>
        </p:txBody>
      </p:sp>
    </p:spTree>
    <p:extLst>
      <p:ext uri="{BB962C8B-B14F-4D97-AF65-F5344CB8AC3E}">
        <p14:creationId xmlns:p14="http://schemas.microsoft.com/office/powerpoint/2010/main" val="312836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Stórasta Land í heimi.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---------------------2007----------------------</a:t>
            </a:r>
          </a:p>
          <a:p>
            <a:pPr marL="0" indent="0" algn="ctr">
              <a:buNone/>
            </a:pPr>
            <a:r>
              <a:rPr lang="en-US" dirty="0"/>
              <a:t>Country: Rating:</a:t>
            </a:r>
          </a:p>
          <a:p>
            <a:pPr marL="0" indent="0" algn="ctr">
              <a:buNone/>
            </a:pPr>
            <a:r>
              <a:rPr lang="en-US" dirty="0"/>
              <a:t>-------------------------------------------------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Iceland 0.5154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United States 0.4557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North America 0.4283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New Zealand 0.4081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Denmark 0.4017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Norway 0.3947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Australia 0.3758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United Kingdom 0.3721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Germany 0.369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Finland 0.3669</a:t>
            </a:r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63447"/>
            <a:ext cx="1790700" cy="124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13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298</TotalTime>
  <Words>372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Besta land í heimi</vt:lpstr>
      <vt:lpstr>Inngangur</vt:lpstr>
      <vt:lpstr>Best í heimi?</vt:lpstr>
      <vt:lpstr>World Bank</vt:lpstr>
      <vt:lpstr>Leiðin í SQL</vt:lpstr>
      <vt:lpstr>Leiðin úr SQL</vt:lpstr>
      <vt:lpstr>Áhrifavaldar</vt:lpstr>
      <vt:lpstr>Niðurstaða</vt:lpstr>
      <vt:lpstr>Stórasta Land í heimi.</vt:lpstr>
      <vt:lpstr>Áhugaverð Gröf</vt:lpstr>
      <vt:lpstr>PowerPoint Presentation</vt:lpstr>
      <vt:lpstr>Áhugavert</vt:lpstr>
      <vt:lpstr>Topp tíu listi</vt:lpstr>
      <vt:lpstr>Topp tíu listi</vt:lpstr>
      <vt:lpstr>Takk fyrir okkur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Besta land í heimi</dc:title>
  <dc:creator>Hjörleifur Bergsteinsson</dc:creator>
  <cp:lastModifiedBy>Halldór Stefánsson</cp:lastModifiedBy>
  <cp:revision>25</cp:revision>
  <dcterms:created xsi:type="dcterms:W3CDTF">2014-12-15T20:43:35Z</dcterms:created>
  <dcterms:modified xsi:type="dcterms:W3CDTF">2014-12-16T15:47:53Z</dcterms:modified>
</cp:coreProperties>
</file>