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6" r:id="rId2"/>
    <p:sldId id="257" r:id="rId3"/>
    <p:sldId id="267" r:id="rId4"/>
    <p:sldId id="263" r:id="rId5"/>
    <p:sldId id="264" r:id="rId6"/>
    <p:sldId id="265" r:id="rId7"/>
    <p:sldId id="266" r:id="rId8"/>
    <p:sldId id="261" r:id="rId9"/>
    <p:sldId id="262" r:id="rId10"/>
    <p:sldId id="258" r:id="rId11"/>
    <p:sldId id="259" r:id="rId12"/>
    <p:sldId id="260" r:id="rId13"/>
  </p:sldIdLst>
  <p:sldSz cx="12192000" cy="6858000"/>
  <p:notesSz cx="6858000" cy="9144000"/>
  <p:defaultTextStyle>
    <a:defPPr>
      <a:defRPr lang="is-I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55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642BD-D19B-4B0C-907F-FFDFD480C3A0}" type="datetimeFigureOut">
              <a:rPr lang="is-IS" smtClean="0"/>
              <a:t>15.12.2014</a:t>
            </a:fld>
            <a:endParaRPr lang="is-I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A1AAB69F-E31C-4471-99FB-B8E4AA3A778B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261651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642BD-D19B-4B0C-907F-FFDFD480C3A0}" type="datetimeFigureOut">
              <a:rPr lang="is-IS" smtClean="0"/>
              <a:t>15.12.2014</a:t>
            </a:fld>
            <a:endParaRPr lang="is-I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1AAB69F-E31C-4471-99FB-B8E4AA3A778B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2215283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642BD-D19B-4B0C-907F-FFDFD480C3A0}" type="datetimeFigureOut">
              <a:rPr lang="is-IS" smtClean="0"/>
              <a:t>15.12.2014</a:t>
            </a:fld>
            <a:endParaRPr lang="is-I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1AAB69F-E31C-4471-99FB-B8E4AA3A778B}" type="slidenum">
              <a:rPr lang="is-IS" smtClean="0"/>
              <a:t>‹#›</a:t>
            </a:fld>
            <a:endParaRPr lang="is-I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880734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642BD-D19B-4B0C-907F-FFDFD480C3A0}" type="datetimeFigureOut">
              <a:rPr lang="is-IS" smtClean="0"/>
              <a:t>15.12.2014</a:t>
            </a:fld>
            <a:endParaRPr lang="is-I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1AAB69F-E31C-4471-99FB-B8E4AA3A778B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40316087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642BD-D19B-4B0C-907F-FFDFD480C3A0}" type="datetimeFigureOut">
              <a:rPr lang="is-IS" smtClean="0"/>
              <a:t>15.12.2014</a:t>
            </a:fld>
            <a:endParaRPr lang="is-I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1AAB69F-E31C-4471-99FB-B8E4AA3A778B}" type="slidenum">
              <a:rPr lang="is-IS" smtClean="0"/>
              <a:t>‹#›</a:t>
            </a:fld>
            <a:endParaRPr lang="is-I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792648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642BD-D19B-4B0C-907F-FFDFD480C3A0}" type="datetimeFigureOut">
              <a:rPr lang="is-IS" smtClean="0"/>
              <a:t>15.12.2014</a:t>
            </a:fld>
            <a:endParaRPr lang="is-I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1AAB69F-E31C-4471-99FB-B8E4AA3A778B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32992279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642BD-D19B-4B0C-907F-FFDFD480C3A0}" type="datetimeFigureOut">
              <a:rPr lang="is-IS" smtClean="0"/>
              <a:t>15.12.2014</a:t>
            </a:fld>
            <a:endParaRPr lang="is-I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AB69F-E31C-4471-99FB-B8E4AA3A778B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21812797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642BD-D19B-4B0C-907F-FFDFD480C3A0}" type="datetimeFigureOut">
              <a:rPr lang="is-IS" smtClean="0"/>
              <a:t>15.12.2014</a:t>
            </a:fld>
            <a:endParaRPr lang="is-I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AB69F-E31C-4471-99FB-B8E4AA3A778B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2526291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642BD-D19B-4B0C-907F-FFDFD480C3A0}" type="datetimeFigureOut">
              <a:rPr lang="is-IS" smtClean="0"/>
              <a:t>15.12.2014</a:t>
            </a:fld>
            <a:endParaRPr lang="is-I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AB69F-E31C-4471-99FB-B8E4AA3A778B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74886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642BD-D19B-4B0C-907F-FFDFD480C3A0}" type="datetimeFigureOut">
              <a:rPr lang="is-IS" smtClean="0"/>
              <a:t>15.12.2014</a:t>
            </a:fld>
            <a:endParaRPr lang="is-I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1AAB69F-E31C-4471-99FB-B8E4AA3A778B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3146739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642BD-D19B-4B0C-907F-FFDFD480C3A0}" type="datetimeFigureOut">
              <a:rPr lang="is-IS" smtClean="0"/>
              <a:t>15.12.2014</a:t>
            </a:fld>
            <a:endParaRPr lang="is-I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1AAB69F-E31C-4471-99FB-B8E4AA3A778B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2083848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642BD-D19B-4B0C-907F-FFDFD480C3A0}" type="datetimeFigureOut">
              <a:rPr lang="is-IS" smtClean="0"/>
              <a:t>15.12.2014</a:t>
            </a:fld>
            <a:endParaRPr lang="is-I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1AAB69F-E31C-4471-99FB-B8E4AA3A778B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1416386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642BD-D19B-4B0C-907F-FFDFD480C3A0}" type="datetimeFigureOut">
              <a:rPr lang="is-IS" smtClean="0"/>
              <a:t>15.12.2014</a:t>
            </a:fld>
            <a:endParaRPr lang="is-I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AB69F-E31C-4471-99FB-B8E4AA3A778B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2267707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642BD-D19B-4B0C-907F-FFDFD480C3A0}" type="datetimeFigureOut">
              <a:rPr lang="is-IS" smtClean="0"/>
              <a:t>15.12.2014</a:t>
            </a:fld>
            <a:endParaRPr lang="is-I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AB69F-E31C-4471-99FB-B8E4AA3A778B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1475261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642BD-D19B-4B0C-907F-FFDFD480C3A0}" type="datetimeFigureOut">
              <a:rPr lang="is-IS" smtClean="0"/>
              <a:t>15.12.2014</a:t>
            </a:fld>
            <a:endParaRPr lang="is-I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AB69F-E31C-4471-99FB-B8E4AA3A778B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2321952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642BD-D19B-4B0C-907F-FFDFD480C3A0}" type="datetimeFigureOut">
              <a:rPr lang="is-IS" smtClean="0"/>
              <a:t>15.12.2014</a:t>
            </a:fld>
            <a:endParaRPr lang="is-I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1AAB69F-E31C-4471-99FB-B8E4AA3A778B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3464507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6642BD-D19B-4B0C-907F-FFDFD480C3A0}" type="datetimeFigureOut">
              <a:rPr lang="is-IS" smtClean="0"/>
              <a:t>15.12.2014</a:t>
            </a:fld>
            <a:endParaRPr lang="is-I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s-I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A1AAB69F-E31C-4471-99FB-B8E4AA3A778B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314345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s-IS" dirty="0" smtClean="0"/>
              <a:t>Besta land í heimi</a:t>
            </a:r>
            <a:endParaRPr lang="is-I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s-IS" dirty="0" smtClean="0"/>
              <a:t>Gagnasöfn frá </a:t>
            </a:r>
            <a:r>
              <a:rPr lang="is-IS" dirty="0" err="1" smtClean="0"/>
              <a:t>World</a:t>
            </a:r>
            <a:r>
              <a:rPr lang="is-IS" dirty="0" smtClean="0"/>
              <a:t> Bank</a:t>
            </a:r>
          </a:p>
        </p:txBody>
      </p:sp>
    </p:spTree>
    <p:extLst>
      <p:ext uri="{BB962C8B-B14F-4D97-AF65-F5344CB8AC3E}">
        <p14:creationId xmlns:p14="http://schemas.microsoft.com/office/powerpoint/2010/main" val="1688058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 smtClean="0"/>
              <a:t>Áhugavert</a:t>
            </a:r>
            <a:endParaRPr lang="is-I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8829" y="2896840"/>
            <a:ext cx="9330938" cy="3710994"/>
          </a:xfrm>
        </p:spPr>
      </p:pic>
    </p:spTree>
    <p:extLst>
      <p:ext uri="{BB962C8B-B14F-4D97-AF65-F5344CB8AC3E}">
        <p14:creationId xmlns:p14="http://schemas.microsoft.com/office/powerpoint/2010/main" val="82148974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 smtClean="0"/>
              <a:t>Stórasta Land í heimi.</a:t>
            </a:r>
            <a:endParaRPr lang="is-I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s-IS" dirty="0"/>
          </a:p>
        </p:txBody>
      </p:sp>
    </p:spTree>
    <p:extLst>
      <p:ext uri="{BB962C8B-B14F-4D97-AF65-F5344CB8AC3E}">
        <p14:creationId xmlns:p14="http://schemas.microsoft.com/office/powerpoint/2010/main" val="243011380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40738437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 smtClean="0"/>
              <a:t>Inngangur</a:t>
            </a:r>
            <a:endParaRPr lang="is-I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s-IS" dirty="0" smtClean="0"/>
              <a:t>Í þessu verkefni skoðuðum við gagnasöfn frá </a:t>
            </a:r>
            <a:r>
              <a:rPr lang="is-IS" dirty="0" err="1" smtClean="0"/>
              <a:t>World</a:t>
            </a:r>
            <a:r>
              <a:rPr lang="is-IS" dirty="0" smtClean="0"/>
              <a:t> Bank. Okkur fannst spennandi að fá mikið af gögn um öll lönd (og heimsálfur) í heiminum og bera þau saman. Við tókum eftir áhugaverðum hlutum eins og raforkunotkun á hvern íbúa þar var Ísland í fyrsta sæti, tvöfalt meira en næsta þjóð.</a:t>
            </a:r>
          </a:p>
          <a:p>
            <a:pPr marL="0" indent="0">
              <a:buNone/>
            </a:pPr>
            <a:endParaRPr lang="is-IS" dirty="0"/>
          </a:p>
          <a:p>
            <a:pPr marL="0" indent="0" algn="ctr">
              <a:buNone/>
            </a:pPr>
            <a:r>
              <a:rPr lang="is-IS" dirty="0" smtClean="0">
                <a:solidFill>
                  <a:srgbClr val="FF0000"/>
                </a:solidFill>
              </a:rPr>
              <a:t>Komið með okkur í þessa æsiferð um verkefnið okkar</a:t>
            </a:r>
            <a:endParaRPr lang="is-I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5947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7433" y="1393436"/>
            <a:ext cx="6472687" cy="4981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333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 smtClean="0"/>
              <a:t>Leiðin í SQL</a:t>
            </a:r>
            <a:endParaRPr lang="is-I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s-IS" dirty="0"/>
          </a:p>
        </p:txBody>
      </p:sp>
    </p:spTree>
    <p:extLst>
      <p:ext uri="{BB962C8B-B14F-4D97-AF65-F5344CB8AC3E}">
        <p14:creationId xmlns:p14="http://schemas.microsoft.com/office/powerpoint/2010/main" val="4189675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 smtClean="0"/>
              <a:t>Leiðin </a:t>
            </a:r>
            <a:r>
              <a:rPr lang="is-IS" dirty="0" err="1" smtClean="0"/>
              <a:t>úr</a:t>
            </a:r>
            <a:r>
              <a:rPr lang="is-IS" dirty="0" smtClean="0"/>
              <a:t> SQL</a:t>
            </a:r>
            <a:endParaRPr lang="is-I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574316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 smtClean="0"/>
              <a:t>Áhugaverð Gröf</a:t>
            </a:r>
            <a:endParaRPr lang="is-I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3895515" cy="3777622"/>
          </a:xfrm>
        </p:spPr>
        <p:txBody>
          <a:bodyPr/>
          <a:lstStyle/>
          <a:p>
            <a:r>
              <a:rPr lang="is-IS" dirty="0" smtClean="0"/>
              <a:t>Öllu gögn frá WorldBank eru lesin inn og hægt er að skoða hvern „vísi“ fyrir hvert land</a:t>
            </a:r>
            <a:endParaRPr lang="is-I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2300" y="4248186"/>
            <a:ext cx="2932935" cy="175301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2436" y="1370219"/>
            <a:ext cx="2514600" cy="46291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5914" y="4248186"/>
            <a:ext cx="2969185" cy="1751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249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190670"/>
          </a:xfrm>
        </p:spPr>
      </p:pic>
    </p:spTree>
    <p:extLst>
      <p:ext uri="{BB962C8B-B14F-4D97-AF65-F5344CB8AC3E}">
        <p14:creationId xmlns:p14="http://schemas.microsoft.com/office/powerpoint/2010/main" val="3560646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 smtClean="0"/>
              <a:t>Topp tíu listi</a:t>
            </a:r>
            <a:endParaRPr lang="is-I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s-IS" dirty="0" smtClean="0"/>
              <a:t>Hægt er að velja viðfangsefni eins og t.d. „Fertility Rate“ eða „Life expectancy at birth“ og fá lista yfir þau lönd sem lenda hæst á þeim lista.</a:t>
            </a:r>
            <a:endParaRPr lang="is-I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2" y="2931903"/>
            <a:ext cx="8915400" cy="3750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756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/>
              <a:t>Topp tíu listi</a:t>
            </a:r>
            <a:endParaRPr lang="is-I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2" y="2926996"/>
            <a:ext cx="8915400" cy="3761466"/>
          </a:xfr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2589212" y="2133600"/>
            <a:ext cx="8915400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s-IS" dirty="0" smtClean="0"/>
              <a:t>Hægt að velja listan í öfugri röð, það land sem er valið (Ísland) kemur líka fyrir á listanum</a:t>
            </a:r>
            <a:endParaRPr lang="is-IS" dirty="0"/>
          </a:p>
        </p:txBody>
      </p:sp>
    </p:spTree>
    <p:extLst>
      <p:ext uri="{BB962C8B-B14F-4D97-AF65-F5344CB8AC3E}">
        <p14:creationId xmlns:p14="http://schemas.microsoft.com/office/powerpoint/2010/main" val="219540375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28</TotalTime>
  <Words>167</Words>
  <Application>Microsoft Office PowerPoint</Application>
  <PresentationFormat>Widescreen</PresentationFormat>
  <Paragraphs>16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3</vt:lpstr>
      <vt:lpstr>Wisp</vt:lpstr>
      <vt:lpstr>Besta land í heimi</vt:lpstr>
      <vt:lpstr>Inngangur</vt:lpstr>
      <vt:lpstr>PowerPoint Presentation</vt:lpstr>
      <vt:lpstr>Leiðin í SQL</vt:lpstr>
      <vt:lpstr>Leiðin úr SQL</vt:lpstr>
      <vt:lpstr>Áhugaverð Gröf</vt:lpstr>
      <vt:lpstr>PowerPoint Presentation</vt:lpstr>
      <vt:lpstr>Topp tíu listi</vt:lpstr>
      <vt:lpstr>Topp tíu listi</vt:lpstr>
      <vt:lpstr>Áhugavert</vt:lpstr>
      <vt:lpstr>Stórasta Land í heimi.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Besta land í heimi</dc:title>
  <dc:creator>Hjörleifur Bergsteinsson</dc:creator>
  <cp:lastModifiedBy>Arnar Ingi Halldórsson</cp:lastModifiedBy>
  <cp:revision>13</cp:revision>
  <dcterms:created xsi:type="dcterms:W3CDTF">2014-12-15T20:43:35Z</dcterms:created>
  <dcterms:modified xsi:type="dcterms:W3CDTF">2014-12-15T21:17:17Z</dcterms:modified>
</cp:coreProperties>
</file>