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59" r:id="rId11"/>
    <p:sldId id="260" r:id="rId1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916" y="1944337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0.4254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0.3651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0.3447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0.3435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0.3295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0.3273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0.3229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0.3209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0.3189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Sweden 0.3107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Sýning á notendaviðmóti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95" y="2923674"/>
            <a:ext cx="4214248" cy="331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</a:t>
            </a:r>
            <a:r>
              <a:rPr lang="is-IS" dirty="0" smtClean="0"/>
              <a:t>.</a:t>
            </a:r>
          </a:p>
          <a:p>
            <a:pPr marL="0" indent="0">
              <a:buNone/>
            </a:pPr>
            <a:r>
              <a:rPr lang="is-IS" dirty="0" smtClean="0"/>
              <a:t>World Bank</a:t>
            </a:r>
            <a:r>
              <a:rPr lang="is-IS" dirty="0" smtClean="0"/>
              <a:t> gagnasafn.</a:t>
            </a: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4" y="2355817"/>
            <a:ext cx="4061513" cy="2602703"/>
          </a:xfrm>
        </p:spPr>
      </p:pic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SQL tölfur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3" y="2490537"/>
            <a:ext cx="10547290" cy="2653779"/>
          </a:xfrm>
        </p:spPr>
      </p:pic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2326024"/>
            <a:ext cx="8915399" cy="1468800"/>
          </a:xfrm>
        </p:spPr>
        <p:txBody>
          <a:bodyPr/>
          <a:lstStyle/>
          <a:p>
            <a:r>
              <a:rPr lang="is-IS" dirty="0" smtClean="0"/>
              <a:t>SQL =&gt; Notendaviðmót</a:t>
            </a:r>
            <a:endParaRPr lang="is-I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2" y="5154392"/>
            <a:ext cx="8915399" cy="860400"/>
          </a:xfrm>
        </p:spPr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99" cy="6857999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algn="ctr">
              <a:lnSpc>
                <a:spcPct val="250000"/>
              </a:lnSpc>
            </a:pPr>
            <a:r>
              <a:rPr lang="is-IS" sz="3200" dirty="0"/>
              <a:t>Hvar er best að búa?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Hvar stendur Ísland</a:t>
            </a:r>
            <a:r>
              <a:rPr lang="is-IS" sz="3200" dirty="0" smtClean="0"/>
              <a:t>?</a:t>
            </a:r>
            <a:endParaRPr lang="is-IS" sz="3200" dirty="0" smtClean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734</TotalTime>
  <Words>220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Besta land í heimi</vt:lpstr>
      <vt:lpstr>Inngangur</vt:lpstr>
      <vt:lpstr>Leiðin í SQL</vt:lpstr>
      <vt:lpstr>SQL tölfur</vt:lpstr>
      <vt:lpstr>SQL =&gt; Notendaviðmót</vt:lpstr>
      <vt:lpstr>PowerPoint Presentation</vt:lpstr>
      <vt:lpstr>Best í heimi?</vt:lpstr>
      <vt:lpstr>Áhrifavaldar</vt:lpstr>
      <vt:lpstr>Niðurstaða</vt:lpstr>
      <vt:lpstr>Stórasta Land í heimi.</vt:lpstr>
      <vt:lpstr>Sýning á notendaviðmóti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42</cp:revision>
  <dcterms:created xsi:type="dcterms:W3CDTF">2014-12-15T20:43:35Z</dcterms:created>
  <dcterms:modified xsi:type="dcterms:W3CDTF">2014-12-17T00:02:49Z</dcterms:modified>
</cp:coreProperties>
</file>