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8" r:id="rId4"/>
    <p:sldId id="267" r:id="rId5"/>
    <p:sldId id="263" r:id="rId6"/>
    <p:sldId id="264" r:id="rId7"/>
    <p:sldId id="269" r:id="rId8"/>
    <p:sldId id="270" r:id="rId9"/>
    <p:sldId id="259" r:id="rId10"/>
    <p:sldId id="265" r:id="rId11"/>
    <p:sldId id="266" r:id="rId12"/>
    <p:sldId id="258" r:id="rId13"/>
    <p:sldId id="261" r:id="rId14"/>
    <p:sldId id="262" r:id="rId15"/>
    <p:sldId id="260" r:id="rId1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Áhugaverð Gröf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95515" cy="3777622"/>
          </a:xfrm>
        </p:spPr>
        <p:txBody>
          <a:bodyPr/>
          <a:lstStyle/>
          <a:p>
            <a:r>
              <a:rPr lang="is-IS" dirty="0" smtClean="0"/>
              <a:t>Öllu gögn frá WorldBank eru lesin inn og hægt er að skoða hvern „vísi“ fyrir hvert land</a:t>
            </a:r>
            <a:endParaRPr lang="is-I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00" y="4248186"/>
            <a:ext cx="2932935" cy="175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36" y="1370219"/>
            <a:ext cx="2514600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14" y="4248186"/>
            <a:ext cx="2969185" cy="17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99" cy="6857999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Áhugavert</a:t>
            </a:r>
            <a:endParaRPr lang="is-I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1905000"/>
            <a:ext cx="10589495" cy="3566655"/>
          </a:xfrm>
        </p:spPr>
      </p:pic>
    </p:spTree>
    <p:extLst>
      <p:ext uri="{BB962C8B-B14F-4D97-AF65-F5344CB8AC3E}">
        <p14:creationId xmlns:p14="http://schemas.microsoft.com/office/powerpoint/2010/main" val="82148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Topp tíu listi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Hægt er að velja viðfangsefni eins og t.d. „Fertility Rate“ eða „Life expectancy at birth“ og fá lista yfir þau lönd sem lenda hæst á þeim lista.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31903"/>
            <a:ext cx="8915400" cy="37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Topp tíu listi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26996"/>
            <a:ext cx="8915400" cy="376146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Hægt að velja listan í öfugri röð, það land sem er valið (Ísland) kemur líka fyrir á listanum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9540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Takk fyrir okkur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búa. </a:t>
            </a:r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r>
              <a:rPr lang="is-IS" dirty="0" smtClean="0">
                <a:solidFill>
                  <a:srgbClr val="FF0000"/>
                </a:solidFill>
              </a:rPr>
              <a:t>Komið með okkur í þessa æsiferð um verkefnið okkar</a:t>
            </a:r>
            <a:endParaRPr lang="is-I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86" y="4022411"/>
            <a:ext cx="1903852" cy="14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is-IS" sz="3200" dirty="0"/>
              <a:t>Hvar er best að búa?</a:t>
            </a:r>
          </a:p>
          <a:p>
            <a:pPr algn="ctr"/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/>
            <a:r>
              <a:rPr lang="is-IS" sz="3200" dirty="0" smtClean="0"/>
              <a:t>Hvar stendur Ísland?</a:t>
            </a:r>
          </a:p>
          <a:p>
            <a:pPr algn="ctr"/>
            <a:r>
              <a:rPr lang="is-IS" sz="3200" dirty="0" smtClean="0"/>
              <a:t>Áhugaverð gögn?</a:t>
            </a:r>
            <a:endParaRPr lang="is-IS" sz="3200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World Bank</a:t>
            </a:r>
            <a:endParaRPr lang="is-I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is-IS" dirty="0" smtClean="0"/>
              <a:t>Gagnasafn um heimsþróun landa og heimsálfa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06" y="634965"/>
            <a:ext cx="5600132" cy="4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" y="2349499"/>
            <a:ext cx="3586554" cy="260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3" y="2349499"/>
            <a:ext cx="2905733" cy="260902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69" y="2349499"/>
            <a:ext cx="4047543" cy="2624468"/>
          </a:xfrm>
        </p:spPr>
      </p:pic>
      <p:sp>
        <p:nvSpPr>
          <p:cNvPr id="8" name="TextBox 7"/>
          <p:cNvSpPr txBox="1"/>
          <p:nvPr/>
        </p:nvSpPr>
        <p:spPr>
          <a:xfrm>
            <a:off x="1616068" y="1757917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Gögn</a:t>
            </a:r>
            <a:endParaRPr lang="is-I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376" y="1757917"/>
            <a:ext cx="10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Python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040" y="1757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SQL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</a:t>
            </a:r>
            <a:r>
              <a:rPr lang="is-IS" dirty="0" err="1" smtClean="0"/>
              <a:t>úr</a:t>
            </a:r>
            <a:r>
              <a:rPr lang="is-IS" dirty="0" smtClean="0"/>
              <a:t>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 power consumption (kWh per capita</a:t>
            </a:r>
            <a:r>
              <a:rPr lang="en-US" dirty="0" smtClean="0"/>
              <a:t>)</a:t>
            </a:r>
          </a:p>
          <a:p>
            <a:r>
              <a:rPr lang="en-US" dirty="0"/>
              <a:t>Health expenditure,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Internet users (per 100 people</a:t>
            </a:r>
            <a:r>
              <a:rPr lang="en-US" dirty="0" smtClean="0"/>
              <a:t>)</a:t>
            </a:r>
          </a:p>
          <a:p>
            <a:r>
              <a:rPr lang="en-US" dirty="0"/>
              <a:t>Life expectancy at birth, total (years</a:t>
            </a:r>
            <a:r>
              <a:rPr lang="en-US" dirty="0" smtClean="0"/>
              <a:t>)</a:t>
            </a:r>
          </a:p>
          <a:p>
            <a:r>
              <a:rPr lang="en-US" dirty="0"/>
              <a:t>Long-term unemployment (% of total unemployment</a:t>
            </a:r>
            <a:r>
              <a:rPr lang="en-US" dirty="0" smtClean="0"/>
              <a:t>)</a:t>
            </a:r>
          </a:p>
          <a:p>
            <a:r>
              <a:rPr lang="en-US" dirty="0"/>
              <a:t>Mortality rate, infant (per 1,000 live births</a:t>
            </a:r>
            <a:r>
              <a:rPr lang="en-US" dirty="0" smtClean="0"/>
              <a:t>)</a:t>
            </a:r>
          </a:p>
          <a:p>
            <a:r>
              <a:rPr lang="en-US" dirty="0"/>
              <a:t>Public spending on education,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Strength of legal rights index (0=weak to 12=strong</a:t>
            </a:r>
            <a:r>
              <a:rPr lang="en-US" dirty="0" smtClean="0"/>
              <a:t>)</a:t>
            </a:r>
          </a:p>
          <a:p>
            <a:r>
              <a:rPr lang="en-US" dirty="0"/>
              <a:t>Tax revenue (% of GDP</a:t>
            </a:r>
            <a:r>
              <a:rPr lang="en-US" dirty="0" smtClean="0"/>
              <a:t>)</a:t>
            </a:r>
          </a:p>
          <a:p>
            <a:r>
              <a:rPr lang="en-US" dirty="0"/>
              <a:t>Unemployment, total (% of total labor force)</a:t>
            </a:r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1400" dirty="0"/>
              <a:t>---------------------2012----------------------</a:t>
            </a:r>
          </a:p>
          <a:p>
            <a:pPr marL="0" indent="0" algn="ctr"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New Zealand 0.4472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Denmark 0.4048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Bosnia and Herzegovina 0.3993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Kingdom 0.3799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Macedonia, FYR 0.3711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Netherlands 0.3707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Ireland 0.3668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States 0.3631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Serbia 0.356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Montenegro 0.353</a:t>
            </a:r>
            <a:endParaRPr lang="is-I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1" y="2598930"/>
            <a:ext cx="4266564" cy="28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916" y="1944337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0.4254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0.3651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0.3447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0.3435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0.3295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0.3273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0.3229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0.3209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0.3189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Sweden 0.3107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529</TotalTime>
  <Words>316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Besta land í heimi</vt:lpstr>
      <vt:lpstr>Inngangur</vt:lpstr>
      <vt:lpstr>Best í heimi?</vt:lpstr>
      <vt:lpstr>World Bank</vt:lpstr>
      <vt:lpstr>Leiðin í SQL</vt:lpstr>
      <vt:lpstr>Leiðin úr SQL</vt:lpstr>
      <vt:lpstr>Áhrifavaldar</vt:lpstr>
      <vt:lpstr>Niðurstaða</vt:lpstr>
      <vt:lpstr>Stórasta Land í heimi.</vt:lpstr>
      <vt:lpstr>Áhugaverð Gröf</vt:lpstr>
      <vt:lpstr>PowerPoint Presentation</vt:lpstr>
      <vt:lpstr>Áhugavert</vt:lpstr>
      <vt:lpstr>Topp tíu listi</vt:lpstr>
      <vt:lpstr>Topp tíu listi</vt:lpstr>
      <vt:lpstr>Takk fyrir okkur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Halldór Stefánsson</cp:lastModifiedBy>
  <cp:revision>30</cp:revision>
  <dcterms:created xsi:type="dcterms:W3CDTF">2014-12-15T20:43:35Z</dcterms:created>
  <dcterms:modified xsi:type="dcterms:W3CDTF">2014-12-16T20:38:38Z</dcterms:modified>
</cp:coreProperties>
</file>