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Áhugaverð Gröf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 smtClean="0"/>
              <a:t>Í þessu verkefni skoðuðum við gagnasöfn frá </a:t>
            </a:r>
            <a:r>
              <a:rPr lang="is-IS" dirty="0" err="1" smtClean="0"/>
              <a:t>World</a:t>
            </a:r>
            <a:r>
              <a:rPr lang="is-IS" dirty="0" smtClean="0"/>
              <a:t> Bank. Okkur fannst spennandi að fá mikið af gögn um öll lönd (og heimsálfur) í heiminum og bera þau saman. Við tókum eftir áhugaverðum hlutum eins og raforkunotkun á hvern íbúa þar var Ísland í fyrsta sæti, tvöfalt meira en næsta þjóð.</a:t>
            </a:r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r>
              <a:rPr lang="is-IS" dirty="0" smtClean="0">
                <a:solidFill>
                  <a:srgbClr val="FF0000"/>
                </a:solidFill>
              </a:rPr>
              <a:t>Komið með okkur í þessa æsiferð um verkefnið okkar</a:t>
            </a:r>
            <a:endParaRPr lang="is-I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</a:t>
            </a:r>
            <a:r>
              <a:rPr lang="is-IS" dirty="0" err="1" smtClean="0"/>
              <a:t>úr</a:t>
            </a:r>
            <a:r>
              <a:rPr lang="is-IS" dirty="0" smtClean="0"/>
              <a:t> SQL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Áhugavert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21489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Topp tíu listi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8875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9540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91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Besta land í heimi</vt:lpstr>
      <vt:lpstr>Inngangur</vt:lpstr>
      <vt:lpstr>Leiðin í SQL</vt:lpstr>
      <vt:lpstr>Leiðin úr SQL</vt:lpstr>
      <vt:lpstr>Áhugavert</vt:lpstr>
      <vt:lpstr>Stórasta Land í heimi.</vt:lpstr>
      <vt:lpstr>PowerPoint Presentation</vt:lpstr>
      <vt:lpstr>Topp tíu listi</vt:lpstr>
      <vt:lpstr>PowerPoint Presentation</vt:lpstr>
      <vt:lpstr>Áhugaverð Gröf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Hjörleifur Bergsteinsson</cp:lastModifiedBy>
  <cp:revision>10</cp:revision>
  <dcterms:created xsi:type="dcterms:W3CDTF">2014-12-15T20:43:35Z</dcterms:created>
  <dcterms:modified xsi:type="dcterms:W3CDTF">2014-12-15T20:55:04Z</dcterms:modified>
</cp:coreProperties>
</file>