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62" r:id="rId9"/>
    <p:sldId id="268" r:id="rId10"/>
    <p:sldId id="269" r:id="rId11"/>
    <p:sldId id="270" r:id="rId12"/>
    <p:sldId id="259" r:id="rId13"/>
    <p:sldId id="260" r:id="rId14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6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16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9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127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62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48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6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3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63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67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2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1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45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3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Besta land í heimi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Gagnasöfn frá </a:t>
            </a:r>
            <a:r>
              <a:rPr lang="is-IS" dirty="0" err="1" smtClean="0"/>
              <a:t>World</a:t>
            </a:r>
            <a:r>
              <a:rPr lang="is-IS" dirty="0" smtClean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1688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Áhrifavaldar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 power consumption (kWh per capita</a:t>
            </a:r>
            <a:r>
              <a:rPr lang="en-US" dirty="0" smtClean="0"/>
              <a:t>)</a:t>
            </a:r>
          </a:p>
          <a:p>
            <a:r>
              <a:rPr lang="en-US" dirty="0"/>
              <a:t>Health expenditure,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Internet users (per 100 people</a:t>
            </a:r>
            <a:r>
              <a:rPr lang="en-US" dirty="0" smtClean="0"/>
              <a:t>)</a:t>
            </a:r>
          </a:p>
          <a:p>
            <a:r>
              <a:rPr lang="en-US" dirty="0"/>
              <a:t>Life expectancy at birth, total (years</a:t>
            </a:r>
            <a:r>
              <a:rPr lang="en-US" dirty="0" smtClean="0"/>
              <a:t>)</a:t>
            </a:r>
          </a:p>
          <a:p>
            <a:r>
              <a:rPr lang="en-US" dirty="0"/>
              <a:t>Long-term unemployment (% of total unemployment</a:t>
            </a:r>
            <a:r>
              <a:rPr lang="en-US" dirty="0" smtClean="0"/>
              <a:t>)</a:t>
            </a:r>
          </a:p>
          <a:p>
            <a:r>
              <a:rPr lang="en-US" dirty="0"/>
              <a:t>Mortality rate, infant (per 1,000 live births</a:t>
            </a:r>
            <a:r>
              <a:rPr lang="en-US" dirty="0" smtClean="0"/>
              <a:t>)</a:t>
            </a:r>
          </a:p>
          <a:p>
            <a:r>
              <a:rPr lang="en-US" dirty="0"/>
              <a:t>Public spending on education,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Strength of legal rights index (0=weak to 12=strong</a:t>
            </a:r>
            <a:r>
              <a:rPr lang="en-US" dirty="0" smtClean="0"/>
              <a:t>)</a:t>
            </a:r>
          </a:p>
          <a:p>
            <a:r>
              <a:rPr lang="en-US" dirty="0"/>
              <a:t>Tax revenue (% of GDP</a:t>
            </a:r>
            <a:r>
              <a:rPr lang="en-US" dirty="0" smtClean="0"/>
              <a:t>)</a:t>
            </a:r>
          </a:p>
          <a:p>
            <a:r>
              <a:rPr lang="en-US" dirty="0"/>
              <a:t>Unemployment, total (% of total labor force)</a:t>
            </a:r>
          </a:p>
        </p:txBody>
      </p:sp>
    </p:spTree>
    <p:extLst>
      <p:ext uri="{BB962C8B-B14F-4D97-AF65-F5344CB8AC3E}">
        <p14:creationId xmlns:p14="http://schemas.microsoft.com/office/powerpoint/2010/main" val="13639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Niðurstaða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is-IS" sz="1400" dirty="0"/>
              <a:t>---------------------2012----------------------</a:t>
            </a:r>
          </a:p>
          <a:p>
            <a:pPr marL="0" indent="0" algn="ctr">
              <a:buNone/>
            </a:pPr>
            <a:r>
              <a:rPr lang="is-IS" sz="1400" dirty="0"/>
              <a:t>Country: Rating:</a:t>
            </a:r>
          </a:p>
          <a:p>
            <a:pPr marL="0" indent="0" algn="ctr">
              <a:buNone/>
            </a:pPr>
            <a:r>
              <a:rPr lang="is-IS" sz="1400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New Zealand 0.4472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Denmark 0.4048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Bosnia and Herzegovina 0.3993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Kingdom 0.3799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Macedonia, FYR 0.3711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Netherlands 0.3707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Ireland 0.3668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States 0.3631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Serbia 0.356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Montenegro 0.353</a:t>
            </a:r>
            <a:endParaRPr lang="is-I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1" y="2598930"/>
            <a:ext cx="4266564" cy="28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Stórasta Land í heimi.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916" y="1944337"/>
            <a:ext cx="8915400" cy="377762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---------------------2007----------------------</a:t>
            </a:r>
          </a:p>
          <a:p>
            <a:pPr marL="0" indent="0" algn="ctr">
              <a:buNone/>
            </a:pPr>
            <a:r>
              <a:rPr lang="en-US" dirty="0"/>
              <a:t>Country: Rating:</a:t>
            </a:r>
          </a:p>
          <a:p>
            <a:pPr marL="0" indent="0" algn="ctr">
              <a:buNone/>
            </a:pPr>
            <a:r>
              <a:rPr lang="en-US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Iceland 0.4254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Denmark 0.3651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States 0.3447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Norway 0.3435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Kingdom 0.3295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New Zealand 0.3273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North America 0.3229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Germany 0.3209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Finland 0.3189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Sweden 0.3107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63447"/>
            <a:ext cx="1790700" cy="12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Sýning á notendaviðmóti</a:t>
            </a:r>
            <a:endParaRPr lang="is-I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38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75" y="2472258"/>
            <a:ext cx="4788568" cy="3763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Inngangur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Í þessu verkefni vildum við kanna hvar væri best að búa</a:t>
            </a:r>
            <a:r>
              <a:rPr lang="is-IS" dirty="0" smtClean="0"/>
              <a:t>.</a:t>
            </a:r>
          </a:p>
          <a:p>
            <a:pPr marL="0" indent="0">
              <a:buNone/>
            </a:pPr>
            <a:r>
              <a:rPr lang="is-IS" dirty="0" smtClean="0"/>
              <a:t>World Bank</a:t>
            </a:r>
            <a:r>
              <a:rPr lang="is-IS" dirty="0" smtClean="0"/>
              <a:t> gagnasafn.</a:t>
            </a:r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Áhugaverð gögn í gagnasafni. </a:t>
            </a: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endParaRPr lang="is-I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í SQL</a:t>
            </a: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1" y="2349499"/>
            <a:ext cx="3586554" cy="2609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43" y="2349499"/>
            <a:ext cx="2905733" cy="26090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6068" y="1757917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Gögn</a:t>
            </a:r>
            <a:endParaRPr lang="is-I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376" y="1757917"/>
            <a:ext cx="10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Python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9176040" y="1757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SQL</a:t>
            </a:r>
            <a:endParaRPr lang="is-I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14" y="2355817"/>
            <a:ext cx="4061513" cy="2602703"/>
          </a:xfrm>
        </p:spPr>
      </p:pic>
    </p:spTree>
    <p:extLst>
      <p:ext uri="{BB962C8B-B14F-4D97-AF65-F5344CB8AC3E}">
        <p14:creationId xmlns:p14="http://schemas.microsoft.com/office/powerpoint/2010/main" val="41896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</a:t>
            </a:r>
            <a:r>
              <a:rPr lang="is-IS" dirty="0" err="1" smtClean="0"/>
              <a:t>úr</a:t>
            </a:r>
            <a:r>
              <a:rPr lang="is-IS" dirty="0" smtClean="0"/>
              <a:t> SQL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3" y="2490537"/>
            <a:ext cx="10547290" cy="2653779"/>
          </a:xfrm>
        </p:spPr>
      </p:pic>
    </p:spTree>
    <p:extLst>
      <p:ext uri="{BB962C8B-B14F-4D97-AF65-F5344CB8AC3E}">
        <p14:creationId xmlns:p14="http://schemas.microsoft.com/office/powerpoint/2010/main" val="5743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2326024"/>
            <a:ext cx="8915399" cy="1468800"/>
          </a:xfrm>
        </p:spPr>
        <p:txBody>
          <a:bodyPr/>
          <a:lstStyle/>
          <a:p>
            <a:r>
              <a:rPr lang="is-IS" dirty="0" smtClean="0"/>
              <a:t>SQL =&gt; Notendaviðmót</a:t>
            </a:r>
            <a:endParaRPr lang="is-I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89212" y="5154392"/>
            <a:ext cx="8915399" cy="860400"/>
          </a:xfrm>
        </p:spPr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28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99" cy="6857999"/>
          </a:xfrm>
        </p:spPr>
      </p:pic>
    </p:spTree>
    <p:extLst>
      <p:ext uri="{BB962C8B-B14F-4D97-AF65-F5344CB8AC3E}">
        <p14:creationId xmlns:p14="http://schemas.microsoft.com/office/powerpoint/2010/main" val="35606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Áhugavert</a:t>
            </a:r>
            <a:endParaRPr lang="is-I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7" y="1905000"/>
            <a:ext cx="10589495" cy="3566655"/>
          </a:xfrm>
        </p:spPr>
      </p:pic>
    </p:spTree>
    <p:extLst>
      <p:ext uri="{BB962C8B-B14F-4D97-AF65-F5344CB8AC3E}">
        <p14:creationId xmlns:p14="http://schemas.microsoft.com/office/powerpoint/2010/main" val="821489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Topp tíu listi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26996"/>
            <a:ext cx="8915400" cy="376146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dirty="0" smtClean="0"/>
              <a:t>Hægt að velja listan í öfugri röð, það land sem er valið (Ísland) kemur líka fyrir á listanum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195403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Best í heimi?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algn="ctr">
              <a:lnSpc>
                <a:spcPct val="250000"/>
              </a:lnSpc>
            </a:pPr>
            <a:r>
              <a:rPr lang="is-IS" sz="3200" dirty="0"/>
              <a:t>Hvar er best að búa?</a:t>
            </a:r>
          </a:p>
          <a:p>
            <a:pPr algn="ctr">
              <a:lnSpc>
                <a:spcPct val="250000"/>
              </a:lnSpc>
            </a:pPr>
            <a:r>
              <a:rPr lang="is-IS" sz="3200" dirty="0" smtClean="0"/>
              <a:t>Hvað </a:t>
            </a:r>
            <a:r>
              <a:rPr lang="is-IS" sz="3200" dirty="0"/>
              <a:t>hefur áhrif</a:t>
            </a:r>
            <a:r>
              <a:rPr lang="is-IS" sz="3200" dirty="0" smtClean="0"/>
              <a:t>?</a:t>
            </a:r>
          </a:p>
          <a:p>
            <a:pPr algn="ctr">
              <a:lnSpc>
                <a:spcPct val="250000"/>
              </a:lnSpc>
            </a:pPr>
            <a:r>
              <a:rPr lang="is-IS" sz="3200" dirty="0" smtClean="0"/>
              <a:t>Hvar stendur Ísland</a:t>
            </a:r>
            <a:r>
              <a:rPr lang="is-IS" sz="3200" dirty="0" smtClean="0"/>
              <a:t>?</a:t>
            </a:r>
            <a:endParaRPr lang="is-IS" sz="3200" dirty="0" smtClean="0"/>
          </a:p>
        </p:txBody>
      </p:sp>
    </p:spTree>
    <p:extLst>
      <p:ext uri="{BB962C8B-B14F-4D97-AF65-F5344CB8AC3E}">
        <p14:creationId xmlns:p14="http://schemas.microsoft.com/office/powerpoint/2010/main" val="3270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720</TotalTime>
  <Words>246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Besta land í heimi</vt:lpstr>
      <vt:lpstr>Inngangur</vt:lpstr>
      <vt:lpstr>Leiðin í SQL</vt:lpstr>
      <vt:lpstr>Leiðin úr SQL</vt:lpstr>
      <vt:lpstr>SQL =&gt; Notendaviðmót</vt:lpstr>
      <vt:lpstr>PowerPoint Presentation</vt:lpstr>
      <vt:lpstr>Áhugavert</vt:lpstr>
      <vt:lpstr>Topp tíu listi</vt:lpstr>
      <vt:lpstr>Best í heimi?</vt:lpstr>
      <vt:lpstr>Áhrifavaldar</vt:lpstr>
      <vt:lpstr>Niðurstaða</vt:lpstr>
      <vt:lpstr>Stórasta Land í heimi.</vt:lpstr>
      <vt:lpstr>Sýning á notendaviðmóti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Besta land í heimi</dc:title>
  <dc:creator>Hjörleifur Bergsteinsson</dc:creator>
  <cp:lastModifiedBy>Halldór Stefánsson</cp:lastModifiedBy>
  <cp:revision>38</cp:revision>
  <dcterms:created xsi:type="dcterms:W3CDTF">2014-12-15T20:43:35Z</dcterms:created>
  <dcterms:modified xsi:type="dcterms:W3CDTF">2014-12-16T23:49:17Z</dcterms:modified>
</cp:coreProperties>
</file>