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8" r:id="rId4"/>
    <p:sldId id="267" r:id="rId5"/>
    <p:sldId id="263" r:id="rId6"/>
    <p:sldId id="264" r:id="rId7"/>
    <p:sldId id="269" r:id="rId8"/>
    <p:sldId id="270" r:id="rId9"/>
    <p:sldId id="259" r:id="rId10"/>
    <p:sldId id="265" r:id="rId11"/>
    <p:sldId id="266" r:id="rId12"/>
    <p:sldId id="258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0670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4" y="1905000"/>
            <a:ext cx="9330938" cy="3710994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Takk fyrir okkur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búa. </a:t>
            </a:r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Í þessu verkefni skoðuðum við gagnasöfn frá World Bank. Okkur fannst spennandi að fá mikið af gögn um öll lönd (og heimsálfur) í heiminum og bera þau saman. Við tókum eftir áhugaverðum hlutum eins og raforkunotkun á hvern íbúa þar var Ísland í fyrsta sæti, tvöfalt meira en næsta þjóð.</a:t>
            </a:r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dirty="0" smtClean="0">
                <a:solidFill>
                  <a:srgbClr val="FF0000"/>
                </a:solidFill>
              </a:rPr>
              <a:t>Komið með okkur í þessa æsiferð um verkefnið okkar</a:t>
            </a:r>
            <a:endParaRPr lang="is-I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52" y="5074873"/>
            <a:ext cx="1903852" cy="14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s-IS" sz="3200" dirty="0"/>
              <a:t>Hvar er best að búa?</a:t>
            </a:r>
          </a:p>
          <a:p>
            <a:pPr algn="ctr"/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/>
            <a:r>
              <a:rPr lang="is-IS" sz="3200" dirty="0" smtClean="0"/>
              <a:t>Hvar stendur Ísland?</a:t>
            </a:r>
          </a:p>
          <a:p>
            <a:pPr algn="ctr"/>
            <a:r>
              <a:rPr lang="is-IS" sz="3200" dirty="0" smtClean="0"/>
              <a:t>Áhugaverð gögn?</a:t>
            </a:r>
            <a:endParaRPr lang="is-IS" sz="32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World Bank</a:t>
            </a:r>
            <a:endParaRPr lang="is-I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s-IS" dirty="0" smtClean="0"/>
              <a:t>Gagnasafn um heimsþróun landa og heimsálfa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69" y="398554"/>
            <a:ext cx="5600132" cy="4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69" y="2349499"/>
            <a:ext cx="4047543" cy="2624468"/>
          </a:xfr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0.5154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0.4557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0.4283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0.4081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0.4017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0.3947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Australia 0.3758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0.3721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0.369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0.3669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372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Besta land í heimi</vt:lpstr>
      <vt:lpstr>Inngangur</vt:lpstr>
      <vt:lpstr>Best í heimi?</vt:lpstr>
      <vt:lpstr>World Bank</vt:lpstr>
      <vt:lpstr>Leiðin í SQL</vt:lpstr>
      <vt:lpstr>Leiðin úr SQL</vt:lpstr>
      <vt:lpstr>Áhrifavaldar</vt:lpstr>
      <vt:lpstr>Niðurstaða</vt:lpstr>
      <vt:lpstr>Stórasta Land í heimi.</vt:lpstr>
      <vt:lpstr>Áhugaverð Gröf</vt:lpstr>
      <vt:lpstr>PowerPoint Presentation</vt:lpstr>
      <vt:lpstr>Áhugavert</vt:lpstr>
      <vt:lpstr>Topp tíu listi</vt:lpstr>
      <vt:lpstr>Topp tíu listi</vt:lpstr>
      <vt:lpstr>Takk fyrir okkur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Hjörleifur Bergsteinsson</cp:lastModifiedBy>
  <cp:revision>27</cp:revision>
  <dcterms:created xsi:type="dcterms:W3CDTF">2014-12-15T20:43:35Z</dcterms:created>
  <dcterms:modified xsi:type="dcterms:W3CDTF">2014-12-16T17:05:06Z</dcterms:modified>
</cp:coreProperties>
</file>