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  <p:sldId id="258" r:id="rId9"/>
    <p:sldId id="261" r:id="rId10"/>
    <p:sldId id="262" r:id="rId11"/>
    <p:sldId id="268" r:id="rId12"/>
    <p:sldId id="269" r:id="rId13"/>
    <p:sldId id="270" r:id="rId14"/>
    <p:sldId id="259" r:id="rId15"/>
    <p:sldId id="260" r:id="rId1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Topp tíu listi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6996"/>
            <a:ext cx="8915400" cy="37614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Hægt að velja listan í öfugri röð, það land sem er valið (Ísland) kemur líka fyrir á listanum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is-IS" sz="3200" dirty="0"/>
              <a:t>Hvar er best að búa?</a:t>
            </a:r>
          </a:p>
          <a:p>
            <a:pPr algn="ctr"/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/>
            <a:r>
              <a:rPr lang="is-IS" sz="3200" dirty="0" smtClean="0"/>
              <a:t>Hvar stendur Ísland?</a:t>
            </a:r>
          </a:p>
          <a:p>
            <a:pPr algn="ctr"/>
            <a:r>
              <a:rPr lang="is-IS" sz="3200" dirty="0" smtClean="0"/>
              <a:t>Áhugaverð gögn?</a:t>
            </a:r>
            <a:endParaRPr lang="is-IS" sz="3200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2598930"/>
            <a:ext cx="4266564" cy="2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916" y="1944337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0.4254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0.3651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0.3447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0.3435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0.3295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0.3273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0.3229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0.3209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0.3189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Sweden 0.3107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Takk fyrir okkur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75" y="2472258"/>
            <a:ext cx="4788568" cy="3763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búa. </a:t>
            </a:r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World Bank</a:t>
            </a:r>
            <a:endParaRPr lang="is-I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is-IS" dirty="0" smtClean="0"/>
              <a:t>Gagnasafn um heimsþróun landa og heimsálfa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06" y="634965"/>
            <a:ext cx="5600132" cy="4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69" y="2349499"/>
            <a:ext cx="4047543" cy="2624468"/>
          </a:xfr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Áhugaverð Gröf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95515" cy="3777622"/>
          </a:xfrm>
        </p:spPr>
        <p:txBody>
          <a:bodyPr/>
          <a:lstStyle/>
          <a:p>
            <a:r>
              <a:rPr lang="is-IS" dirty="0" smtClean="0"/>
              <a:t>Öllu gögn frá WorldBank eru lesin inn og hægt er að skoða hvern „vísi“ fyrir hvert land</a:t>
            </a:r>
            <a:endParaRPr lang="is-I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0" y="4248186"/>
            <a:ext cx="2932935" cy="175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36" y="1370219"/>
            <a:ext cx="2514600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4" y="4248186"/>
            <a:ext cx="2969185" cy="17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99" cy="6857999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05000"/>
            <a:ext cx="10589495" cy="3566655"/>
          </a:xfrm>
        </p:spPr>
      </p:pic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Topp tíu listi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Hægt er að velja viðfangsefni eins og t.d. „Fertility Rate“ eða „Life expectancy at birth“ og fá lista yfir þau lönd sem lenda hæst á þeim lista.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31903"/>
            <a:ext cx="8915400" cy="3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598</TotalTime>
  <Words>307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Besta land í heimi</vt:lpstr>
      <vt:lpstr>Inngangur</vt:lpstr>
      <vt:lpstr>World Bank</vt:lpstr>
      <vt:lpstr>Leiðin í SQL</vt:lpstr>
      <vt:lpstr>Leiðin úr SQL</vt:lpstr>
      <vt:lpstr>Áhugaverð Gröf</vt:lpstr>
      <vt:lpstr>PowerPoint Presentation</vt:lpstr>
      <vt:lpstr>Áhugavert</vt:lpstr>
      <vt:lpstr>Topp tíu listi</vt:lpstr>
      <vt:lpstr>Topp tíu listi</vt:lpstr>
      <vt:lpstr>Best í heimi?</vt:lpstr>
      <vt:lpstr>Áhrifavaldar</vt:lpstr>
      <vt:lpstr>Niðurstaða</vt:lpstr>
      <vt:lpstr>Stórasta Land í heimi.</vt:lpstr>
      <vt:lpstr>Takk fyrir okkur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33</cp:revision>
  <dcterms:created xsi:type="dcterms:W3CDTF">2014-12-15T20:43:35Z</dcterms:created>
  <dcterms:modified xsi:type="dcterms:W3CDTF">2014-12-16T21:47:33Z</dcterms:modified>
</cp:coreProperties>
</file>