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59" r:id="rId11"/>
    <p:sldId id="260" r:id="rId1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16.12.2014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916" y="1944337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---------------------2007----------------------</a:t>
            </a:r>
          </a:p>
          <a:p>
            <a:pPr marL="0" indent="0" algn="ctr">
              <a:buNone/>
            </a:pPr>
            <a:r>
              <a:rPr lang="en-US" dirty="0"/>
              <a:t>Country: Rating:</a:t>
            </a:r>
          </a:p>
          <a:p>
            <a:pPr marL="0" indent="0" algn="ctr">
              <a:buNone/>
            </a:pPr>
            <a:r>
              <a:rPr lang="en-US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Iceland 0.4254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Denmark 0.3651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States 0.3447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Norway 0.3435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United Kingdom 0.3295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New Zealand 0.3273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North America 0.3229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Germany 0.3209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Finland 0.3189</a:t>
            </a:r>
          </a:p>
          <a:p>
            <a:pPr algn="ctr">
              <a:buFont typeface="+mj-lt"/>
              <a:buAutoNum type="arabicPeriod"/>
            </a:pPr>
            <a:r>
              <a:rPr lang="en-US" dirty="0"/>
              <a:t>Sweden 0.3107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63447"/>
            <a:ext cx="1790700" cy="12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Sýning á notendaviðmóti</a:t>
            </a:r>
            <a:endParaRPr lang="is-I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95" y="2923674"/>
            <a:ext cx="4214248" cy="331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Í þessu verkefni vildum við kanna hvar væri best að búa</a:t>
            </a:r>
            <a:r>
              <a:rPr lang="is-IS" dirty="0" smtClean="0"/>
              <a:t>.</a:t>
            </a:r>
          </a:p>
          <a:p>
            <a:pPr marL="0" indent="0">
              <a:buNone/>
            </a:pPr>
            <a:r>
              <a:rPr lang="is-IS" dirty="0" smtClean="0"/>
              <a:t>World Bank</a:t>
            </a:r>
            <a:r>
              <a:rPr lang="is-IS" dirty="0" smtClean="0"/>
              <a:t> gagnasafn.</a:t>
            </a:r>
            <a:endParaRPr lang="is-IS" dirty="0" smtClean="0"/>
          </a:p>
          <a:p>
            <a:pPr marL="0" indent="0">
              <a:buNone/>
            </a:pPr>
            <a:r>
              <a:rPr lang="is-IS" dirty="0" smtClean="0"/>
              <a:t>Áhugaverð gögn í gagnasafni. </a:t>
            </a:r>
            <a:endParaRPr lang="is-IS" dirty="0"/>
          </a:p>
          <a:p>
            <a:pPr marL="0" indent="0">
              <a:buNone/>
            </a:pPr>
            <a:endParaRPr lang="is-IS" dirty="0" smtClean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1" y="2349499"/>
            <a:ext cx="3586554" cy="260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3" y="2349499"/>
            <a:ext cx="2905733" cy="26090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6068" y="1757917"/>
            <a:ext cx="275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Gögn</a:t>
            </a:r>
            <a:endParaRPr lang="is-I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376" y="1757917"/>
            <a:ext cx="10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Python</a:t>
            </a:r>
            <a:endParaRPr lang="is-IS" dirty="0"/>
          </a:p>
        </p:txBody>
      </p:sp>
      <p:sp>
        <p:nvSpPr>
          <p:cNvPr id="13" name="TextBox 12"/>
          <p:cNvSpPr txBox="1"/>
          <p:nvPr/>
        </p:nvSpPr>
        <p:spPr>
          <a:xfrm>
            <a:off x="9176040" y="17579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SQL</a:t>
            </a:r>
            <a:endParaRPr lang="is-I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4" y="2355817"/>
            <a:ext cx="4061513" cy="2602703"/>
          </a:xfrm>
        </p:spPr>
      </p:pic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SQL töflur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23" y="2490537"/>
            <a:ext cx="10547290" cy="2653779"/>
          </a:xfrm>
        </p:spPr>
      </p:pic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2326024"/>
            <a:ext cx="8915399" cy="1468800"/>
          </a:xfrm>
        </p:spPr>
        <p:txBody>
          <a:bodyPr/>
          <a:lstStyle/>
          <a:p>
            <a:r>
              <a:rPr lang="is-IS" dirty="0" smtClean="0"/>
              <a:t>SQL =&gt; Notendaviðmót</a:t>
            </a:r>
            <a:endParaRPr lang="is-I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2" y="5154392"/>
            <a:ext cx="8915399" cy="860400"/>
          </a:xfrm>
        </p:spPr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99" cy="6857999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Best í heimi?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algn="ctr">
              <a:lnSpc>
                <a:spcPct val="250000"/>
              </a:lnSpc>
            </a:pPr>
            <a:r>
              <a:rPr lang="is-IS" sz="3200" dirty="0"/>
              <a:t>Hvar er best að búa?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Hvað </a:t>
            </a:r>
            <a:r>
              <a:rPr lang="is-IS" sz="3200" dirty="0"/>
              <a:t>hefur áhrif</a:t>
            </a:r>
            <a:r>
              <a:rPr lang="is-IS" sz="3200" dirty="0" smtClean="0"/>
              <a:t>?</a:t>
            </a:r>
          </a:p>
          <a:p>
            <a:pPr algn="ctr">
              <a:lnSpc>
                <a:spcPct val="250000"/>
              </a:lnSpc>
            </a:pPr>
            <a:r>
              <a:rPr lang="is-IS" sz="3200" dirty="0" smtClean="0"/>
              <a:t>Hvar stendur Ísland</a:t>
            </a:r>
            <a:r>
              <a:rPr lang="is-IS" sz="3200" dirty="0" smtClean="0"/>
              <a:t>?</a:t>
            </a:r>
            <a:endParaRPr lang="is-IS" sz="3200" dirty="0" smtClean="0"/>
          </a:p>
        </p:txBody>
      </p:sp>
    </p:spTree>
    <p:extLst>
      <p:ext uri="{BB962C8B-B14F-4D97-AF65-F5344CB8AC3E}">
        <p14:creationId xmlns:p14="http://schemas.microsoft.com/office/powerpoint/2010/main" val="32702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Áhrifavaldar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 power consumption (kWh per capita</a:t>
            </a:r>
            <a:r>
              <a:rPr lang="en-US" dirty="0" smtClean="0"/>
              <a:t>)</a:t>
            </a:r>
          </a:p>
          <a:p>
            <a:r>
              <a:rPr lang="en-US" dirty="0"/>
              <a:t>Health expenditure,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Internet users (per 100 people</a:t>
            </a:r>
            <a:r>
              <a:rPr lang="en-US" dirty="0" smtClean="0"/>
              <a:t>)</a:t>
            </a:r>
          </a:p>
          <a:p>
            <a:r>
              <a:rPr lang="en-US" dirty="0"/>
              <a:t>Life expectancy at birth, total (years</a:t>
            </a:r>
            <a:r>
              <a:rPr lang="en-US" dirty="0" smtClean="0"/>
              <a:t>)</a:t>
            </a:r>
          </a:p>
          <a:p>
            <a:r>
              <a:rPr lang="en-US" dirty="0"/>
              <a:t>Long-term unemployment (% of total unemployment</a:t>
            </a:r>
            <a:r>
              <a:rPr lang="en-US" dirty="0" smtClean="0"/>
              <a:t>)</a:t>
            </a:r>
          </a:p>
          <a:p>
            <a:r>
              <a:rPr lang="en-US" dirty="0"/>
              <a:t>Mortality rate, infant (per 1,000 live births</a:t>
            </a:r>
            <a:r>
              <a:rPr lang="en-US" dirty="0" smtClean="0"/>
              <a:t>)</a:t>
            </a:r>
          </a:p>
          <a:p>
            <a:r>
              <a:rPr lang="en-US" dirty="0"/>
              <a:t>Public spending on education, total (% of GDP</a:t>
            </a:r>
            <a:r>
              <a:rPr lang="en-US" dirty="0" smtClean="0"/>
              <a:t>)</a:t>
            </a:r>
          </a:p>
          <a:p>
            <a:r>
              <a:rPr lang="en-US" dirty="0"/>
              <a:t>Strength of legal rights index (0=weak to 12=strong</a:t>
            </a:r>
            <a:r>
              <a:rPr lang="en-US" dirty="0" smtClean="0"/>
              <a:t>)</a:t>
            </a:r>
          </a:p>
          <a:p>
            <a:r>
              <a:rPr lang="en-US" dirty="0"/>
              <a:t>Tax revenue (% of GDP</a:t>
            </a:r>
            <a:r>
              <a:rPr lang="en-US" dirty="0" smtClean="0"/>
              <a:t>)</a:t>
            </a:r>
          </a:p>
          <a:p>
            <a:r>
              <a:rPr lang="en-US" dirty="0"/>
              <a:t>Unemployment, total (% of total labor force)</a:t>
            </a:r>
          </a:p>
        </p:txBody>
      </p:sp>
    </p:spTree>
    <p:extLst>
      <p:ext uri="{BB962C8B-B14F-4D97-AF65-F5344CB8AC3E}">
        <p14:creationId xmlns:p14="http://schemas.microsoft.com/office/powerpoint/2010/main" val="13639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Niðurstaða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is-IS" sz="1400" dirty="0"/>
              <a:t>---------------------2012----------------------</a:t>
            </a:r>
          </a:p>
          <a:p>
            <a:pPr marL="0" indent="0" algn="ctr">
              <a:buNone/>
            </a:pPr>
            <a:r>
              <a:rPr lang="is-IS" sz="1400" dirty="0"/>
              <a:t>Country: Rating:</a:t>
            </a:r>
          </a:p>
          <a:p>
            <a:pPr marL="0" indent="0" algn="ctr">
              <a:buNone/>
            </a:pPr>
            <a:r>
              <a:rPr lang="is-IS" sz="1400" dirty="0"/>
              <a:t>-------------------------------------------------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New Zealand 0.4472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Denmark 0.4048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Bosnia and Herzegovina 0.3993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Kingdom 0.3799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Macedonia, FYR 0.3711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Netherlands 0.3707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Ireland 0.3668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United States 0.3631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Serbia 0.356</a:t>
            </a:r>
          </a:p>
          <a:p>
            <a:pPr algn="ctr">
              <a:buFont typeface="+mj-lt"/>
              <a:buAutoNum type="arabicPeriod"/>
            </a:pPr>
            <a:r>
              <a:rPr lang="is-IS" sz="1400" dirty="0"/>
              <a:t>Montenegro 0.353</a:t>
            </a:r>
            <a:endParaRPr lang="is-I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1" y="2598930"/>
            <a:ext cx="4266564" cy="2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760</TotalTime>
  <Words>220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Besta land í heimi</vt:lpstr>
      <vt:lpstr>Inngangur</vt:lpstr>
      <vt:lpstr>Leiðin í SQL</vt:lpstr>
      <vt:lpstr>SQL töflur</vt:lpstr>
      <vt:lpstr>SQL =&gt; Notendaviðmót</vt:lpstr>
      <vt:lpstr>PowerPoint Presentation</vt:lpstr>
      <vt:lpstr>Best í heimi?</vt:lpstr>
      <vt:lpstr>Áhrifavaldar</vt:lpstr>
      <vt:lpstr>Niðurstaða</vt:lpstr>
      <vt:lpstr>Stórasta Land í heimi.</vt:lpstr>
      <vt:lpstr>Sýning á notendaviðmóti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Halldór Stefánsson</cp:lastModifiedBy>
  <cp:revision>43</cp:revision>
  <dcterms:created xsi:type="dcterms:W3CDTF">2014-12-15T20:43:35Z</dcterms:created>
  <dcterms:modified xsi:type="dcterms:W3CDTF">2014-12-17T00:29:16Z</dcterms:modified>
</cp:coreProperties>
</file>