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94B85A-BB6B-4DBF-9707-F6BBA7E2B994}" v="36" dt="2019-03-19T12:41:33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8440" autoAdjust="0"/>
  </p:normalViewPr>
  <p:slideViewPr>
    <p:cSldViewPr snapToGrid="0" showGuides="1">
      <p:cViewPr varScale="1">
        <p:scale>
          <a:sx n="59" d="100"/>
          <a:sy n="59" d="100"/>
        </p:scale>
        <p:origin x="1570" y="6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chell Deen" userId="4587ec54e2e8ea2b" providerId="LiveId" clId="{4C94B85A-BB6B-4DBF-9707-F6BBA7E2B994}"/>
    <pc:docChg chg="modSld">
      <pc:chgData name="Mitchell Deen" userId="4587ec54e2e8ea2b" providerId="LiveId" clId="{4C94B85A-BB6B-4DBF-9707-F6BBA7E2B994}" dt="2019-03-19T12:41:33.677" v="35"/>
      <pc:docMkLst>
        <pc:docMk/>
      </pc:docMkLst>
      <pc:sldChg chg="modAnim">
        <pc:chgData name="Mitchell Deen" userId="4587ec54e2e8ea2b" providerId="LiveId" clId="{4C94B85A-BB6B-4DBF-9707-F6BBA7E2B994}" dt="2019-03-19T12:41:33.677" v="35"/>
        <pc:sldMkLst>
          <pc:docMk/>
          <pc:sldMk cId="4005525811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B2510-8E3E-4ED0-B6F9-B196EF47E28F}" type="datetimeFigureOut">
              <a:rPr lang="nl-NL" smtClean="0"/>
              <a:t>2-4-2019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0AB38-55A9-436A-8970-99EDAA6D5A0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3451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A75F5-D70E-4A74-9A98-7C58A24BC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70D47-2ED3-4C62-9C18-35C5D6304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8B7AC-B740-4E3B-9A3C-19C148DD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C26E-9B91-4346-B07F-86B24C47DFB0}" type="datetimeFigureOut">
              <a:rPr lang="nl-NL" smtClean="0"/>
              <a:t>2-4-2019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D29D-83E6-4AEC-AF9F-9701762E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87F36-42A2-4D5F-95C6-5F074DE1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D987-26E8-4531-BF49-CDDF2BCEC8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535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0072E-A9C9-4780-9B7A-FA5DF0AF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F0C45-7D42-4973-8856-B4BE2EE18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85E8F-53E0-48A4-890F-E7F36203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C26E-9B91-4346-B07F-86B24C47DFB0}" type="datetimeFigureOut">
              <a:rPr lang="nl-NL" smtClean="0"/>
              <a:t>2-4-2019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71080-1F01-45A7-87D3-3F43AB89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981D0-5AC1-479E-943E-A68CC27E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D987-26E8-4531-BF49-CDDF2BCEC8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462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AC220-C362-4C98-A048-7A8BF09A1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892CB-CACA-4D15-A5EE-7E4DFC950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57F13-479F-4217-AE1C-0CAA08B17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C26E-9B91-4346-B07F-86B24C47DFB0}" type="datetimeFigureOut">
              <a:rPr lang="nl-NL" smtClean="0"/>
              <a:t>2-4-2019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424EE-27F5-457D-9E8F-1BD4C42B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57143-E584-442E-9B83-33E439FB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D987-26E8-4531-BF49-CDDF2BCEC8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16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9545-5CC6-49AF-8399-6D0730F5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58E3D-DB28-407F-85D4-54AE0531F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65D92-7DD1-4DA3-A5A3-9B04B290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C26E-9B91-4346-B07F-86B24C47DFB0}" type="datetimeFigureOut">
              <a:rPr lang="nl-NL" smtClean="0"/>
              <a:t>2-4-2019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FAE5C-FAC7-472E-AEAA-92078B97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0F3E0-69A1-4215-8E33-8A6DA8D4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D987-26E8-4531-BF49-CDDF2BCEC8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89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9097-4133-425C-9CAC-882C6219E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F05EC-21BB-4979-A795-1EA73DE14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0BF59-C352-4E3D-961D-682F76FD6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C26E-9B91-4346-B07F-86B24C47DFB0}" type="datetimeFigureOut">
              <a:rPr lang="nl-NL" smtClean="0"/>
              <a:t>2-4-2019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82AB8-F0F6-4BDA-B3E4-9DD5B55D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48EC7-2243-4A86-A433-BAD40098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D987-26E8-4531-BF49-CDDF2BCEC8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243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3F79-3213-4133-A2BC-14E865FD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09A68-95F2-4BB4-9F48-7BE1A4D21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59420-D386-4DFF-8E77-11B610299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5D128-0266-4ECF-872A-3C7049755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C26E-9B91-4346-B07F-86B24C47DFB0}" type="datetimeFigureOut">
              <a:rPr lang="nl-NL" smtClean="0"/>
              <a:t>2-4-2019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37570-0157-442F-994C-407C631AB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C2D04-9FF6-49AC-BF86-4D1E5EC2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D987-26E8-4531-BF49-CDDF2BCEC8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686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8E90-8CEF-40EC-BB4A-44FA8ABF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DF6E7-9C2C-4612-8DCC-2C70474A8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ABEC9-2AC1-4A99-B5A5-29F0EBF6A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FBE62-2412-474D-9458-259E25E9D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C0F54-33E1-46D9-9D29-81FA23316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1AAF5A-0909-46AE-B108-9A5E6F0D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C26E-9B91-4346-B07F-86B24C47DFB0}" type="datetimeFigureOut">
              <a:rPr lang="nl-NL" smtClean="0"/>
              <a:t>2-4-2019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21449-812E-4345-A9F8-31A20313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EE054-11E1-4CC4-81B6-9F03CEB3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D987-26E8-4531-BF49-CDDF2BCEC8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465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4795-A6FC-4C2B-9C6A-5006ED42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B3483-DA24-41CD-8EEF-66A2B39A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C26E-9B91-4346-B07F-86B24C47DFB0}" type="datetimeFigureOut">
              <a:rPr lang="nl-NL" smtClean="0"/>
              <a:t>2-4-2019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20B56-964E-4FB0-BE6C-DB7FF3EC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E9612-A547-41C7-8965-521CB4A9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D987-26E8-4531-BF49-CDDF2BCEC8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437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1CE7F-AF1E-4603-9F40-20E56F11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C26E-9B91-4346-B07F-86B24C47DFB0}" type="datetimeFigureOut">
              <a:rPr lang="nl-NL" smtClean="0"/>
              <a:t>2-4-2019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0B573-1CFA-4C19-9601-70807C06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E7C68-831D-4D77-8A72-5A95F7E5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D987-26E8-4531-BF49-CDDF2BCEC8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350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3459-A785-40C1-8361-376CB1CE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AE43D-3F95-4849-99F4-B214EFE14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8D3A2-59EF-4374-9429-F3D9DF0E6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7EF1A-EF1D-4EF8-AE7A-54B60187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C26E-9B91-4346-B07F-86B24C47DFB0}" type="datetimeFigureOut">
              <a:rPr lang="nl-NL" smtClean="0"/>
              <a:t>2-4-2019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1D823-37FF-4BCB-8716-AF8C06BC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96BE2-632C-49D3-88E6-1DC70EFE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D987-26E8-4531-BF49-CDDF2BCEC8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625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858BF-FDAE-4C53-BCFD-79907801C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02EFE8-8D4B-4CF6-AD0F-C4151CC02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1FC34-82C9-4487-95FF-FDD17E36C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09C4C-045E-4B1E-BBB5-26D079DD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C26E-9B91-4346-B07F-86B24C47DFB0}" type="datetimeFigureOut">
              <a:rPr lang="nl-NL" smtClean="0"/>
              <a:t>2-4-2019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5D707-D150-4F87-9D5D-721BBA0D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8201C-DA2A-4A3A-B714-3272C0FAA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D987-26E8-4531-BF49-CDDF2BCEC8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744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78491-E79E-418A-9592-3E853B206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D2094-CCDB-4BE6-BB71-06DFAE80C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500-33BB-431D-BD7B-B1C1E4E83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CC26E-9B91-4346-B07F-86B24C47DFB0}" type="datetimeFigureOut">
              <a:rPr lang="nl-NL" smtClean="0"/>
              <a:t>2-4-2019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571A1-3EF3-485A-84EE-A96589ED5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EA3C1-07EA-4471-B54C-D4D611D86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5D987-26E8-4531-BF49-CDDF2BCEC8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465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F716-CECC-44FD-BF82-A08EE3237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Design </a:t>
            </a:r>
            <a:r>
              <a:rPr lang="nl-NL" dirty="0" err="1"/>
              <a:t>and</a:t>
            </a:r>
            <a:r>
              <a:rPr lang="nl-NL" dirty="0"/>
              <a:t> set-up </a:t>
            </a:r>
            <a:br>
              <a:rPr lang="nl-NL" dirty="0"/>
            </a:br>
            <a:r>
              <a:rPr lang="nl-NL" dirty="0"/>
              <a:t>of a </a:t>
            </a:r>
            <a:r>
              <a:rPr lang="nl-NL" dirty="0" err="1"/>
              <a:t>true</a:t>
            </a:r>
            <a:r>
              <a:rPr lang="nl-NL" dirty="0"/>
              <a:t> experiment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96D97-284C-487D-BCD5-B24857B03C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136712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86D4-ABB8-44ED-A168-7FCD75FD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Coffee</a:t>
            </a:r>
          </a:p>
        </p:txBody>
      </p:sp>
      <p:pic>
        <p:nvPicPr>
          <p:cNvPr id="6" name="Content Placeholder 5" descr="Upward trend">
            <a:extLst>
              <a:ext uri="{FF2B5EF4-FFF2-40B4-BE49-F238E27FC236}">
                <a16:creationId xmlns:a16="http://schemas.microsoft.com/office/drawing/2014/main" id="{0813A6E7-18CE-4424-A394-28B4260EC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5693" y="3190780"/>
            <a:ext cx="2523492" cy="2523492"/>
          </a:xfrm>
        </p:spPr>
      </p:pic>
      <p:pic>
        <p:nvPicPr>
          <p:cNvPr id="4" name="Content Placeholder 4" descr="Coffee">
            <a:extLst>
              <a:ext uri="{FF2B5EF4-FFF2-40B4-BE49-F238E27FC236}">
                <a16:creationId xmlns:a16="http://schemas.microsoft.com/office/drawing/2014/main" id="{F99F2A03-F979-4AEA-BCCD-D088FE25E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2815" y="2288315"/>
            <a:ext cx="3425957" cy="342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1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43A3-5169-4D1B-85E6-E9AC1B81C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Literature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C6BDF-D2B2-48F9-B739-5A4754EC9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Many</a:t>
            </a:r>
            <a:r>
              <a:rPr lang="nl-NL" dirty="0"/>
              <a:t> studies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effects</a:t>
            </a:r>
            <a:r>
              <a:rPr lang="nl-NL" dirty="0"/>
              <a:t> of </a:t>
            </a:r>
            <a:r>
              <a:rPr lang="nl-NL" dirty="0" err="1"/>
              <a:t>caffeine</a:t>
            </a:r>
            <a:r>
              <a:rPr lang="nl-NL" dirty="0"/>
              <a:t> on </a:t>
            </a:r>
            <a:r>
              <a:rPr lang="nl-NL" dirty="0" err="1"/>
              <a:t>cognitive</a:t>
            </a:r>
            <a:r>
              <a:rPr lang="nl-NL" dirty="0"/>
              <a:t> performance</a:t>
            </a:r>
          </a:p>
          <a:p>
            <a:endParaRPr lang="nl-NL" dirty="0"/>
          </a:p>
          <a:p>
            <a:r>
              <a:rPr lang="nl-NL" dirty="0" err="1"/>
              <a:t>Their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 </a:t>
            </a:r>
            <a:r>
              <a:rPr lang="nl-NL" dirty="0" err="1"/>
              <a:t>mainly</a:t>
            </a:r>
            <a:r>
              <a:rPr lang="nl-NL" dirty="0"/>
              <a:t> support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idea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caffeine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lead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improvements</a:t>
            </a:r>
            <a:endParaRPr lang="nl-NL" dirty="0"/>
          </a:p>
          <a:p>
            <a:endParaRPr lang="nl-NL" dirty="0"/>
          </a:p>
          <a:p>
            <a:r>
              <a:rPr lang="nl-NL" dirty="0"/>
              <a:t>No studies </a:t>
            </a:r>
            <a:r>
              <a:rPr lang="nl-NL" dirty="0" err="1"/>
              <a:t>seem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address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specific</a:t>
            </a:r>
            <a:r>
              <a:rPr lang="nl-NL" dirty="0"/>
              <a:t> effect on </a:t>
            </a:r>
            <a:r>
              <a:rPr lang="nl-NL" dirty="0" err="1"/>
              <a:t>students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347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F60FA6B-8633-49F8-BE71-4D5D8B0AAB73}"/>
              </a:ext>
            </a:extLst>
          </p:cNvPr>
          <p:cNvSpPr/>
          <p:nvPr/>
        </p:nvSpPr>
        <p:spPr>
          <a:xfrm>
            <a:off x="1935192" y="3142599"/>
            <a:ext cx="2315361" cy="17868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Caffeine consumption</a:t>
            </a:r>
            <a:r>
              <a:rPr lang="nl-NL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511630-5E0A-449B-878B-99588E95A497}"/>
              </a:ext>
            </a:extLst>
          </p:cNvPr>
          <p:cNvSpPr/>
          <p:nvPr/>
        </p:nvSpPr>
        <p:spPr>
          <a:xfrm>
            <a:off x="7852229" y="3142599"/>
            <a:ext cx="2315361" cy="17868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IQ Test Performance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A7AC5C-9B60-476E-B3D2-F596D871FF4A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250553" y="4036027"/>
            <a:ext cx="36016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930B9D-4102-4CB8-832D-E1AC1BE2A7C0}"/>
              </a:ext>
            </a:extLst>
          </p:cNvPr>
          <p:cNvSpPr txBox="1"/>
          <p:nvPr/>
        </p:nvSpPr>
        <p:spPr>
          <a:xfrm>
            <a:off x="1935192" y="586303"/>
            <a:ext cx="8321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400" dirty="0">
                <a:latin typeface="+mj-lt"/>
              </a:rPr>
              <a:t>The model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16BA20-1B48-4656-AE89-339857C30464}"/>
              </a:ext>
            </a:extLst>
          </p:cNvPr>
          <p:cNvSpPr/>
          <p:nvPr/>
        </p:nvSpPr>
        <p:spPr>
          <a:xfrm>
            <a:off x="4893711" y="4929454"/>
            <a:ext cx="2315360" cy="14135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Coffee consumption habits</a:t>
            </a:r>
          </a:p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E27943-FCC5-4E52-B915-EB65605CFCF0}"/>
              </a:ext>
            </a:extLst>
          </p:cNvPr>
          <p:cNvCxnSpPr>
            <a:stCxn id="9" idx="0"/>
          </p:cNvCxnSpPr>
          <p:nvPr/>
        </p:nvCxnSpPr>
        <p:spPr>
          <a:xfrm flipV="1">
            <a:off x="6051391" y="4036026"/>
            <a:ext cx="0" cy="89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FA9A7B7-37D7-4137-8B6C-32410EAF97A8}"/>
              </a:ext>
            </a:extLst>
          </p:cNvPr>
          <p:cNvSpPr/>
          <p:nvPr/>
        </p:nvSpPr>
        <p:spPr>
          <a:xfrm>
            <a:off x="5090440" y="1851267"/>
            <a:ext cx="2011119" cy="14565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Sleepingness</a:t>
            </a:r>
          </a:p>
          <a:p>
            <a:pPr algn="ctr"/>
            <a:r>
              <a:rPr lang="nl-NL" dirty="0">
                <a:solidFill>
                  <a:schemeClr val="tx1"/>
                </a:solidFill>
              </a:rPr>
              <a:t>Feeling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533828-E35D-4C00-BFDD-8B2C6D690082}"/>
              </a:ext>
            </a:extLst>
          </p:cNvPr>
          <p:cNvCxnSpPr>
            <a:stCxn id="4" idx="7"/>
            <a:endCxn id="11" idx="2"/>
          </p:cNvCxnSpPr>
          <p:nvPr/>
        </p:nvCxnSpPr>
        <p:spPr>
          <a:xfrm flipV="1">
            <a:off x="3911476" y="2579520"/>
            <a:ext cx="1178964" cy="82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9DB2BF-0496-4166-889A-C6E2FA109E54}"/>
              </a:ext>
            </a:extLst>
          </p:cNvPr>
          <p:cNvCxnSpPr>
            <a:stCxn id="11" idx="6"/>
            <a:endCxn id="5" idx="1"/>
          </p:cNvCxnSpPr>
          <p:nvPr/>
        </p:nvCxnSpPr>
        <p:spPr>
          <a:xfrm>
            <a:off x="7101559" y="2579520"/>
            <a:ext cx="1089747" cy="82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1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0037F8-6418-4689-B3D9-D52FB1B07C66}"/>
              </a:ext>
            </a:extLst>
          </p:cNvPr>
          <p:cNvSpPr/>
          <p:nvPr/>
        </p:nvSpPr>
        <p:spPr>
          <a:xfrm>
            <a:off x="4987260" y="568411"/>
            <a:ext cx="2144456" cy="9514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Participants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B4CFE3-EC8C-45F8-845C-F9CA08A59CA4}"/>
              </a:ext>
            </a:extLst>
          </p:cNvPr>
          <p:cNvSpPr/>
          <p:nvPr/>
        </p:nvSpPr>
        <p:spPr>
          <a:xfrm>
            <a:off x="1064012" y="2477526"/>
            <a:ext cx="2144456" cy="9514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Zero</a:t>
            </a:r>
          </a:p>
          <a:p>
            <a:pPr algn="ctr"/>
            <a:r>
              <a:rPr lang="nl-NL" dirty="0">
                <a:solidFill>
                  <a:schemeClr val="tx1"/>
                </a:solidFill>
              </a:rPr>
              <a:t>0 mg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C5E70-1027-42FF-917C-BD59260A4124}"/>
              </a:ext>
            </a:extLst>
          </p:cNvPr>
          <p:cNvSpPr/>
          <p:nvPr/>
        </p:nvSpPr>
        <p:spPr>
          <a:xfrm>
            <a:off x="4188430" y="2471353"/>
            <a:ext cx="2144456" cy="9514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Low</a:t>
            </a:r>
          </a:p>
          <a:p>
            <a:pPr algn="ctr"/>
            <a:r>
              <a:rPr lang="nl-NL" dirty="0">
                <a:solidFill>
                  <a:schemeClr val="tx1"/>
                </a:solidFill>
              </a:rPr>
              <a:t>30 mg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1DD85B-F0F3-4659-A653-7539C20400C4}"/>
              </a:ext>
            </a:extLst>
          </p:cNvPr>
          <p:cNvSpPr/>
          <p:nvPr/>
        </p:nvSpPr>
        <p:spPr>
          <a:xfrm>
            <a:off x="6585981" y="2477523"/>
            <a:ext cx="2144456" cy="9514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Medium</a:t>
            </a:r>
          </a:p>
          <a:p>
            <a:pPr algn="ctr"/>
            <a:r>
              <a:rPr lang="nl-NL" dirty="0">
                <a:solidFill>
                  <a:schemeClr val="tx1"/>
                </a:solidFill>
              </a:rPr>
              <a:t>100 mg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114A7D-AED8-4F37-B1BF-D5753A9C56C4}"/>
              </a:ext>
            </a:extLst>
          </p:cNvPr>
          <p:cNvSpPr/>
          <p:nvPr/>
        </p:nvSpPr>
        <p:spPr>
          <a:xfrm>
            <a:off x="8983532" y="2477524"/>
            <a:ext cx="2144456" cy="9514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High</a:t>
            </a:r>
          </a:p>
          <a:p>
            <a:pPr algn="ctr"/>
            <a:r>
              <a:rPr lang="nl-NL" dirty="0">
                <a:solidFill>
                  <a:schemeClr val="tx1"/>
                </a:solidFill>
              </a:rPr>
              <a:t>200 mg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C88B88-DC61-4FF6-BE9B-7F99039860A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136240" y="1519882"/>
            <a:ext cx="3923248" cy="9576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EEED1D-CBBC-4384-A28D-504A8E9791D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5260658" y="1519882"/>
            <a:ext cx="798830" cy="9514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D96824-56FF-4351-9964-0ACE55849C4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59488" y="1519882"/>
            <a:ext cx="1598721" cy="957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6AD757-10D7-4990-A6BA-64EB873E27F0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059488" y="1519882"/>
            <a:ext cx="3996272" cy="9576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9082EAD-4EC5-4C91-A95B-CC6EAB9BE8C1}"/>
              </a:ext>
            </a:extLst>
          </p:cNvPr>
          <p:cNvSpPr txBox="1"/>
          <p:nvPr/>
        </p:nvSpPr>
        <p:spPr>
          <a:xfrm>
            <a:off x="7555880" y="1519877"/>
            <a:ext cx="251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*</a:t>
            </a:r>
            <a:r>
              <a:rPr lang="nl-NL" u="sng" dirty="0"/>
              <a:t>Random </a:t>
            </a:r>
            <a:r>
              <a:rPr lang="nl-NL" u="sng" dirty="0" err="1"/>
              <a:t>selection</a:t>
            </a:r>
            <a:r>
              <a:rPr lang="nl-NL" dirty="0"/>
              <a:t>*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B8D332-ED58-4FB0-9B37-97E9F2DEBF41}"/>
              </a:ext>
            </a:extLst>
          </p:cNvPr>
          <p:cNvSpPr/>
          <p:nvPr/>
        </p:nvSpPr>
        <p:spPr>
          <a:xfrm>
            <a:off x="1064012" y="4380469"/>
            <a:ext cx="2144456" cy="9514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Test score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D886B9-00B6-4F42-9B4E-300EC5811BDD}"/>
              </a:ext>
            </a:extLst>
          </p:cNvPr>
          <p:cNvSpPr/>
          <p:nvPr/>
        </p:nvSpPr>
        <p:spPr>
          <a:xfrm>
            <a:off x="4188430" y="4374295"/>
            <a:ext cx="2144456" cy="9514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Test score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2C3B12-F6ED-4B56-8653-F737104223C7}"/>
              </a:ext>
            </a:extLst>
          </p:cNvPr>
          <p:cNvSpPr/>
          <p:nvPr/>
        </p:nvSpPr>
        <p:spPr>
          <a:xfrm>
            <a:off x="6585981" y="4380466"/>
            <a:ext cx="2144456" cy="9514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Test score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2C7B4D-EB68-4858-99CC-6385006B7075}"/>
              </a:ext>
            </a:extLst>
          </p:cNvPr>
          <p:cNvSpPr/>
          <p:nvPr/>
        </p:nvSpPr>
        <p:spPr>
          <a:xfrm>
            <a:off x="8983532" y="4380467"/>
            <a:ext cx="2144456" cy="9514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Test score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E5AD46EE-93F9-49DF-BB6D-48CB1A1458D8}"/>
              </a:ext>
            </a:extLst>
          </p:cNvPr>
          <p:cNvCxnSpPr>
            <a:cxnSpLocks/>
            <a:stCxn id="21" idx="2"/>
            <a:endCxn id="47" idx="1"/>
          </p:cNvCxnSpPr>
          <p:nvPr/>
        </p:nvCxnSpPr>
        <p:spPr>
          <a:xfrm rot="16200000" flipH="1">
            <a:off x="3335232" y="4132948"/>
            <a:ext cx="803533" cy="3201516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1A46670-1288-4EBB-8307-BC5F0A57B0A7}"/>
              </a:ext>
            </a:extLst>
          </p:cNvPr>
          <p:cNvCxnSpPr>
            <a:cxnSpLocks/>
            <a:stCxn id="22" idx="2"/>
            <a:endCxn id="47" idx="0"/>
          </p:cNvCxnSpPr>
          <p:nvPr/>
        </p:nvCxnSpPr>
        <p:spPr>
          <a:xfrm rot="16200000" flipH="1">
            <a:off x="5439198" y="5147226"/>
            <a:ext cx="441750" cy="79883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18C1A1C9-E709-4B6F-B366-637422D7D3D6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6926241" y="5186917"/>
            <a:ext cx="586949" cy="876989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0B82403-1E5F-4268-8335-8D3E90745A0E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7896416" y="4216742"/>
            <a:ext cx="1044148" cy="3274540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C3A3A8-C303-41C8-B5C7-F9D0F902DE4A}"/>
              </a:ext>
            </a:extLst>
          </p:cNvPr>
          <p:cNvCxnSpPr>
            <a:stCxn id="5" idx="2"/>
            <a:endCxn id="21" idx="0"/>
          </p:cNvCxnSpPr>
          <p:nvPr/>
        </p:nvCxnSpPr>
        <p:spPr>
          <a:xfrm>
            <a:off x="2136240" y="3428997"/>
            <a:ext cx="0" cy="951472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6AA137-CA91-483C-874F-765D1380DEC8}"/>
              </a:ext>
            </a:extLst>
          </p:cNvPr>
          <p:cNvCxnSpPr/>
          <p:nvPr/>
        </p:nvCxnSpPr>
        <p:spPr>
          <a:xfrm>
            <a:off x="5260658" y="3429000"/>
            <a:ext cx="0" cy="951472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8AA4C15-43AB-4F87-AA84-8C38157DF4F6}"/>
              </a:ext>
            </a:extLst>
          </p:cNvPr>
          <p:cNvCxnSpPr/>
          <p:nvPr/>
        </p:nvCxnSpPr>
        <p:spPr>
          <a:xfrm>
            <a:off x="7658209" y="3422823"/>
            <a:ext cx="0" cy="951472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46EDA06-A5BA-413A-A999-4C4DBFF587A4}"/>
              </a:ext>
            </a:extLst>
          </p:cNvPr>
          <p:cNvCxnSpPr/>
          <p:nvPr/>
        </p:nvCxnSpPr>
        <p:spPr>
          <a:xfrm>
            <a:off x="10072370" y="3429000"/>
            <a:ext cx="0" cy="951472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2508C62-DAFE-497D-A179-D8B3F7C335CE}"/>
              </a:ext>
            </a:extLst>
          </p:cNvPr>
          <p:cNvSpPr/>
          <p:nvPr/>
        </p:nvSpPr>
        <p:spPr>
          <a:xfrm>
            <a:off x="5337756" y="5767516"/>
            <a:ext cx="1443464" cy="735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ANOVA</a:t>
            </a:r>
          </a:p>
        </p:txBody>
      </p:sp>
    </p:spTree>
    <p:extLst>
      <p:ext uri="{BB962C8B-B14F-4D97-AF65-F5344CB8AC3E}">
        <p14:creationId xmlns:p14="http://schemas.microsoft.com/office/powerpoint/2010/main" val="400552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0" grpId="0"/>
      <p:bldP spid="21" grpId="0" animBg="1"/>
      <p:bldP spid="22" grpId="0" animBg="1"/>
      <p:bldP spid="23" grpId="0" animBg="1"/>
      <p:bldP spid="24" grpId="0" animBg="1"/>
      <p:bldP spid="4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77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Design and set-up  of a true experiment</vt:lpstr>
      <vt:lpstr>Coffee</vt:lpstr>
      <vt:lpstr>Literature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set-up  of a true experiment</dc:title>
  <dc:creator>Mitchell Deen</dc:creator>
  <cp:lastModifiedBy>Thorunn Omarsdottir</cp:lastModifiedBy>
  <cp:revision>4</cp:revision>
  <dcterms:created xsi:type="dcterms:W3CDTF">2019-03-19T10:52:25Z</dcterms:created>
  <dcterms:modified xsi:type="dcterms:W3CDTF">2019-04-02T11:57:22Z</dcterms:modified>
</cp:coreProperties>
</file>