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7efb011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7efb011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test conversion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 Title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Slide 1 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