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5" d="100"/>
          <a:sy n="55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55879-9D54-BB44-8A0D-3BF0F3CC49D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D207-FCFE-2147-A5C4-C049F471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A49F4B-7CB3-D947-863A-5A30C5CAC48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8C4B8-4B5B-2B44-B0B8-38F818AB5086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36A30-EF0E-A447-94A0-AC21EB6CA9F1}" type="slidenum">
              <a:rPr lang="en-US"/>
              <a:pPr/>
              <a:t>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209B1-FBB6-C245-AA44-A426962A46E5}" type="slidenum">
              <a:rPr lang="en-US"/>
              <a:pPr/>
              <a:t>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04319-A0AE-B24A-A346-0353FFA332AF}" type="slidenum">
              <a:rPr lang="en-US"/>
              <a:pPr/>
              <a:t>5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F21DB-71F0-7342-B5C7-C00597FA20D3}" type="slidenum">
              <a:rPr lang="en-US"/>
              <a:pPr/>
              <a:t>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F8C37-CF38-D143-9328-9D175600ED5D}" type="slidenum">
              <a:rPr lang="en-US"/>
              <a:pPr/>
              <a:t>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A849F1-7804-F441-B855-95E02613BC6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3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5F6F-0B38-3F40-937B-FE5F0DBE1E6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2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9" name="AutoShape 43"/>
          <p:cNvCxnSpPr>
            <a:cxnSpLocks noChangeShapeType="1"/>
            <a:stCxn id="4166" idx="4"/>
            <a:endCxn id="4158" idx="0"/>
          </p:cNvCxnSpPr>
          <p:nvPr/>
        </p:nvCxnSpPr>
        <p:spPr bwMode="auto">
          <a:xfrm flipH="1">
            <a:off x="4233166" y="2670337"/>
            <a:ext cx="1261484" cy="64456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156" name="Group 60"/>
          <p:cNvGrpSpPr>
            <a:grpSpLocks/>
          </p:cNvGrpSpPr>
          <p:nvPr/>
        </p:nvGrpSpPr>
        <p:grpSpPr bwMode="auto">
          <a:xfrm>
            <a:off x="3280666" y="3314902"/>
            <a:ext cx="1981200" cy="838200"/>
            <a:chOff x="2256" y="2160"/>
            <a:chExt cx="1248" cy="528"/>
          </a:xfrm>
        </p:grpSpPr>
        <p:sp>
          <p:nvSpPr>
            <p:cNvPr id="4157" name="Oval 61"/>
            <p:cNvSpPr>
              <a:spLocks noChangeArrowheads="1"/>
            </p:cNvSpPr>
            <p:nvPr/>
          </p:nvSpPr>
          <p:spPr bwMode="auto">
            <a:xfrm>
              <a:off x="2256" y="2400"/>
              <a:ext cx="1248" cy="28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 dirty="0" smtClean="0">
                  <a:cs typeface="Arial" charset="0"/>
                </a:rPr>
                <a:t>clicks</a:t>
              </a:r>
              <a:endParaRPr lang="fr-FR" sz="2800" dirty="0">
                <a:cs typeface="Arial" charset="0"/>
              </a:endParaRPr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auto">
            <a:xfrm>
              <a:off x="2736" y="21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cs typeface="Arial" charset="0"/>
                </a:rPr>
                <a:t>X</a:t>
              </a:r>
              <a:endParaRPr lang="fr-FR" sz="2800">
                <a:cs typeface="Arial" charset="0"/>
              </a:endParaRPr>
            </a:p>
          </p:txBody>
        </p:sp>
      </p:grpSp>
      <p:sp>
        <p:nvSpPr>
          <p:cNvPr id="4160" name="Oval 64"/>
          <p:cNvSpPr>
            <a:spLocks noChangeArrowheads="1"/>
          </p:cNvSpPr>
          <p:nvPr/>
        </p:nvSpPr>
        <p:spPr bwMode="auto">
          <a:xfrm>
            <a:off x="1982209" y="2213137"/>
            <a:ext cx="1981200" cy="4572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dirty="0" err="1" smtClean="0">
                <a:cs typeface="Arial" charset="0"/>
              </a:rPr>
              <a:t>ctr</a:t>
            </a:r>
            <a:endParaRPr lang="fr-FR" sz="2800" dirty="0">
              <a:cs typeface="Arial" charset="0"/>
            </a:endParaRPr>
          </a:p>
        </p:txBody>
      </p:sp>
      <p:sp>
        <p:nvSpPr>
          <p:cNvPr id="4166" name="Oval 70"/>
          <p:cNvSpPr>
            <a:spLocks noChangeArrowheads="1"/>
          </p:cNvSpPr>
          <p:nvPr/>
        </p:nvSpPr>
        <p:spPr bwMode="auto">
          <a:xfrm>
            <a:off x="4504050" y="2213137"/>
            <a:ext cx="1981200" cy="4572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cs typeface="Arial" charset="0"/>
              </a:rPr>
              <a:t>imps</a:t>
            </a:r>
            <a:endParaRPr lang="fr-FR" sz="2800" dirty="0">
              <a:cs typeface="Arial" charset="0"/>
              <a:sym typeface="Wingdings" charset="0"/>
            </a:endParaRPr>
          </a:p>
        </p:txBody>
      </p:sp>
      <p:sp>
        <p:nvSpPr>
          <p:cNvPr id="4169" name="Oval 73"/>
          <p:cNvSpPr>
            <a:spLocks noChangeArrowheads="1"/>
          </p:cNvSpPr>
          <p:nvPr/>
        </p:nvSpPr>
        <p:spPr bwMode="auto">
          <a:xfrm>
            <a:off x="815074" y="3695902"/>
            <a:ext cx="1981200" cy="4572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dirty="0" err="1" smtClean="0">
                <a:cs typeface="Arial" charset="0"/>
              </a:rPr>
              <a:t>cvr</a:t>
            </a:r>
            <a:endParaRPr lang="fr-FR" sz="2800" dirty="0">
              <a:cs typeface="Arial" charset="0"/>
            </a:endParaRPr>
          </a:p>
        </p:txBody>
      </p:sp>
      <p:cxnSp>
        <p:nvCxnSpPr>
          <p:cNvPr id="4174" name="AutoShape 78"/>
          <p:cNvCxnSpPr>
            <a:cxnSpLocks noChangeShapeType="1"/>
            <a:stCxn id="4160" idx="4"/>
            <a:endCxn id="4158" idx="0"/>
          </p:cNvCxnSpPr>
          <p:nvPr/>
        </p:nvCxnSpPr>
        <p:spPr bwMode="auto">
          <a:xfrm>
            <a:off x="2972809" y="2670337"/>
            <a:ext cx="1260357" cy="64456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163" name="Group 79"/>
          <p:cNvGrpSpPr>
            <a:grpSpLocks/>
          </p:cNvGrpSpPr>
          <p:nvPr/>
        </p:nvGrpSpPr>
        <p:grpSpPr bwMode="auto">
          <a:xfrm>
            <a:off x="2107825" y="4732480"/>
            <a:ext cx="1981200" cy="838200"/>
            <a:chOff x="2256" y="2160"/>
            <a:chExt cx="1248" cy="528"/>
          </a:xfrm>
        </p:grpSpPr>
        <p:sp>
          <p:nvSpPr>
            <p:cNvPr id="4176" name="Oval 80"/>
            <p:cNvSpPr>
              <a:spLocks noChangeArrowheads="1"/>
            </p:cNvSpPr>
            <p:nvPr/>
          </p:nvSpPr>
          <p:spPr bwMode="auto">
            <a:xfrm>
              <a:off x="2256" y="2400"/>
              <a:ext cx="1248" cy="28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 dirty="0" smtClean="0">
                  <a:cs typeface="Arial" charset="0"/>
                </a:rPr>
                <a:t>sales</a:t>
              </a:r>
              <a:endParaRPr lang="fr-FR" sz="2800" dirty="0">
                <a:cs typeface="Arial" charset="0"/>
                <a:sym typeface="Wingdings" charset="0"/>
              </a:endParaRPr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auto">
            <a:xfrm>
              <a:off x="2736" y="21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cs typeface="Arial" charset="0"/>
                </a:rPr>
                <a:t>X</a:t>
              </a:r>
              <a:endParaRPr lang="fr-FR" sz="2800">
                <a:cs typeface="Arial" charset="0"/>
              </a:endParaRPr>
            </a:p>
          </p:txBody>
        </p:sp>
      </p:grpSp>
      <p:cxnSp>
        <p:nvCxnSpPr>
          <p:cNvPr id="4178" name="AutoShape 82"/>
          <p:cNvCxnSpPr>
            <a:cxnSpLocks noChangeShapeType="1"/>
            <a:stCxn id="4169" idx="4"/>
            <a:endCxn id="4177" idx="0"/>
          </p:cNvCxnSpPr>
          <p:nvPr/>
        </p:nvCxnSpPr>
        <p:spPr bwMode="auto">
          <a:xfrm>
            <a:off x="1805674" y="4153102"/>
            <a:ext cx="1254651" cy="5793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79" name="AutoShape 83"/>
          <p:cNvCxnSpPr>
            <a:cxnSpLocks noChangeShapeType="1"/>
            <a:stCxn id="4157" idx="4"/>
            <a:endCxn id="4177" idx="0"/>
          </p:cNvCxnSpPr>
          <p:nvPr/>
        </p:nvCxnSpPr>
        <p:spPr bwMode="auto">
          <a:xfrm flipH="1">
            <a:off x="3060325" y="4153102"/>
            <a:ext cx="1210941" cy="5793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611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cxnSp>
        <p:nvCxnSpPr>
          <p:cNvPr id="32773" name="AutoShape 5"/>
          <p:cNvCxnSpPr>
            <a:cxnSpLocks noChangeShapeType="1"/>
            <a:stCxn id="32775" idx="4"/>
            <a:endCxn id="32772" idx="0"/>
          </p:cNvCxnSpPr>
          <p:nvPr/>
        </p:nvCxnSpPr>
        <p:spPr bwMode="auto">
          <a:xfrm flipH="1">
            <a:off x="4572000" y="5041900"/>
            <a:ext cx="1588" cy="12684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4" name="AutoShape 6"/>
          <p:cNvCxnSpPr>
            <a:cxnSpLocks noChangeShapeType="1"/>
            <a:stCxn id="32771" idx="3"/>
            <a:endCxn id="32775" idx="2"/>
          </p:cNvCxnSpPr>
          <p:nvPr/>
        </p:nvCxnSpPr>
        <p:spPr bwMode="auto">
          <a:xfrm>
            <a:off x="1081088" y="4889500"/>
            <a:ext cx="33782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459288" y="48133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</p:spTree>
    <p:extLst>
      <p:ext uri="{BB962C8B-B14F-4D97-AF65-F5344CB8AC3E}">
        <p14:creationId xmlns:p14="http://schemas.microsoft.com/office/powerpoint/2010/main" val="376837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cxnSp>
        <p:nvCxnSpPr>
          <p:cNvPr id="33797" name="AutoShape 5"/>
          <p:cNvCxnSpPr>
            <a:cxnSpLocks noChangeShapeType="1"/>
            <a:stCxn id="33799" idx="4"/>
            <a:endCxn id="33800" idx="0"/>
          </p:cNvCxnSpPr>
          <p:nvPr/>
        </p:nvCxnSpPr>
        <p:spPr bwMode="auto">
          <a:xfrm>
            <a:off x="4419600" y="5002213"/>
            <a:ext cx="1417638" cy="636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798" name="AutoShape 6"/>
          <p:cNvCxnSpPr>
            <a:cxnSpLocks noChangeShapeType="1"/>
            <a:stCxn id="33795" idx="3"/>
            <a:endCxn id="33799" idx="2"/>
          </p:cNvCxnSpPr>
          <p:nvPr/>
        </p:nvCxnSpPr>
        <p:spPr bwMode="auto">
          <a:xfrm flipV="1">
            <a:off x="1081088" y="4887913"/>
            <a:ext cx="322421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305300" y="4773613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608638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63863" y="56181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3803" name="AutoShape 11"/>
          <p:cNvCxnSpPr>
            <a:cxnSpLocks noChangeShapeType="1"/>
            <a:stCxn id="33802" idx="4"/>
            <a:endCxn id="33796" idx="0"/>
          </p:cNvCxnSpPr>
          <p:nvPr/>
        </p:nvCxnSpPr>
        <p:spPr bwMode="auto">
          <a:xfrm>
            <a:off x="4572000" y="6096000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4" name="AutoShape 12"/>
          <p:cNvCxnSpPr>
            <a:cxnSpLocks noChangeShapeType="1"/>
            <a:stCxn id="33800" idx="1"/>
            <a:endCxn id="33802" idx="6"/>
          </p:cNvCxnSpPr>
          <p:nvPr/>
        </p:nvCxnSpPr>
        <p:spPr bwMode="auto">
          <a:xfrm flipH="1">
            <a:off x="4686300" y="5791200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801" idx="3"/>
            <a:endCxn id="33802" idx="2"/>
          </p:cNvCxnSpPr>
          <p:nvPr/>
        </p:nvCxnSpPr>
        <p:spPr bwMode="auto">
          <a:xfrm>
            <a:off x="3497263" y="5770563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799" idx="4"/>
            <a:endCxn id="33801" idx="0"/>
          </p:cNvCxnSpPr>
          <p:nvPr/>
        </p:nvCxnSpPr>
        <p:spPr bwMode="auto">
          <a:xfrm flipH="1">
            <a:off x="3230563" y="5002213"/>
            <a:ext cx="1189037" cy="615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44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cxnSp>
        <p:nvCxnSpPr>
          <p:cNvPr id="34821" name="AutoShape 5"/>
          <p:cNvCxnSpPr>
            <a:cxnSpLocks noChangeShapeType="1"/>
            <a:stCxn id="34823" idx="4"/>
            <a:endCxn id="34824" idx="0"/>
          </p:cNvCxnSpPr>
          <p:nvPr/>
        </p:nvCxnSpPr>
        <p:spPr bwMode="auto">
          <a:xfrm flipH="1">
            <a:off x="5837238" y="5041900"/>
            <a:ext cx="3175" cy="596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22" name="AutoShape 6"/>
          <p:cNvCxnSpPr>
            <a:cxnSpLocks noChangeShapeType="1"/>
            <a:stCxn id="34834" idx="2"/>
            <a:endCxn id="34823" idx="0"/>
          </p:cNvCxnSpPr>
          <p:nvPr/>
        </p:nvCxnSpPr>
        <p:spPr bwMode="auto">
          <a:xfrm>
            <a:off x="4454525" y="2819400"/>
            <a:ext cx="1385888" cy="1993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726113" y="48133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608638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963863" y="56181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4827" name="AutoShape 11"/>
          <p:cNvCxnSpPr>
            <a:cxnSpLocks noChangeShapeType="1"/>
            <a:stCxn id="34826" idx="4"/>
            <a:endCxn id="34820" idx="0"/>
          </p:cNvCxnSpPr>
          <p:nvPr/>
        </p:nvCxnSpPr>
        <p:spPr bwMode="auto">
          <a:xfrm>
            <a:off x="4572000" y="6096000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24" idx="1"/>
            <a:endCxn id="34826" idx="6"/>
          </p:cNvCxnSpPr>
          <p:nvPr/>
        </p:nvCxnSpPr>
        <p:spPr bwMode="auto">
          <a:xfrm flipH="1">
            <a:off x="4686300" y="5791200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5" idx="3"/>
            <a:endCxn id="34826" idx="2"/>
          </p:cNvCxnSpPr>
          <p:nvPr/>
        </p:nvCxnSpPr>
        <p:spPr bwMode="auto">
          <a:xfrm>
            <a:off x="3497263" y="5770563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695325" y="25463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4831" name="AutoShape 15"/>
          <p:cNvCxnSpPr>
            <a:cxnSpLocks noChangeShapeType="1"/>
            <a:stCxn id="34830" idx="6"/>
            <a:endCxn id="34834" idx="1"/>
          </p:cNvCxnSpPr>
          <p:nvPr/>
        </p:nvCxnSpPr>
        <p:spPr bwMode="auto">
          <a:xfrm>
            <a:off x="923925" y="2660650"/>
            <a:ext cx="32258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32" name="AutoShape 16"/>
          <p:cNvCxnSpPr>
            <a:cxnSpLocks noChangeShapeType="1"/>
            <a:stCxn id="34819" idx="0"/>
            <a:endCxn id="34830" idx="4"/>
          </p:cNvCxnSpPr>
          <p:nvPr/>
        </p:nvCxnSpPr>
        <p:spPr bwMode="auto">
          <a:xfrm flipV="1">
            <a:off x="800100" y="2774950"/>
            <a:ext cx="9525" cy="1947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1866900" y="473075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Cost/Click</a:t>
            </a:r>
            <a:endParaRPr lang="fr-FR" sz="1400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149725" y="25146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</a:t>
            </a:r>
            <a:endParaRPr lang="fr-FR" sz="1400"/>
          </a:p>
        </p:txBody>
      </p:sp>
      <p:cxnSp>
        <p:nvCxnSpPr>
          <p:cNvPr id="34835" name="AutoShape 19"/>
          <p:cNvCxnSpPr>
            <a:cxnSpLocks noChangeShapeType="1"/>
            <a:stCxn id="34833" idx="3"/>
            <a:endCxn id="34836" idx="2"/>
          </p:cNvCxnSpPr>
          <p:nvPr/>
        </p:nvCxnSpPr>
        <p:spPr bwMode="auto">
          <a:xfrm>
            <a:off x="2781300" y="4883150"/>
            <a:ext cx="3333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3114675" y="4775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4837" name="AutoShape 21"/>
          <p:cNvCxnSpPr>
            <a:cxnSpLocks noChangeShapeType="1"/>
            <a:stCxn id="34834" idx="2"/>
            <a:endCxn id="34836" idx="7"/>
          </p:cNvCxnSpPr>
          <p:nvPr/>
        </p:nvCxnSpPr>
        <p:spPr bwMode="auto">
          <a:xfrm flipH="1">
            <a:off x="3309938" y="2819400"/>
            <a:ext cx="1144587" cy="1989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38" name="AutoShape 22"/>
          <p:cNvCxnSpPr>
            <a:cxnSpLocks noChangeShapeType="1"/>
            <a:endCxn id="34839" idx="2"/>
          </p:cNvCxnSpPr>
          <p:nvPr/>
        </p:nvCxnSpPr>
        <p:spPr bwMode="auto">
          <a:xfrm flipV="1">
            <a:off x="1066800" y="4883150"/>
            <a:ext cx="2571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1323975" y="4768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4840" name="AutoShape 24"/>
          <p:cNvCxnSpPr>
            <a:cxnSpLocks noChangeShapeType="1"/>
            <a:stCxn id="34839" idx="6"/>
            <a:endCxn id="34833" idx="1"/>
          </p:cNvCxnSpPr>
          <p:nvPr/>
        </p:nvCxnSpPr>
        <p:spPr bwMode="auto">
          <a:xfrm>
            <a:off x="1552575" y="4883150"/>
            <a:ext cx="314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2190750" y="4543425"/>
            <a:ext cx="338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(cpc)</a:t>
            </a:r>
            <a:endParaRPr lang="fr-FR" sz="1200"/>
          </a:p>
        </p:txBody>
      </p:sp>
      <p:cxnSp>
        <p:nvCxnSpPr>
          <p:cNvPr id="34842" name="AutoShape 26"/>
          <p:cNvCxnSpPr>
            <a:cxnSpLocks noChangeShapeType="1"/>
            <a:stCxn id="34836" idx="4"/>
            <a:endCxn id="34825" idx="0"/>
          </p:cNvCxnSpPr>
          <p:nvPr/>
        </p:nvCxnSpPr>
        <p:spPr bwMode="auto">
          <a:xfrm>
            <a:off x="3228975" y="5003800"/>
            <a:ext cx="1588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6030913" y="4811713"/>
            <a:ext cx="2928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rpc</a:t>
            </a:r>
            <a:r>
              <a:rPr lang="en-US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1705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608638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963863" y="56181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5848" name="AutoShape 8"/>
          <p:cNvCxnSpPr>
            <a:cxnSpLocks noChangeShapeType="1"/>
            <a:stCxn id="35847" idx="4"/>
            <a:endCxn id="35844" idx="0"/>
          </p:cNvCxnSpPr>
          <p:nvPr/>
        </p:nvCxnSpPr>
        <p:spPr bwMode="auto">
          <a:xfrm>
            <a:off x="4572000" y="6096000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49" name="AutoShape 9"/>
          <p:cNvCxnSpPr>
            <a:cxnSpLocks noChangeShapeType="1"/>
            <a:stCxn id="35845" idx="1"/>
            <a:endCxn id="35847" idx="6"/>
          </p:cNvCxnSpPr>
          <p:nvPr/>
        </p:nvCxnSpPr>
        <p:spPr bwMode="auto">
          <a:xfrm flipH="1">
            <a:off x="4686300" y="5791200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0" name="AutoShape 10"/>
          <p:cNvCxnSpPr>
            <a:cxnSpLocks noChangeShapeType="1"/>
            <a:stCxn id="35846" idx="3"/>
            <a:endCxn id="35847" idx="2"/>
          </p:cNvCxnSpPr>
          <p:nvPr/>
        </p:nvCxnSpPr>
        <p:spPr bwMode="auto">
          <a:xfrm>
            <a:off x="3497263" y="5770563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695325" y="25463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5852" name="AutoShape 12"/>
          <p:cNvCxnSpPr>
            <a:cxnSpLocks noChangeShapeType="1"/>
            <a:stCxn id="35851" idx="6"/>
            <a:endCxn id="35855" idx="1"/>
          </p:cNvCxnSpPr>
          <p:nvPr/>
        </p:nvCxnSpPr>
        <p:spPr bwMode="auto">
          <a:xfrm>
            <a:off x="923925" y="2660650"/>
            <a:ext cx="32258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3" name="AutoShape 13"/>
          <p:cNvCxnSpPr>
            <a:cxnSpLocks noChangeShapeType="1"/>
            <a:stCxn id="35843" idx="0"/>
            <a:endCxn id="35851" idx="4"/>
          </p:cNvCxnSpPr>
          <p:nvPr/>
        </p:nvCxnSpPr>
        <p:spPr bwMode="auto">
          <a:xfrm flipV="1">
            <a:off x="800100" y="2774950"/>
            <a:ext cx="9525" cy="1947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1866900" y="473075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Cost/Click</a:t>
            </a:r>
            <a:endParaRPr lang="fr-FR" sz="1400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49725" y="25146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</a:t>
            </a:r>
            <a:endParaRPr lang="fr-FR" sz="1400"/>
          </a:p>
        </p:txBody>
      </p:sp>
      <p:cxnSp>
        <p:nvCxnSpPr>
          <p:cNvPr id="35856" name="AutoShape 16"/>
          <p:cNvCxnSpPr>
            <a:cxnSpLocks noChangeShapeType="1"/>
            <a:stCxn id="35854" idx="3"/>
            <a:endCxn id="35857" idx="2"/>
          </p:cNvCxnSpPr>
          <p:nvPr/>
        </p:nvCxnSpPr>
        <p:spPr bwMode="auto">
          <a:xfrm>
            <a:off x="2781300" y="4883150"/>
            <a:ext cx="3333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3114675" y="4775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5858" name="AutoShape 18"/>
          <p:cNvCxnSpPr>
            <a:cxnSpLocks noChangeShapeType="1"/>
            <a:stCxn id="35855" idx="2"/>
            <a:endCxn id="35857" idx="7"/>
          </p:cNvCxnSpPr>
          <p:nvPr/>
        </p:nvCxnSpPr>
        <p:spPr bwMode="auto">
          <a:xfrm flipH="1">
            <a:off x="3309938" y="2819400"/>
            <a:ext cx="1144587" cy="1989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9" name="AutoShape 19"/>
          <p:cNvCxnSpPr>
            <a:cxnSpLocks noChangeShapeType="1"/>
            <a:endCxn id="35860" idx="2"/>
          </p:cNvCxnSpPr>
          <p:nvPr/>
        </p:nvCxnSpPr>
        <p:spPr bwMode="auto">
          <a:xfrm flipV="1">
            <a:off x="1066800" y="4883150"/>
            <a:ext cx="2571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1323975" y="4768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5861" name="AutoShape 21"/>
          <p:cNvCxnSpPr>
            <a:cxnSpLocks noChangeShapeType="1"/>
            <a:stCxn id="35860" idx="6"/>
            <a:endCxn id="35854" idx="1"/>
          </p:cNvCxnSpPr>
          <p:nvPr/>
        </p:nvCxnSpPr>
        <p:spPr bwMode="auto">
          <a:xfrm>
            <a:off x="1552575" y="4883150"/>
            <a:ext cx="314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190750" y="4543425"/>
            <a:ext cx="338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(cpc)</a:t>
            </a:r>
            <a:endParaRPr lang="fr-FR" sz="1200"/>
          </a:p>
        </p:txBody>
      </p:sp>
      <p:cxnSp>
        <p:nvCxnSpPr>
          <p:cNvPr id="35863" name="AutoShape 23"/>
          <p:cNvCxnSpPr>
            <a:cxnSpLocks noChangeShapeType="1"/>
            <a:stCxn id="35857" idx="4"/>
            <a:endCxn id="35846" idx="0"/>
          </p:cNvCxnSpPr>
          <p:nvPr/>
        </p:nvCxnSpPr>
        <p:spPr bwMode="auto">
          <a:xfrm>
            <a:off x="3228975" y="5003800"/>
            <a:ext cx="1588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2"/>
            <a:endCxn id="49" idx="1"/>
          </p:cNvCxnSpPr>
          <p:nvPr/>
        </p:nvCxnSpPr>
        <p:spPr bwMode="auto">
          <a:xfrm>
            <a:off x="4454525" y="2819400"/>
            <a:ext cx="1305066" cy="831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Rectangle 3" descr="Light horizontal"/>
          <p:cNvSpPr>
            <a:spLocks noChangeArrowheads="1"/>
          </p:cNvSpPr>
          <p:nvPr/>
        </p:nvSpPr>
        <p:spPr bwMode="auto">
          <a:xfrm>
            <a:off x="6477000" y="3578073"/>
            <a:ext cx="9144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Sale/Click</a:t>
            </a:r>
            <a:endParaRPr lang="fr-FR" sz="1400"/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5537200" y="411057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</a:t>
            </a:r>
            <a:endParaRPr lang="fr-FR" sz="1400"/>
          </a:p>
        </p:txBody>
      </p:sp>
      <p:sp>
        <p:nvSpPr>
          <p:cNvPr id="48" name="Rectangle 16" descr="Light horizontal"/>
          <p:cNvSpPr>
            <a:spLocks noChangeArrowheads="1"/>
          </p:cNvSpPr>
          <p:nvPr/>
        </p:nvSpPr>
        <p:spPr bwMode="auto">
          <a:xfrm>
            <a:off x="6629400" y="4884850"/>
            <a:ext cx="6096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Comis</a:t>
            </a:r>
            <a:endParaRPr lang="fr-FR" sz="1400"/>
          </a:p>
        </p:txBody>
      </p:sp>
      <p:sp>
        <p:nvSpPr>
          <p:cNvPr id="49" name="Oval 31"/>
          <p:cNvSpPr>
            <a:spLocks noChangeArrowheads="1"/>
          </p:cNvSpPr>
          <p:nvPr/>
        </p:nvSpPr>
        <p:spPr bwMode="auto">
          <a:xfrm>
            <a:off x="5726113" y="361776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50" name="AutoShape 32"/>
          <p:cNvCxnSpPr>
            <a:cxnSpLocks noChangeShapeType="1"/>
            <a:stCxn id="49" idx="4"/>
            <a:endCxn id="47" idx="0"/>
          </p:cNvCxnSpPr>
          <p:nvPr/>
        </p:nvCxnSpPr>
        <p:spPr bwMode="auto">
          <a:xfrm>
            <a:off x="5840413" y="3846360"/>
            <a:ext cx="1587" cy="2642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34"/>
          <p:cNvCxnSpPr>
            <a:cxnSpLocks noChangeShapeType="1"/>
            <a:stCxn id="46" idx="1"/>
            <a:endCxn id="49" idx="6"/>
          </p:cNvCxnSpPr>
          <p:nvPr/>
        </p:nvCxnSpPr>
        <p:spPr bwMode="auto">
          <a:xfrm flipH="1">
            <a:off x="5954713" y="3730473"/>
            <a:ext cx="5222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AutoShape 37"/>
          <p:cNvCxnSpPr>
            <a:cxnSpLocks noChangeShapeType="1"/>
            <a:stCxn id="47" idx="2"/>
            <a:endCxn id="53" idx="0"/>
          </p:cNvCxnSpPr>
          <p:nvPr/>
        </p:nvCxnSpPr>
        <p:spPr bwMode="auto">
          <a:xfrm flipH="1">
            <a:off x="5838825" y="4415370"/>
            <a:ext cx="3175" cy="50758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5724525" y="49229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×</a:t>
            </a:r>
          </a:p>
        </p:txBody>
      </p:sp>
      <p:cxnSp>
        <p:nvCxnSpPr>
          <p:cNvPr id="54" name="AutoShape 39"/>
          <p:cNvCxnSpPr>
            <a:cxnSpLocks noChangeShapeType="1"/>
            <a:stCxn id="53" idx="4"/>
          </p:cNvCxnSpPr>
          <p:nvPr/>
        </p:nvCxnSpPr>
        <p:spPr bwMode="auto">
          <a:xfrm flipH="1">
            <a:off x="5837238" y="5151550"/>
            <a:ext cx="1587" cy="48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42"/>
          <p:cNvCxnSpPr>
            <a:cxnSpLocks noChangeShapeType="1"/>
            <a:stCxn id="48" idx="1"/>
            <a:endCxn id="53" idx="6"/>
          </p:cNvCxnSpPr>
          <p:nvPr/>
        </p:nvCxnSpPr>
        <p:spPr bwMode="auto">
          <a:xfrm flipH="1">
            <a:off x="5953125" y="5037250"/>
            <a:ext cx="6762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528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866900" y="473075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Cost/Click</a:t>
            </a:r>
            <a:endParaRPr lang="fr-FR" sz="1400"/>
          </a:p>
        </p:txBody>
      </p:sp>
      <p:cxnSp>
        <p:nvCxnSpPr>
          <p:cNvPr id="36870" name="AutoShape 6"/>
          <p:cNvCxnSpPr>
            <a:cxnSpLocks noChangeShapeType="1"/>
            <a:stCxn id="36874" idx="3"/>
            <a:endCxn id="36882" idx="2"/>
          </p:cNvCxnSpPr>
          <p:nvPr/>
        </p:nvCxnSpPr>
        <p:spPr bwMode="auto">
          <a:xfrm>
            <a:off x="1066800" y="1046163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608638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192588" y="8937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Disp</a:t>
            </a:r>
            <a:endParaRPr lang="fr-FR" sz="140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33400" y="8937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Page</a:t>
            </a:r>
            <a:endParaRPr lang="fr-FR" sz="1400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33400" y="19304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Pos</a:t>
            </a:r>
            <a:endParaRPr lang="fr-FR" sz="1400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963863" y="56181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149725" y="25146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</a:t>
            </a:r>
            <a:endParaRPr lang="fr-FR" sz="1400"/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2409825" y="931863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</a:p>
        </p:txBody>
      </p:sp>
      <p:cxnSp>
        <p:nvCxnSpPr>
          <p:cNvPr id="36883" name="AutoShape 19"/>
          <p:cNvCxnSpPr>
            <a:cxnSpLocks noChangeShapeType="1"/>
            <a:stCxn id="36874" idx="3"/>
            <a:endCxn id="36882" idx="2"/>
          </p:cNvCxnSpPr>
          <p:nvPr/>
        </p:nvCxnSpPr>
        <p:spPr bwMode="auto">
          <a:xfrm>
            <a:off x="1066800" y="1046163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84" name="AutoShape 20"/>
          <p:cNvCxnSpPr>
            <a:cxnSpLocks noChangeShapeType="1"/>
            <a:stCxn id="36882" idx="6"/>
            <a:endCxn id="36873" idx="1"/>
          </p:cNvCxnSpPr>
          <p:nvPr/>
        </p:nvCxnSpPr>
        <p:spPr bwMode="auto">
          <a:xfrm>
            <a:off x="2638425" y="1046163"/>
            <a:ext cx="15541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85" name="AutoShape 21"/>
          <p:cNvCxnSpPr>
            <a:cxnSpLocks noChangeShapeType="1"/>
            <a:stCxn id="36892" idx="3"/>
            <a:endCxn id="36895" idx="2"/>
          </p:cNvCxnSpPr>
          <p:nvPr/>
        </p:nvCxnSpPr>
        <p:spPr bwMode="auto">
          <a:xfrm>
            <a:off x="3619500" y="2082800"/>
            <a:ext cx="7239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86" name="AutoShape 22"/>
          <p:cNvCxnSpPr>
            <a:cxnSpLocks noChangeShapeType="1"/>
            <a:stCxn id="36873" idx="2"/>
            <a:endCxn id="36895" idx="0"/>
          </p:cNvCxnSpPr>
          <p:nvPr/>
        </p:nvCxnSpPr>
        <p:spPr bwMode="auto">
          <a:xfrm flipH="1">
            <a:off x="4457700" y="1198563"/>
            <a:ext cx="1588" cy="77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87" name="AutoShape 23"/>
          <p:cNvCxnSpPr>
            <a:cxnSpLocks noChangeShapeType="1"/>
            <a:stCxn id="36895" idx="4"/>
            <a:endCxn id="36881" idx="0"/>
          </p:cNvCxnSpPr>
          <p:nvPr/>
        </p:nvCxnSpPr>
        <p:spPr bwMode="auto">
          <a:xfrm flipH="1">
            <a:off x="4454525" y="2200275"/>
            <a:ext cx="3175" cy="314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85800" y="14478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6889" name="AutoShape 25"/>
          <p:cNvCxnSpPr>
            <a:cxnSpLocks noChangeShapeType="1"/>
            <a:stCxn id="36875" idx="0"/>
            <a:endCxn id="36888" idx="4"/>
          </p:cNvCxnSpPr>
          <p:nvPr/>
        </p:nvCxnSpPr>
        <p:spPr bwMode="auto">
          <a:xfrm flipV="1">
            <a:off x="800100" y="1676400"/>
            <a:ext cx="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90" name="AutoShape 26"/>
          <p:cNvCxnSpPr>
            <a:cxnSpLocks noChangeShapeType="1"/>
            <a:stCxn id="36888" idx="0"/>
            <a:endCxn id="36874" idx="2"/>
          </p:cNvCxnSpPr>
          <p:nvPr/>
        </p:nvCxnSpPr>
        <p:spPr bwMode="auto">
          <a:xfrm flipV="1">
            <a:off x="800100" y="1198563"/>
            <a:ext cx="0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91" name="AutoShape 27"/>
          <p:cNvCxnSpPr>
            <a:cxnSpLocks noChangeShapeType="1"/>
            <a:stCxn id="36875" idx="3"/>
            <a:endCxn id="36893" idx="2"/>
          </p:cNvCxnSpPr>
          <p:nvPr/>
        </p:nvCxnSpPr>
        <p:spPr bwMode="auto">
          <a:xfrm>
            <a:off x="1066800" y="2082800"/>
            <a:ext cx="762000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2781300" y="1930400"/>
            <a:ext cx="838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Click/Disp</a:t>
            </a:r>
            <a:endParaRPr lang="fr-FR" sz="1400"/>
          </a:p>
        </p:txBody>
      </p:sp>
      <p:sp>
        <p:nvSpPr>
          <p:cNvPr id="36893" name="Oval 29"/>
          <p:cNvSpPr>
            <a:spLocks noChangeArrowheads="1"/>
          </p:cNvSpPr>
          <p:nvPr/>
        </p:nvSpPr>
        <p:spPr bwMode="auto">
          <a:xfrm>
            <a:off x="1828800" y="1981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</a:p>
        </p:txBody>
      </p:sp>
      <p:cxnSp>
        <p:nvCxnSpPr>
          <p:cNvPr id="36894" name="AutoShape 30"/>
          <p:cNvCxnSpPr>
            <a:cxnSpLocks noChangeShapeType="1"/>
            <a:stCxn id="36893" idx="6"/>
            <a:endCxn id="36892" idx="1"/>
          </p:cNvCxnSpPr>
          <p:nvPr/>
        </p:nvCxnSpPr>
        <p:spPr bwMode="auto">
          <a:xfrm flipV="1">
            <a:off x="2057400" y="2082800"/>
            <a:ext cx="723900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4343400" y="1971675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6898" name="AutoShape 34"/>
          <p:cNvCxnSpPr>
            <a:cxnSpLocks noChangeShapeType="1"/>
            <a:stCxn id="36881" idx="2"/>
            <a:endCxn id="66" idx="1"/>
          </p:cNvCxnSpPr>
          <p:nvPr/>
        </p:nvCxnSpPr>
        <p:spPr bwMode="auto">
          <a:xfrm>
            <a:off x="4454525" y="2819400"/>
            <a:ext cx="1305066" cy="831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08" name="Oval 44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6909" name="AutoShape 45"/>
          <p:cNvCxnSpPr>
            <a:cxnSpLocks noChangeShapeType="1"/>
            <a:stCxn id="36908" idx="4"/>
            <a:endCxn id="36878" idx="0"/>
          </p:cNvCxnSpPr>
          <p:nvPr/>
        </p:nvCxnSpPr>
        <p:spPr bwMode="auto">
          <a:xfrm>
            <a:off x="4572000" y="6096000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0" name="AutoShape 46"/>
          <p:cNvCxnSpPr>
            <a:cxnSpLocks noChangeShapeType="1"/>
            <a:stCxn id="36871" idx="1"/>
            <a:endCxn id="36908" idx="6"/>
          </p:cNvCxnSpPr>
          <p:nvPr/>
        </p:nvCxnSpPr>
        <p:spPr bwMode="auto">
          <a:xfrm flipH="1">
            <a:off x="4686300" y="5791200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1" name="AutoShape 47"/>
          <p:cNvCxnSpPr>
            <a:cxnSpLocks noChangeShapeType="1"/>
            <a:stCxn id="36877" idx="3"/>
            <a:endCxn id="36908" idx="2"/>
          </p:cNvCxnSpPr>
          <p:nvPr/>
        </p:nvCxnSpPr>
        <p:spPr bwMode="auto">
          <a:xfrm>
            <a:off x="3497263" y="5770563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12" name="Oval 48"/>
          <p:cNvSpPr>
            <a:spLocks noChangeArrowheads="1"/>
          </p:cNvSpPr>
          <p:nvPr/>
        </p:nvSpPr>
        <p:spPr bwMode="auto">
          <a:xfrm>
            <a:off x="685800" y="3430588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6913" name="AutoShape 49"/>
          <p:cNvCxnSpPr>
            <a:cxnSpLocks noChangeShapeType="1"/>
            <a:stCxn id="36876" idx="0"/>
            <a:endCxn id="36912" idx="4"/>
          </p:cNvCxnSpPr>
          <p:nvPr/>
        </p:nvCxnSpPr>
        <p:spPr bwMode="auto">
          <a:xfrm flipV="1">
            <a:off x="800100" y="3659188"/>
            <a:ext cx="0" cy="1063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4" name="AutoShape 50"/>
          <p:cNvCxnSpPr>
            <a:cxnSpLocks noChangeShapeType="1"/>
            <a:stCxn id="36912" idx="0"/>
            <a:endCxn id="36875" idx="2"/>
          </p:cNvCxnSpPr>
          <p:nvPr/>
        </p:nvCxnSpPr>
        <p:spPr bwMode="auto">
          <a:xfrm flipV="1">
            <a:off x="800100" y="2235200"/>
            <a:ext cx="0" cy="1195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5" name="AutoShape 51"/>
          <p:cNvCxnSpPr>
            <a:cxnSpLocks noChangeShapeType="1"/>
            <a:stCxn id="36869" idx="3"/>
            <a:endCxn id="36916" idx="2"/>
          </p:cNvCxnSpPr>
          <p:nvPr/>
        </p:nvCxnSpPr>
        <p:spPr bwMode="auto">
          <a:xfrm>
            <a:off x="2781300" y="4883150"/>
            <a:ext cx="3333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16" name="Oval 52"/>
          <p:cNvSpPr>
            <a:spLocks noChangeArrowheads="1"/>
          </p:cNvSpPr>
          <p:nvPr/>
        </p:nvSpPr>
        <p:spPr bwMode="auto">
          <a:xfrm>
            <a:off x="3114675" y="4775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6917" name="AutoShape 53"/>
          <p:cNvCxnSpPr>
            <a:cxnSpLocks noChangeShapeType="1"/>
            <a:stCxn id="36881" idx="2"/>
            <a:endCxn id="36916" idx="7"/>
          </p:cNvCxnSpPr>
          <p:nvPr/>
        </p:nvCxnSpPr>
        <p:spPr bwMode="auto">
          <a:xfrm flipH="1">
            <a:off x="3309938" y="2819400"/>
            <a:ext cx="1144587" cy="1989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8" name="AutoShape 54"/>
          <p:cNvCxnSpPr>
            <a:cxnSpLocks noChangeShapeType="1"/>
            <a:stCxn id="36916" idx="4"/>
            <a:endCxn id="36877" idx="0"/>
          </p:cNvCxnSpPr>
          <p:nvPr/>
        </p:nvCxnSpPr>
        <p:spPr bwMode="auto">
          <a:xfrm>
            <a:off x="3228975" y="5003800"/>
            <a:ext cx="1588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9" name="AutoShape 55"/>
          <p:cNvCxnSpPr>
            <a:cxnSpLocks noChangeShapeType="1"/>
            <a:stCxn id="36876" idx="3"/>
            <a:endCxn id="36920" idx="2"/>
          </p:cNvCxnSpPr>
          <p:nvPr/>
        </p:nvCxnSpPr>
        <p:spPr bwMode="auto">
          <a:xfrm flipV="1">
            <a:off x="1081088" y="4883150"/>
            <a:ext cx="242887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20" name="Oval 56"/>
          <p:cNvSpPr>
            <a:spLocks noChangeArrowheads="1"/>
          </p:cNvSpPr>
          <p:nvPr/>
        </p:nvSpPr>
        <p:spPr bwMode="auto">
          <a:xfrm>
            <a:off x="1323975" y="4768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6921" name="AutoShape 57"/>
          <p:cNvCxnSpPr>
            <a:cxnSpLocks noChangeShapeType="1"/>
            <a:stCxn id="36920" idx="6"/>
            <a:endCxn id="36869" idx="1"/>
          </p:cNvCxnSpPr>
          <p:nvPr/>
        </p:nvCxnSpPr>
        <p:spPr bwMode="auto">
          <a:xfrm>
            <a:off x="1552575" y="4883150"/>
            <a:ext cx="314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22" name="Text Box 58"/>
          <p:cNvSpPr txBox="1">
            <a:spLocks noChangeArrowheads="1"/>
          </p:cNvSpPr>
          <p:nvPr/>
        </p:nvSpPr>
        <p:spPr bwMode="auto">
          <a:xfrm>
            <a:off x="2190750" y="4543425"/>
            <a:ext cx="338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(cpc)</a:t>
            </a:r>
            <a:endParaRPr lang="fr-FR" sz="1200"/>
          </a:p>
        </p:txBody>
      </p:sp>
      <p:sp>
        <p:nvSpPr>
          <p:cNvPr id="36923" name="Text Box 59"/>
          <p:cNvSpPr txBox="1">
            <a:spLocks noChangeArrowheads="1"/>
          </p:cNvSpPr>
          <p:nvPr/>
        </p:nvSpPr>
        <p:spPr bwMode="auto">
          <a:xfrm>
            <a:off x="3035300" y="1747838"/>
            <a:ext cx="2714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(ctr)</a:t>
            </a:r>
            <a:endParaRPr lang="fr-FR" sz="1200"/>
          </a:p>
        </p:txBody>
      </p:sp>
      <p:sp>
        <p:nvSpPr>
          <p:cNvPr id="63" name="Rectangle 3" descr="Light horizontal"/>
          <p:cNvSpPr>
            <a:spLocks noChangeArrowheads="1"/>
          </p:cNvSpPr>
          <p:nvPr/>
        </p:nvSpPr>
        <p:spPr bwMode="auto">
          <a:xfrm>
            <a:off x="6477000" y="3578073"/>
            <a:ext cx="9144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Sale/Click</a:t>
            </a:r>
            <a:endParaRPr lang="fr-FR" sz="1400"/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5537200" y="411057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</a:t>
            </a:r>
            <a:endParaRPr lang="fr-FR" sz="1400"/>
          </a:p>
        </p:txBody>
      </p:sp>
      <p:sp>
        <p:nvSpPr>
          <p:cNvPr id="65" name="Rectangle 16" descr="Light horizontal"/>
          <p:cNvSpPr>
            <a:spLocks noChangeArrowheads="1"/>
          </p:cNvSpPr>
          <p:nvPr/>
        </p:nvSpPr>
        <p:spPr bwMode="auto">
          <a:xfrm>
            <a:off x="6629400" y="4884850"/>
            <a:ext cx="6096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Comis</a:t>
            </a:r>
            <a:endParaRPr lang="fr-FR" sz="1400"/>
          </a:p>
        </p:txBody>
      </p:sp>
      <p:sp>
        <p:nvSpPr>
          <p:cNvPr id="66" name="Oval 31"/>
          <p:cNvSpPr>
            <a:spLocks noChangeArrowheads="1"/>
          </p:cNvSpPr>
          <p:nvPr/>
        </p:nvSpPr>
        <p:spPr bwMode="auto">
          <a:xfrm>
            <a:off x="5726113" y="361776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67" name="AutoShape 32"/>
          <p:cNvCxnSpPr>
            <a:cxnSpLocks noChangeShapeType="1"/>
            <a:stCxn id="66" idx="4"/>
            <a:endCxn id="64" idx="0"/>
          </p:cNvCxnSpPr>
          <p:nvPr/>
        </p:nvCxnSpPr>
        <p:spPr bwMode="auto">
          <a:xfrm>
            <a:off x="5840413" y="3846360"/>
            <a:ext cx="1587" cy="2642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AutoShape 34"/>
          <p:cNvCxnSpPr>
            <a:cxnSpLocks noChangeShapeType="1"/>
            <a:stCxn id="63" idx="1"/>
            <a:endCxn id="66" idx="6"/>
          </p:cNvCxnSpPr>
          <p:nvPr/>
        </p:nvCxnSpPr>
        <p:spPr bwMode="auto">
          <a:xfrm flipH="1">
            <a:off x="5954713" y="3730473"/>
            <a:ext cx="5222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AutoShape 37"/>
          <p:cNvCxnSpPr>
            <a:cxnSpLocks noChangeShapeType="1"/>
            <a:stCxn id="64" idx="2"/>
            <a:endCxn id="70" idx="0"/>
          </p:cNvCxnSpPr>
          <p:nvPr/>
        </p:nvCxnSpPr>
        <p:spPr bwMode="auto">
          <a:xfrm flipH="1">
            <a:off x="5838825" y="4415370"/>
            <a:ext cx="3175" cy="50758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Oval 38"/>
          <p:cNvSpPr>
            <a:spLocks noChangeArrowheads="1"/>
          </p:cNvSpPr>
          <p:nvPr/>
        </p:nvSpPr>
        <p:spPr bwMode="auto">
          <a:xfrm>
            <a:off x="5724525" y="49229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×</a:t>
            </a:r>
          </a:p>
        </p:txBody>
      </p:sp>
      <p:cxnSp>
        <p:nvCxnSpPr>
          <p:cNvPr id="71" name="AutoShape 39"/>
          <p:cNvCxnSpPr>
            <a:cxnSpLocks noChangeShapeType="1"/>
            <a:stCxn id="70" idx="4"/>
          </p:cNvCxnSpPr>
          <p:nvPr/>
        </p:nvCxnSpPr>
        <p:spPr bwMode="auto">
          <a:xfrm flipH="1">
            <a:off x="5837238" y="5151550"/>
            <a:ext cx="1587" cy="48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AutoShape 42"/>
          <p:cNvCxnSpPr>
            <a:cxnSpLocks noChangeShapeType="1"/>
            <a:stCxn id="65" idx="1"/>
            <a:endCxn id="70" idx="6"/>
          </p:cNvCxnSpPr>
          <p:nvPr/>
        </p:nvCxnSpPr>
        <p:spPr bwMode="auto">
          <a:xfrm flipH="1">
            <a:off x="5953125" y="5037250"/>
            <a:ext cx="6762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672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33400" y="346716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 descr="Light horizontal"/>
          <p:cNvSpPr>
            <a:spLocks noChangeArrowheads="1"/>
          </p:cNvSpPr>
          <p:nvPr/>
        </p:nvSpPr>
        <p:spPr bwMode="auto">
          <a:xfrm>
            <a:off x="6586537" y="3654914"/>
            <a:ext cx="9144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Sale/Click</a:t>
            </a:r>
            <a:endParaRPr lang="fr-FR" sz="14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976437" y="4807591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Cost/Click</a:t>
            </a:r>
            <a:endParaRPr lang="fr-FR" sz="1400"/>
          </a:p>
        </p:txBody>
      </p:sp>
      <p:cxnSp>
        <p:nvCxnSpPr>
          <p:cNvPr id="37894" name="AutoShape 6"/>
          <p:cNvCxnSpPr>
            <a:cxnSpLocks noChangeShapeType="1"/>
            <a:stCxn id="37898" idx="3"/>
            <a:endCxn id="37906" idx="2"/>
          </p:cNvCxnSpPr>
          <p:nvPr/>
        </p:nvCxnSpPr>
        <p:spPr bwMode="auto">
          <a:xfrm>
            <a:off x="1176337" y="1123004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718175" y="5715641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302125" y="970604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Disp</a:t>
            </a:r>
            <a:endParaRPr lang="fr-FR" sz="1400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42937" y="970604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Page</a:t>
            </a:r>
            <a:endParaRPr lang="fr-FR" sz="1400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42937" y="2007241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Pos</a:t>
            </a:r>
            <a:endParaRPr lang="fr-FR" sz="140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642937" y="4813941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073400" y="5695004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4414837" y="6401441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646737" y="4187411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</a:t>
            </a:r>
            <a:endParaRPr lang="fr-FR" sz="1400"/>
          </a:p>
        </p:txBody>
      </p:sp>
      <p:sp>
        <p:nvSpPr>
          <p:cNvPr id="37904" name="Rectangle 16" descr="Light horizontal"/>
          <p:cNvSpPr>
            <a:spLocks noChangeArrowheads="1"/>
          </p:cNvSpPr>
          <p:nvPr/>
        </p:nvSpPr>
        <p:spPr bwMode="auto">
          <a:xfrm>
            <a:off x="6738937" y="4961691"/>
            <a:ext cx="6096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Comis</a:t>
            </a:r>
            <a:endParaRPr lang="fr-FR" sz="1400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4259262" y="2591441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</a:t>
            </a:r>
            <a:endParaRPr lang="fr-FR" sz="1400"/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2519362" y="1008704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</a:p>
        </p:txBody>
      </p:sp>
      <p:cxnSp>
        <p:nvCxnSpPr>
          <p:cNvPr id="37907" name="AutoShape 19"/>
          <p:cNvCxnSpPr>
            <a:cxnSpLocks noChangeShapeType="1"/>
            <a:stCxn id="37898" idx="3"/>
            <a:endCxn id="37906" idx="2"/>
          </p:cNvCxnSpPr>
          <p:nvPr/>
        </p:nvCxnSpPr>
        <p:spPr bwMode="auto">
          <a:xfrm>
            <a:off x="1176337" y="1123004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08" name="AutoShape 20"/>
          <p:cNvCxnSpPr>
            <a:cxnSpLocks noChangeShapeType="1"/>
            <a:stCxn id="37906" idx="6"/>
            <a:endCxn id="37897" idx="1"/>
          </p:cNvCxnSpPr>
          <p:nvPr/>
        </p:nvCxnSpPr>
        <p:spPr bwMode="auto">
          <a:xfrm>
            <a:off x="2747962" y="1123004"/>
            <a:ext cx="15541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09" name="AutoShape 21"/>
          <p:cNvCxnSpPr>
            <a:cxnSpLocks noChangeShapeType="1"/>
            <a:stCxn id="37916" idx="3"/>
            <a:endCxn id="37918" idx="2"/>
          </p:cNvCxnSpPr>
          <p:nvPr/>
        </p:nvCxnSpPr>
        <p:spPr bwMode="auto">
          <a:xfrm>
            <a:off x="3729037" y="2159641"/>
            <a:ext cx="7239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10" name="AutoShape 22"/>
          <p:cNvCxnSpPr>
            <a:cxnSpLocks noChangeShapeType="1"/>
            <a:stCxn id="37897" idx="2"/>
            <a:endCxn id="37918" idx="0"/>
          </p:cNvCxnSpPr>
          <p:nvPr/>
        </p:nvCxnSpPr>
        <p:spPr bwMode="auto">
          <a:xfrm flipH="1">
            <a:off x="4567237" y="1275404"/>
            <a:ext cx="1588" cy="77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11" name="AutoShape 23"/>
          <p:cNvCxnSpPr>
            <a:cxnSpLocks noChangeShapeType="1"/>
            <a:stCxn id="37918" idx="4"/>
            <a:endCxn id="37905" idx="0"/>
          </p:cNvCxnSpPr>
          <p:nvPr/>
        </p:nvCxnSpPr>
        <p:spPr bwMode="auto">
          <a:xfrm flipH="1">
            <a:off x="4564062" y="2277116"/>
            <a:ext cx="3175" cy="314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795337" y="152464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˄</a:t>
            </a:r>
            <a:endParaRPr lang="fr-FR" b="1"/>
          </a:p>
        </p:txBody>
      </p:sp>
      <p:cxnSp>
        <p:nvCxnSpPr>
          <p:cNvPr id="37913" name="AutoShape 25"/>
          <p:cNvCxnSpPr>
            <a:cxnSpLocks noChangeShapeType="1"/>
            <a:stCxn id="37899" idx="0"/>
            <a:endCxn id="37912" idx="4"/>
          </p:cNvCxnSpPr>
          <p:nvPr/>
        </p:nvCxnSpPr>
        <p:spPr bwMode="auto">
          <a:xfrm flipV="1">
            <a:off x="909637" y="1753241"/>
            <a:ext cx="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14" name="AutoShape 26"/>
          <p:cNvCxnSpPr>
            <a:cxnSpLocks noChangeShapeType="1"/>
            <a:stCxn id="37912" idx="0"/>
            <a:endCxn id="37898" idx="2"/>
          </p:cNvCxnSpPr>
          <p:nvPr/>
        </p:nvCxnSpPr>
        <p:spPr bwMode="auto">
          <a:xfrm flipV="1">
            <a:off x="909637" y="1275404"/>
            <a:ext cx="0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15" name="AutoShape 27"/>
          <p:cNvCxnSpPr>
            <a:cxnSpLocks noChangeShapeType="1"/>
            <a:stCxn id="37899" idx="3"/>
            <a:endCxn id="37949" idx="2"/>
          </p:cNvCxnSpPr>
          <p:nvPr/>
        </p:nvCxnSpPr>
        <p:spPr bwMode="auto">
          <a:xfrm>
            <a:off x="1176337" y="2159641"/>
            <a:ext cx="7334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890837" y="2007241"/>
            <a:ext cx="838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Click/Disp</a:t>
            </a:r>
            <a:endParaRPr lang="fr-FR" sz="1400"/>
          </a:p>
        </p:txBody>
      </p:sp>
      <p:cxnSp>
        <p:nvCxnSpPr>
          <p:cNvPr id="37917" name="AutoShape 29"/>
          <p:cNvCxnSpPr>
            <a:cxnSpLocks noChangeShapeType="1"/>
            <a:stCxn id="37949" idx="6"/>
            <a:endCxn id="37916" idx="1"/>
          </p:cNvCxnSpPr>
          <p:nvPr/>
        </p:nvCxnSpPr>
        <p:spPr bwMode="auto">
          <a:xfrm>
            <a:off x="2138362" y="2159641"/>
            <a:ext cx="7524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4452937" y="2048516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5835650" y="369460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7920" name="AutoShape 32"/>
          <p:cNvCxnSpPr>
            <a:cxnSpLocks noChangeShapeType="1"/>
            <a:stCxn id="37919" idx="4"/>
            <a:endCxn id="37903" idx="0"/>
          </p:cNvCxnSpPr>
          <p:nvPr/>
        </p:nvCxnSpPr>
        <p:spPr bwMode="auto">
          <a:xfrm>
            <a:off x="5949950" y="3923201"/>
            <a:ext cx="1587" cy="2642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21" name="AutoShape 33"/>
          <p:cNvCxnSpPr>
            <a:cxnSpLocks noChangeShapeType="1"/>
            <a:stCxn id="37905" idx="2"/>
            <a:endCxn id="37919" idx="1"/>
          </p:cNvCxnSpPr>
          <p:nvPr/>
        </p:nvCxnSpPr>
        <p:spPr bwMode="auto">
          <a:xfrm>
            <a:off x="4564062" y="2896241"/>
            <a:ext cx="1305066" cy="831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22" name="AutoShape 34"/>
          <p:cNvCxnSpPr>
            <a:cxnSpLocks noChangeShapeType="1"/>
            <a:stCxn id="37891" idx="1"/>
            <a:endCxn id="37919" idx="6"/>
          </p:cNvCxnSpPr>
          <p:nvPr/>
        </p:nvCxnSpPr>
        <p:spPr bwMode="auto">
          <a:xfrm flipH="1">
            <a:off x="6064250" y="3807314"/>
            <a:ext cx="5222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25" name="AutoShape 37"/>
          <p:cNvCxnSpPr>
            <a:cxnSpLocks noChangeShapeType="1"/>
            <a:stCxn id="37903" idx="2"/>
            <a:endCxn id="37926" idx="0"/>
          </p:cNvCxnSpPr>
          <p:nvPr/>
        </p:nvCxnSpPr>
        <p:spPr bwMode="auto">
          <a:xfrm flipH="1">
            <a:off x="5948362" y="4492211"/>
            <a:ext cx="3175" cy="50758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26" name="Oval 38"/>
          <p:cNvSpPr>
            <a:spLocks noChangeArrowheads="1"/>
          </p:cNvSpPr>
          <p:nvPr/>
        </p:nvSpPr>
        <p:spPr bwMode="auto">
          <a:xfrm>
            <a:off x="5834062" y="499979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×</a:t>
            </a:r>
          </a:p>
        </p:txBody>
      </p:sp>
      <p:cxnSp>
        <p:nvCxnSpPr>
          <p:cNvPr id="37927" name="AutoShape 39"/>
          <p:cNvCxnSpPr>
            <a:cxnSpLocks noChangeShapeType="1"/>
            <a:stCxn id="37926" idx="4"/>
            <a:endCxn id="37895" idx="0"/>
          </p:cNvCxnSpPr>
          <p:nvPr/>
        </p:nvCxnSpPr>
        <p:spPr bwMode="auto">
          <a:xfrm flipH="1">
            <a:off x="5946775" y="5228391"/>
            <a:ext cx="1587" cy="48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0" name="AutoShape 42"/>
          <p:cNvCxnSpPr>
            <a:cxnSpLocks noChangeShapeType="1"/>
            <a:stCxn id="37904" idx="1"/>
            <a:endCxn id="37926" idx="6"/>
          </p:cNvCxnSpPr>
          <p:nvPr/>
        </p:nvCxnSpPr>
        <p:spPr bwMode="auto">
          <a:xfrm flipH="1">
            <a:off x="6062662" y="5114091"/>
            <a:ext cx="6762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31" name="Oval 43"/>
          <p:cNvSpPr>
            <a:spLocks noChangeArrowheads="1"/>
          </p:cNvSpPr>
          <p:nvPr/>
        </p:nvSpPr>
        <p:spPr bwMode="auto">
          <a:xfrm>
            <a:off x="4567237" y="594424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7932" name="AutoShape 44"/>
          <p:cNvCxnSpPr>
            <a:cxnSpLocks noChangeShapeType="1"/>
            <a:stCxn id="37931" idx="4"/>
            <a:endCxn id="37902" idx="0"/>
          </p:cNvCxnSpPr>
          <p:nvPr/>
        </p:nvCxnSpPr>
        <p:spPr bwMode="auto">
          <a:xfrm>
            <a:off x="4681537" y="6172841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3" name="AutoShape 45"/>
          <p:cNvCxnSpPr>
            <a:cxnSpLocks noChangeShapeType="1"/>
            <a:stCxn id="37895" idx="1"/>
            <a:endCxn id="37931" idx="6"/>
          </p:cNvCxnSpPr>
          <p:nvPr/>
        </p:nvCxnSpPr>
        <p:spPr bwMode="auto">
          <a:xfrm flipH="1">
            <a:off x="4795837" y="5868041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4" name="AutoShape 46"/>
          <p:cNvCxnSpPr>
            <a:cxnSpLocks noChangeShapeType="1"/>
            <a:stCxn id="37901" idx="3"/>
            <a:endCxn id="37931" idx="2"/>
          </p:cNvCxnSpPr>
          <p:nvPr/>
        </p:nvCxnSpPr>
        <p:spPr bwMode="auto">
          <a:xfrm>
            <a:off x="3606800" y="5847404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35" name="Oval 47"/>
          <p:cNvSpPr>
            <a:spLocks noChangeArrowheads="1"/>
          </p:cNvSpPr>
          <p:nvPr/>
        </p:nvSpPr>
        <p:spPr bwMode="auto">
          <a:xfrm>
            <a:off x="795337" y="3507429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˄</a:t>
            </a:r>
            <a:endParaRPr lang="fr-FR" b="1"/>
          </a:p>
        </p:txBody>
      </p:sp>
      <p:cxnSp>
        <p:nvCxnSpPr>
          <p:cNvPr id="37936" name="AutoShape 48"/>
          <p:cNvCxnSpPr>
            <a:cxnSpLocks noChangeShapeType="1"/>
            <a:stCxn id="37900" idx="0"/>
            <a:endCxn id="37935" idx="4"/>
          </p:cNvCxnSpPr>
          <p:nvPr/>
        </p:nvCxnSpPr>
        <p:spPr bwMode="auto">
          <a:xfrm flipV="1">
            <a:off x="909637" y="3736029"/>
            <a:ext cx="0" cy="1063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7" name="AutoShape 49"/>
          <p:cNvCxnSpPr>
            <a:cxnSpLocks noChangeShapeType="1"/>
            <a:stCxn id="37935" idx="0"/>
            <a:endCxn id="37899" idx="2"/>
          </p:cNvCxnSpPr>
          <p:nvPr/>
        </p:nvCxnSpPr>
        <p:spPr bwMode="auto">
          <a:xfrm flipV="1">
            <a:off x="909637" y="2312041"/>
            <a:ext cx="0" cy="1195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8" name="AutoShape 50"/>
          <p:cNvCxnSpPr>
            <a:cxnSpLocks noChangeShapeType="1"/>
            <a:stCxn id="37893" idx="3"/>
            <a:endCxn id="37939" idx="2"/>
          </p:cNvCxnSpPr>
          <p:nvPr/>
        </p:nvCxnSpPr>
        <p:spPr bwMode="auto">
          <a:xfrm>
            <a:off x="2890837" y="4959991"/>
            <a:ext cx="3333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39" name="Oval 51"/>
          <p:cNvSpPr>
            <a:spLocks noChangeArrowheads="1"/>
          </p:cNvSpPr>
          <p:nvPr/>
        </p:nvSpPr>
        <p:spPr bwMode="auto">
          <a:xfrm>
            <a:off x="3224212" y="485204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7940" name="AutoShape 52"/>
          <p:cNvCxnSpPr>
            <a:cxnSpLocks noChangeShapeType="1"/>
            <a:stCxn id="37905" idx="2"/>
            <a:endCxn id="37939" idx="7"/>
          </p:cNvCxnSpPr>
          <p:nvPr/>
        </p:nvCxnSpPr>
        <p:spPr bwMode="auto">
          <a:xfrm flipH="1">
            <a:off x="3419475" y="2896241"/>
            <a:ext cx="1144587" cy="1989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41" name="AutoShape 53"/>
          <p:cNvCxnSpPr>
            <a:cxnSpLocks noChangeShapeType="1"/>
            <a:stCxn id="37939" idx="4"/>
            <a:endCxn id="37901" idx="0"/>
          </p:cNvCxnSpPr>
          <p:nvPr/>
        </p:nvCxnSpPr>
        <p:spPr bwMode="auto">
          <a:xfrm>
            <a:off x="3338512" y="5080641"/>
            <a:ext cx="1588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42" name="AutoShape 54"/>
          <p:cNvCxnSpPr>
            <a:cxnSpLocks noChangeShapeType="1"/>
            <a:stCxn id="37900" idx="3"/>
            <a:endCxn id="37943" idx="2"/>
          </p:cNvCxnSpPr>
          <p:nvPr/>
        </p:nvCxnSpPr>
        <p:spPr bwMode="auto">
          <a:xfrm flipV="1">
            <a:off x="1190625" y="4959991"/>
            <a:ext cx="242887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43" name="Oval 55"/>
          <p:cNvSpPr>
            <a:spLocks noChangeArrowheads="1"/>
          </p:cNvSpPr>
          <p:nvPr/>
        </p:nvSpPr>
        <p:spPr bwMode="auto">
          <a:xfrm>
            <a:off x="1433512" y="484569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˄</a:t>
            </a:r>
            <a:endParaRPr lang="fr-FR" b="1"/>
          </a:p>
        </p:txBody>
      </p:sp>
      <p:cxnSp>
        <p:nvCxnSpPr>
          <p:cNvPr id="37944" name="AutoShape 56"/>
          <p:cNvCxnSpPr>
            <a:cxnSpLocks noChangeShapeType="1"/>
            <a:stCxn id="37943" idx="6"/>
            <a:endCxn id="37893" idx="1"/>
          </p:cNvCxnSpPr>
          <p:nvPr/>
        </p:nvCxnSpPr>
        <p:spPr bwMode="auto">
          <a:xfrm>
            <a:off x="1662112" y="4959991"/>
            <a:ext cx="314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2300287" y="4620266"/>
            <a:ext cx="338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(cpc)</a:t>
            </a:r>
            <a:endParaRPr lang="fr-FR" sz="1200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144837" y="1824679"/>
            <a:ext cx="2714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(ctr)</a:t>
            </a:r>
            <a:endParaRPr lang="fr-FR" sz="1200"/>
          </a:p>
        </p:txBody>
      </p:sp>
      <p:sp>
        <p:nvSpPr>
          <p:cNvPr id="37947" name="Rectangle 59" descr="Light horizontal"/>
          <p:cNvSpPr>
            <a:spLocks noChangeArrowheads="1"/>
          </p:cNvSpPr>
          <p:nvPr/>
        </p:nvSpPr>
        <p:spPr bwMode="auto">
          <a:xfrm>
            <a:off x="1609725" y="2583504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CTR|Pos</a:t>
            </a:r>
            <a:endParaRPr lang="fr-FR" sz="1400"/>
          </a:p>
        </p:txBody>
      </p:sp>
      <p:cxnSp>
        <p:nvCxnSpPr>
          <p:cNvPr id="37948" name="AutoShape 60"/>
          <p:cNvCxnSpPr>
            <a:cxnSpLocks noChangeShapeType="1"/>
            <a:stCxn id="37947" idx="0"/>
            <a:endCxn id="37949" idx="4"/>
          </p:cNvCxnSpPr>
          <p:nvPr/>
        </p:nvCxnSpPr>
        <p:spPr bwMode="auto">
          <a:xfrm flipH="1" flipV="1">
            <a:off x="2024062" y="2273941"/>
            <a:ext cx="14288" cy="3095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49" name="Oval 61"/>
          <p:cNvSpPr>
            <a:spLocks noChangeArrowheads="1"/>
          </p:cNvSpPr>
          <p:nvPr/>
        </p:nvSpPr>
        <p:spPr bwMode="auto">
          <a:xfrm>
            <a:off x="1909762" y="204534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˄</a:t>
            </a:r>
          </a:p>
        </p:txBody>
      </p:sp>
      <p:sp>
        <p:nvSpPr>
          <p:cNvPr id="37950" name="Rectangle 62" descr="Light horizontal"/>
          <p:cNvSpPr>
            <a:spLocks noChangeArrowheads="1"/>
          </p:cNvSpPr>
          <p:nvPr/>
        </p:nvSpPr>
        <p:spPr bwMode="auto">
          <a:xfrm>
            <a:off x="1455737" y="1470666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Page|Pos</a:t>
            </a:r>
            <a:endParaRPr lang="fr-FR" sz="1400"/>
          </a:p>
        </p:txBody>
      </p:sp>
      <p:cxnSp>
        <p:nvCxnSpPr>
          <p:cNvPr id="37951" name="AutoShape 63"/>
          <p:cNvCxnSpPr>
            <a:cxnSpLocks noChangeShapeType="1"/>
            <a:stCxn id="37950" idx="1"/>
            <a:endCxn id="37912" idx="6"/>
          </p:cNvCxnSpPr>
          <p:nvPr/>
        </p:nvCxnSpPr>
        <p:spPr bwMode="auto">
          <a:xfrm flipH="1">
            <a:off x="1023937" y="1623066"/>
            <a:ext cx="431800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52" name="Rectangle 64" descr="Light horizontal"/>
          <p:cNvSpPr>
            <a:spLocks noChangeArrowheads="1"/>
          </p:cNvSpPr>
          <p:nvPr/>
        </p:nvSpPr>
        <p:spPr bwMode="auto">
          <a:xfrm>
            <a:off x="2216150" y="434029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Disp|Page</a:t>
            </a:r>
            <a:endParaRPr lang="fr-FR" sz="1400"/>
          </a:p>
        </p:txBody>
      </p:sp>
      <p:cxnSp>
        <p:nvCxnSpPr>
          <p:cNvPr id="37953" name="AutoShape 65"/>
          <p:cNvCxnSpPr>
            <a:cxnSpLocks noChangeShapeType="1"/>
            <a:stCxn id="37952" idx="2"/>
            <a:endCxn id="37906" idx="0"/>
          </p:cNvCxnSpPr>
          <p:nvPr/>
        </p:nvCxnSpPr>
        <p:spPr bwMode="auto">
          <a:xfrm flipH="1">
            <a:off x="2633662" y="738829"/>
            <a:ext cx="11113" cy="269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54" name="Rectangle 66" descr="Light horizontal"/>
          <p:cNvSpPr>
            <a:spLocks noChangeArrowheads="1"/>
          </p:cNvSpPr>
          <p:nvPr/>
        </p:nvSpPr>
        <p:spPr bwMode="auto">
          <a:xfrm>
            <a:off x="1635125" y="3467741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Pos|Bid</a:t>
            </a:r>
            <a:endParaRPr lang="fr-FR" sz="1400"/>
          </a:p>
        </p:txBody>
      </p:sp>
      <p:cxnSp>
        <p:nvCxnSpPr>
          <p:cNvPr id="37955" name="AutoShape 67"/>
          <p:cNvCxnSpPr>
            <a:cxnSpLocks noChangeShapeType="1"/>
            <a:stCxn id="37954" idx="1"/>
            <a:endCxn id="37935" idx="6"/>
          </p:cNvCxnSpPr>
          <p:nvPr/>
        </p:nvCxnSpPr>
        <p:spPr bwMode="auto">
          <a:xfrm flipH="1">
            <a:off x="1023937" y="3620141"/>
            <a:ext cx="6111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56" name="Rectangle 68" descr="Light horizontal"/>
          <p:cNvSpPr>
            <a:spLocks noChangeArrowheads="1"/>
          </p:cNvSpPr>
          <p:nvPr/>
        </p:nvSpPr>
        <p:spPr bwMode="auto">
          <a:xfrm>
            <a:off x="1109662" y="5464816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CPC|Bid</a:t>
            </a:r>
            <a:endParaRPr lang="fr-FR" sz="1400"/>
          </a:p>
        </p:txBody>
      </p:sp>
      <p:cxnSp>
        <p:nvCxnSpPr>
          <p:cNvPr id="37957" name="AutoShape 69"/>
          <p:cNvCxnSpPr>
            <a:cxnSpLocks noChangeShapeType="1"/>
            <a:stCxn id="37956" idx="0"/>
            <a:endCxn id="37943" idx="4"/>
          </p:cNvCxnSpPr>
          <p:nvPr/>
        </p:nvCxnSpPr>
        <p:spPr bwMode="auto">
          <a:xfrm flipV="1">
            <a:off x="1538287" y="5074291"/>
            <a:ext cx="9525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300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705600" y="266700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Sale/Click</a:t>
            </a:r>
            <a:endParaRPr lang="fr-FR" sz="1400">
              <a:cs typeface="Arial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781800" y="415290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Price/Sale</a:t>
            </a:r>
            <a:endParaRPr lang="fr-FR" sz="1400">
              <a:cs typeface="Arial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362200" y="3748088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Cost/Click</a:t>
            </a:r>
            <a:endParaRPr lang="fr-FR" sz="1400">
              <a:cs typeface="Arial" charset="0"/>
            </a:endParaRPr>
          </a:p>
        </p:txBody>
      </p:sp>
      <p:cxnSp>
        <p:nvCxnSpPr>
          <p:cNvPr id="26629" name="AutoShape 5"/>
          <p:cNvCxnSpPr>
            <a:cxnSpLocks noChangeShapeType="1"/>
            <a:stCxn id="26633" idx="3"/>
            <a:endCxn id="26642" idx="2"/>
          </p:cNvCxnSpPr>
          <p:nvPr/>
        </p:nvCxnSpPr>
        <p:spPr bwMode="auto">
          <a:xfrm>
            <a:off x="1066800" y="1066800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791200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Rev</a:t>
            </a:r>
            <a:endParaRPr lang="fr-FR" sz="1400">
              <a:cs typeface="Arial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562600" y="46482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Price</a:t>
            </a:r>
            <a:endParaRPr lang="fr-FR" sz="1400">
              <a:cs typeface="Arial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152900" y="9144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Disp</a:t>
            </a:r>
            <a:endParaRPr lang="fr-FR" sz="1400">
              <a:cs typeface="Arial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33400" y="9144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Page</a:t>
            </a:r>
            <a:endParaRPr lang="fr-FR" sz="1400">
              <a:cs typeface="Arial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33400" y="24384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Pos</a:t>
            </a:r>
            <a:endParaRPr lang="fr-FR" sz="1400">
              <a:cs typeface="Arial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33400" y="3748088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Bid</a:t>
            </a:r>
            <a:endParaRPr lang="fr-FR" sz="1400">
              <a:cs typeface="Arial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743200" y="57912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Cost</a:t>
            </a:r>
            <a:endParaRPr lang="fr-FR" sz="1400">
              <a:cs typeface="Arial" charset="0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Profit</a:t>
            </a:r>
            <a:endParaRPr lang="fr-FR" sz="1400">
              <a:cs typeface="Arial" charset="0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486400" y="35052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Sale</a:t>
            </a:r>
            <a:endParaRPr lang="fr-FR" sz="1400">
              <a:cs typeface="Arial" charset="0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858000" y="51435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Comis</a:t>
            </a:r>
            <a:endParaRPr lang="fr-FR" sz="1400">
              <a:cs typeface="Arial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152900" y="26670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Click</a:t>
            </a:r>
            <a:endParaRPr lang="fr-FR" sz="1400">
              <a:cs typeface="Arial" charset="0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857375" y="304800"/>
            <a:ext cx="85725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Disp|Page</a:t>
            </a:r>
            <a:endParaRPr lang="fr-FR" sz="1400">
              <a:cs typeface="Arial" charset="0"/>
            </a:endParaRP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2409825" y="9525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˄</a:t>
            </a:r>
          </a:p>
        </p:txBody>
      </p:sp>
      <p:cxnSp>
        <p:nvCxnSpPr>
          <p:cNvPr id="26643" name="AutoShape 19"/>
          <p:cNvCxnSpPr>
            <a:cxnSpLocks noChangeShapeType="1"/>
            <a:stCxn id="26641" idx="2"/>
            <a:endCxn id="26642" idx="2"/>
          </p:cNvCxnSpPr>
          <p:nvPr/>
        </p:nvCxnSpPr>
        <p:spPr bwMode="auto">
          <a:xfrm>
            <a:off x="2286000" y="609600"/>
            <a:ext cx="12382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4" name="AutoShape 20"/>
          <p:cNvCxnSpPr>
            <a:cxnSpLocks noChangeShapeType="1"/>
            <a:stCxn id="26633" idx="3"/>
            <a:endCxn id="26642" idx="2"/>
          </p:cNvCxnSpPr>
          <p:nvPr/>
        </p:nvCxnSpPr>
        <p:spPr bwMode="auto">
          <a:xfrm>
            <a:off x="1066800" y="1066800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5" name="AutoShape 21"/>
          <p:cNvCxnSpPr>
            <a:cxnSpLocks noChangeShapeType="1"/>
            <a:stCxn id="26641" idx="2"/>
            <a:endCxn id="26642" idx="2"/>
          </p:cNvCxnSpPr>
          <p:nvPr/>
        </p:nvCxnSpPr>
        <p:spPr bwMode="auto">
          <a:xfrm>
            <a:off x="2286000" y="609600"/>
            <a:ext cx="12382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6" name="AutoShape 22"/>
          <p:cNvCxnSpPr>
            <a:cxnSpLocks noChangeShapeType="1"/>
            <a:stCxn id="26642" idx="6"/>
            <a:endCxn id="26632" idx="1"/>
          </p:cNvCxnSpPr>
          <p:nvPr/>
        </p:nvCxnSpPr>
        <p:spPr bwMode="auto">
          <a:xfrm>
            <a:off x="2638425" y="1066800"/>
            <a:ext cx="15144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7" name="AutoShape 23"/>
          <p:cNvCxnSpPr>
            <a:cxnSpLocks noChangeShapeType="1"/>
            <a:stCxn id="26656" idx="3"/>
            <a:endCxn id="26659" idx="2"/>
          </p:cNvCxnSpPr>
          <p:nvPr/>
        </p:nvCxnSpPr>
        <p:spPr bwMode="auto">
          <a:xfrm flipV="1">
            <a:off x="3619500" y="2019300"/>
            <a:ext cx="7239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8" name="AutoShape 24"/>
          <p:cNvCxnSpPr>
            <a:cxnSpLocks noChangeShapeType="1"/>
            <a:stCxn id="26632" idx="2"/>
            <a:endCxn id="26659" idx="0"/>
          </p:cNvCxnSpPr>
          <p:nvPr/>
        </p:nvCxnSpPr>
        <p:spPr bwMode="auto">
          <a:xfrm>
            <a:off x="4419600" y="1219200"/>
            <a:ext cx="381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9" name="AutoShape 25"/>
          <p:cNvCxnSpPr>
            <a:cxnSpLocks noChangeShapeType="1"/>
            <a:stCxn id="26659" idx="4"/>
            <a:endCxn id="26640" idx="0"/>
          </p:cNvCxnSpPr>
          <p:nvPr/>
        </p:nvCxnSpPr>
        <p:spPr bwMode="auto">
          <a:xfrm>
            <a:off x="4457700" y="2133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352550" y="1524000"/>
            <a:ext cx="85725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CTR|Pos</a:t>
            </a:r>
            <a:endParaRPr lang="fr-FR" sz="1400">
              <a:cs typeface="Arial" charset="0"/>
            </a:endParaRPr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685800" y="17526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f</a:t>
            </a:r>
            <a:endParaRPr lang="fr-FR" sz="1400" b="1">
              <a:cs typeface="Arial" charset="0"/>
            </a:endParaRPr>
          </a:p>
        </p:txBody>
      </p:sp>
      <p:cxnSp>
        <p:nvCxnSpPr>
          <p:cNvPr id="26652" name="AutoShape 28"/>
          <p:cNvCxnSpPr>
            <a:cxnSpLocks noChangeShapeType="1"/>
            <a:stCxn id="26634" idx="0"/>
            <a:endCxn id="26651" idx="4"/>
          </p:cNvCxnSpPr>
          <p:nvPr/>
        </p:nvCxnSpPr>
        <p:spPr bwMode="auto">
          <a:xfrm flipV="1">
            <a:off x="800100" y="198120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53" name="AutoShape 29"/>
          <p:cNvCxnSpPr>
            <a:cxnSpLocks noChangeShapeType="1"/>
            <a:stCxn id="26651" idx="0"/>
            <a:endCxn id="26633" idx="2"/>
          </p:cNvCxnSpPr>
          <p:nvPr/>
        </p:nvCxnSpPr>
        <p:spPr bwMode="auto">
          <a:xfrm flipV="1">
            <a:off x="800100" y="12192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54" name="AutoShape 30"/>
          <p:cNvCxnSpPr>
            <a:cxnSpLocks noChangeShapeType="1"/>
            <a:stCxn id="26634" idx="3"/>
            <a:endCxn id="26657" idx="2"/>
          </p:cNvCxnSpPr>
          <p:nvPr/>
        </p:nvCxnSpPr>
        <p:spPr bwMode="auto">
          <a:xfrm flipV="1">
            <a:off x="1066800" y="2552700"/>
            <a:ext cx="7620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55" name="AutoShape 31"/>
          <p:cNvCxnSpPr>
            <a:cxnSpLocks noChangeShapeType="1"/>
            <a:stCxn id="26650" idx="2"/>
            <a:endCxn id="26657" idx="0"/>
          </p:cNvCxnSpPr>
          <p:nvPr/>
        </p:nvCxnSpPr>
        <p:spPr bwMode="auto">
          <a:xfrm>
            <a:off x="1781175" y="1828800"/>
            <a:ext cx="161925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2781300" y="1905000"/>
            <a:ext cx="838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Click/Disp</a:t>
            </a:r>
            <a:endParaRPr lang="fr-FR" sz="1400">
              <a:cs typeface="Arial" charset="0"/>
            </a:endParaRPr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1828800" y="2438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˄</a:t>
            </a:r>
          </a:p>
        </p:txBody>
      </p:sp>
      <p:cxnSp>
        <p:nvCxnSpPr>
          <p:cNvPr id="26658" name="AutoShape 34"/>
          <p:cNvCxnSpPr>
            <a:cxnSpLocks noChangeShapeType="1"/>
            <a:stCxn id="26657" idx="6"/>
            <a:endCxn id="26656" idx="1"/>
          </p:cNvCxnSpPr>
          <p:nvPr/>
        </p:nvCxnSpPr>
        <p:spPr bwMode="auto">
          <a:xfrm flipV="1">
            <a:off x="2057400" y="2057400"/>
            <a:ext cx="723900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4343400" y="1905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sp>
        <p:nvSpPr>
          <p:cNvPr id="26660" name="Oval 36"/>
          <p:cNvSpPr>
            <a:spLocks noChangeArrowheads="1"/>
          </p:cNvSpPr>
          <p:nvPr/>
        </p:nvSpPr>
        <p:spPr bwMode="auto">
          <a:xfrm>
            <a:off x="5676900" y="3048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cxnSp>
        <p:nvCxnSpPr>
          <p:cNvPr id="26661" name="AutoShape 37"/>
          <p:cNvCxnSpPr>
            <a:cxnSpLocks noChangeShapeType="1"/>
            <a:stCxn id="26660" idx="4"/>
            <a:endCxn id="26638" idx="0"/>
          </p:cNvCxnSpPr>
          <p:nvPr/>
        </p:nvCxnSpPr>
        <p:spPr bwMode="auto">
          <a:xfrm>
            <a:off x="5791200" y="32766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62" name="AutoShape 38"/>
          <p:cNvCxnSpPr>
            <a:cxnSpLocks noChangeShapeType="1"/>
            <a:stCxn id="26640" idx="2"/>
            <a:endCxn id="26660" idx="2"/>
          </p:cNvCxnSpPr>
          <p:nvPr/>
        </p:nvCxnSpPr>
        <p:spPr bwMode="auto">
          <a:xfrm>
            <a:off x="4457700" y="2971800"/>
            <a:ext cx="12192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63" name="AutoShape 39"/>
          <p:cNvCxnSpPr>
            <a:cxnSpLocks noChangeShapeType="1"/>
            <a:stCxn id="26626" idx="2"/>
            <a:endCxn id="26660" idx="6"/>
          </p:cNvCxnSpPr>
          <p:nvPr/>
        </p:nvCxnSpPr>
        <p:spPr bwMode="auto">
          <a:xfrm flipH="1">
            <a:off x="5905500" y="2971800"/>
            <a:ext cx="12573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5715000" y="4191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cxnSp>
        <p:nvCxnSpPr>
          <p:cNvPr id="26665" name="AutoShape 41"/>
          <p:cNvCxnSpPr>
            <a:cxnSpLocks noChangeShapeType="1"/>
            <a:stCxn id="26664" idx="4"/>
            <a:endCxn id="26631" idx="0"/>
          </p:cNvCxnSpPr>
          <p:nvPr/>
        </p:nvCxnSpPr>
        <p:spPr bwMode="auto">
          <a:xfrm>
            <a:off x="5829300" y="4419600"/>
            <a:ext cx="381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66" name="AutoShape 42"/>
          <p:cNvCxnSpPr>
            <a:cxnSpLocks noChangeShapeType="1"/>
            <a:stCxn id="26638" idx="2"/>
            <a:endCxn id="26664" idx="0"/>
          </p:cNvCxnSpPr>
          <p:nvPr/>
        </p:nvCxnSpPr>
        <p:spPr bwMode="auto">
          <a:xfrm>
            <a:off x="5791200" y="3810000"/>
            <a:ext cx="381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5905500" y="52197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cxnSp>
        <p:nvCxnSpPr>
          <p:cNvPr id="26668" name="AutoShape 44"/>
          <p:cNvCxnSpPr>
            <a:cxnSpLocks noChangeShapeType="1"/>
            <a:stCxn id="26667" idx="4"/>
            <a:endCxn id="26630" idx="0"/>
          </p:cNvCxnSpPr>
          <p:nvPr/>
        </p:nvCxnSpPr>
        <p:spPr bwMode="auto">
          <a:xfrm>
            <a:off x="6019800" y="5448300"/>
            <a:ext cx="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69" name="AutoShape 45"/>
          <p:cNvCxnSpPr>
            <a:cxnSpLocks noChangeShapeType="1"/>
            <a:stCxn id="26627" idx="1"/>
            <a:endCxn id="26664" idx="6"/>
          </p:cNvCxnSpPr>
          <p:nvPr/>
        </p:nvCxnSpPr>
        <p:spPr bwMode="auto">
          <a:xfrm flipH="1">
            <a:off x="5943600" y="4305300"/>
            <a:ext cx="838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0" name="AutoShape 46"/>
          <p:cNvCxnSpPr>
            <a:cxnSpLocks noChangeShapeType="1"/>
            <a:stCxn id="26631" idx="2"/>
            <a:endCxn id="26667" idx="0"/>
          </p:cNvCxnSpPr>
          <p:nvPr/>
        </p:nvCxnSpPr>
        <p:spPr bwMode="auto">
          <a:xfrm>
            <a:off x="5867400" y="4953000"/>
            <a:ext cx="152400" cy="266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1" name="AutoShape 47"/>
          <p:cNvCxnSpPr>
            <a:cxnSpLocks noChangeShapeType="1"/>
            <a:stCxn id="26639" idx="1"/>
            <a:endCxn id="26667" idx="6"/>
          </p:cNvCxnSpPr>
          <p:nvPr/>
        </p:nvCxnSpPr>
        <p:spPr bwMode="auto">
          <a:xfrm flipH="1">
            <a:off x="6134100" y="5295900"/>
            <a:ext cx="7239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72" name="Oval 48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-</a:t>
            </a:r>
            <a:endParaRPr lang="fr-FR" sz="1400" b="1">
              <a:cs typeface="Arial" charset="0"/>
            </a:endParaRPr>
          </a:p>
        </p:txBody>
      </p:sp>
      <p:cxnSp>
        <p:nvCxnSpPr>
          <p:cNvPr id="26673" name="AutoShape 49"/>
          <p:cNvCxnSpPr>
            <a:cxnSpLocks noChangeShapeType="1"/>
            <a:stCxn id="26672" idx="4"/>
            <a:endCxn id="26637" idx="0"/>
          </p:cNvCxnSpPr>
          <p:nvPr/>
        </p:nvCxnSpPr>
        <p:spPr bwMode="auto">
          <a:xfrm>
            <a:off x="4572000" y="60960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4" name="AutoShape 50"/>
          <p:cNvCxnSpPr>
            <a:cxnSpLocks noChangeShapeType="1"/>
            <a:stCxn id="26630" idx="1"/>
            <a:endCxn id="26672" idx="6"/>
          </p:cNvCxnSpPr>
          <p:nvPr/>
        </p:nvCxnSpPr>
        <p:spPr bwMode="auto">
          <a:xfrm flipH="1">
            <a:off x="4686300" y="5791200"/>
            <a:ext cx="11049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5" name="AutoShape 51"/>
          <p:cNvCxnSpPr>
            <a:cxnSpLocks noChangeShapeType="1"/>
            <a:stCxn id="26636" idx="3"/>
            <a:endCxn id="26672" idx="2"/>
          </p:cNvCxnSpPr>
          <p:nvPr/>
        </p:nvCxnSpPr>
        <p:spPr bwMode="auto">
          <a:xfrm>
            <a:off x="3276600" y="5943600"/>
            <a:ext cx="11811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76" name="Oval 52"/>
          <p:cNvSpPr>
            <a:spLocks noChangeArrowheads="1"/>
          </p:cNvSpPr>
          <p:nvPr/>
        </p:nvSpPr>
        <p:spPr bwMode="auto">
          <a:xfrm>
            <a:off x="685800" y="3124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f</a:t>
            </a:r>
            <a:endParaRPr lang="fr-FR" sz="1400" b="1">
              <a:cs typeface="Arial" charset="0"/>
            </a:endParaRPr>
          </a:p>
        </p:txBody>
      </p:sp>
      <p:cxnSp>
        <p:nvCxnSpPr>
          <p:cNvPr id="26677" name="AutoShape 53"/>
          <p:cNvCxnSpPr>
            <a:cxnSpLocks noChangeShapeType="1"/>
            <a:stCxn id="26635" idx="0"/>
            <a:endCxn id="26676" idx="4"/>
          </p:cNvCxnSpPr>
          <p:nvPr/>
        </p:nvCxnSpPr>
        <p:spPr bwMode="auto">
          <a:xfrm flipV="1">
            <a:off x="800100" y="3352800"/>
            <a:ext cx="0" cy="395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8" name="AutoShape 54"/>
          <p:cNvCxnSpPr>
            <a:cxnSpLocks noChangeShapeType="1"/>
            <a:stCxn id="26676" idx="0"/>
            <a:endCxn id="26634" idx="2"/>
          </p:cNvCxnSpPr>
          <p:nvPr/>
        </p:nvCxnSpPr>
        <p:spPr bwMode="auto">
          <a:xfrm flipV="1">
            <a:off x="800100" y="27432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9" name="AutoShape 55"/>
          <p:cNvCxnSpPr>
            <a:cxnSpLocks noChangeShapeType="1"/>
            <a:stCxn id="26628" idx="2"/>
            <a:endCxn id="26680" idx="1"/>
          </p:cNvCxnSpPr>
          <p:nvPr/>
        </p:nvCxnSpPr>
        <p:spPr bwMode="auto">
          <a:xfrm>
            <a:off x="2819400" y="4052888"/>
            <a:ext cx="71438" cy="1162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2857500" y="51816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cxnSp>
        <p:nvCxnSpPr>
          <p:cNvPr id="26681" name="AutoShape 57"/>
          <p:cNvCxnSpPr>
            <a:cxnSpLocks noChangeShapeType="1"/>
            <a:stCxn id="26640" idx="2"/>
            <a:endCxn id="26680" idx="7"/>
          </p:cNvCxnSpPr>
          <p:nvPr/>
        </p:nvCxnSpPr>
        <p:spPr bwMode="auto">
          <a:xfrm flipH="1">
            <a:off x="3052763" y="2971800"/>
            <a:ext cx="1404937" cy="2243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82" name="AutoShape 58"/>
          <p:cNvCxnSpPr>
            <a:cxnSpLocks noChangeShapeType="1"/>
            <a:stCxn id="26680" idx="4"/>
            <a:endCxn id="26636" idx="0"/>
          </p:cNvCxnSpPr>
          <p:nvPr/>
        </p:nvCxnSpPr>
        <p:spPr bwMode="auto">
          <a:xfrm>
            <a:off x="2971800" y="5410200"/>
            <a:ext cx="381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83" name="AutoShape 59"/>
          <p:cNvCxnSpPr>
            <a:cxnSpLocks noChangeShapeType="1"/>
            <a:stCxn id="26635" idx="3"/>
            <a:endCxn id="26684" idx="2"/>
          </p:cNvCxnSpPr>
          <p:nvPr/>
        </p:nvCxnSpPr>
        <p:spPr bwMode="auto">
          <a:xfrm>
            <a:off x="1066800" y="3900488"/>
            <a:ext cx="485775" cy="23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84" name="Oval 60"/>
          <p:cNvSpPr>
            <a:spLocks noChangeArrowheads="1"/>
          </p:cNvSpPr>
          <p:nvPr/>
        </p:nvSpPr>
        <p:spPr bwMode="auto">
          <a:xfrm>
            <a:off x="1552575" y="3810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f</a:t>
            </a:r>
            <a:endParaRPr lang="fr-FR" sz="1400" b="1">
              <a:cs typeface="Arial" charset="0"/>
            </a:endParaRPr>
          </a:p>
        </p:txBody>
      </p:sp>
      <p:cxnSp>
        <p:nvCxnSpPr>
          <p:cNvPr id="26685" name="AutoShape 61"/>
          <p:cNvCxnSpPr>
            <a:cxnSpLocks noChangeShapeType="1"/>
            <a:stCxn id="26684" idx="6"/>
            <a:endCxn id="26628" idx="1"/>
          </p:cNvCxnSpPr>
          <p:nvPr/>
        </p:nvCxnSpPr>
        <p:spPr bwMode="auto">
          <a:xfrm flipV="1">
            <a:off x="1781175" y="3900488"/>
            <a:ext cx="581025" cy="23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493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Macintosh PowerPoint</Application>
  <PresentationFormat>On-screen Show (4:3)</PresentationFormat>
  <Paragraphs>136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 Whalen</dc:creator>
  <cp:lastModifiedBy>Thor Whalen</cp:lastModifiedBy>
  <cp:revision>2</cp:revision>
  <dcterms:created xsi:type="dcterms:W3CDTF">2014-11-12T10:01:25Z</dcterms:created>
  <dcterms:modified xsi:type="dcterms:W3CDTF">2014-11-12T10:02:53Z</dcterms:modified>
</cp:coreProperties>
</file>