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CE0C-0988-4A2E-8C78-CA616E8B4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Guru’s Video Game Review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9C198-855A-41D7-A4E2-D16310AC6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Group 13:</a:t>
            </a:r>
          </a:p>
          <a:p>
            <a:r>
              <a:rPr lang="en-US" sz="9600" dirty="0"/>
              <a:t>Taj Ali </a:t>
            </a:r>
          </a:p>
          <a:p>
            <a:r>
              <a:rPr lang="en-US" sz="9600" dirty="0"/>
              <a:t>Harege Abay</a:t>
            </a:r>
          </a:p>
          <a:p>
            <a:r>
              <a:rPr lang="en-US" sz="9600" dirty="0"/>
              <a:t>Tobechukwu Osakwe</a:t>
            </a:r>
          </a:p>
          <a:p>
            <a:r>
              <a:rPr lang="en-US" sz="9600" dirty="0"/>
              <a:t>Vinson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F6CB-39C1-4BE2-A921-B4B787A6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3A0A-36B3-417B-8EEE-82C2DDBB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developing a web platform for fellow game gurus to come together and talk about their passions in a homely environment. Our project is an online platform where anyone can write a review of a video game. After reviews have been written, users can comment on reviews, gain reputation/karma points, or search for other reviews. Users can also manage their public profile, setting a profile picture, biographical information, and a link to a personal website or social media. People can vote at most once on a given review. </a:t>
            </a:r>
          </a:p>
          <a:p>
            <a:r>
              <a:rPr lang="en-US" dirty="0"/>
              <a:t>Users can even create and join communities centered around special topics of their choice. </a:t>
            </a:r>
            <a:r>
              <a:rPr lang="en-US"/>
              <a:t>Though the reviews will come out later than proprietary counterparts, they are more likely to be genuine and thorough.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</TotalTime>
  <Words>157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Game Guru’s Video Game Review website</vt:lpstr>
      <vt:lpstr>Project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Guru’s Video Game Review website</dc:title>
  <dc:creator>Vinson Thomas</dc:creator>
  <cp:lastModifiedBy>Vinson Thomas</cp:lastModifiedBy>
  <cp:revision>1</cp:revision>
  <dcterms:created xsi:type="dcterms:W3CDTF">2019-12-02T00:04:18Z</dcterms:created>
  <dcterms:modified xsi:type="dcterms:W3CDTF">2019-12-02T00:08:33Z</dcterms:modified>
</cp:coreProperties>
</file>