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21945600"/>
  <p:notesSz cx="6858000" cy="9144000"/>
  <p:embeddedFontLst>
    <p:embeddedFont>
      <p:font typeface="Libre Baskerville" panose="020B0604020202020204" charset="0"/>
      <p:bold r:id="rId3"/>
    </p:embeddedFont>
    <p:embeddedFont>
      <p:font typeface="Montserrat Light" panose="020B0604020202020204" charset="0"/>
      <p:regular r:id="rId4"/>
    </p:embeddedFont>
  </p:embeddedFontLst>
  <p:defaultTextStyle>
    <a:defPPr>
      <a:defRPr lang="en-US"/>
    </a:defPPr>
    <a:lvl1pPr algn="l" rtl="0" fontAlgn="base">
      <a:spcBef>
        <a:spcPct val="0"/>
      </a:spcBef>
      <a:spcAft>
        <a:spcPct val="0"/>
      </a:spcAft>
      <a:defRPr sz="3800" kern="1200">
        <a:solidFill>
          <a:schemeClr val="tx1"/>
        </a:solidFill>
        <a:latin typeface="Arial" panose="020B0604020202020204"/>
        <a:ea typeface="+mn-ea"/>
        <a:cs typeface="+mn-cs"/>
      </a:defRPr>
    </a:lvl1pPr>
    <a:lvl2pPr marL="457200" algn="l" rtl="0" fontAlgn="base">
      <a:spcBef>
        <a:spcPct val="0"/>
      </a:spcBef>
      <a:spcAft>
        <a:spcPct val="0"/>
      </a:spcAft>
      <a:defRPr sz="3800" kern="1200">
        <a:solidFill>
          <a:schemeClr val="tx1"/>
        </a:solidFill>
        <a:latin typeface="Arial" panose="020B0604020202020204"/>
        <a:ea typeface="+mn-ea"/>
        <a:cs typeface="+mn-cs"/>
      </a:defRPr>
    </a:lvl2pPr>
    <a:lvl3pPr marL="914400" algn="l" rtl="0" fontAlgn="base">
      <a:spcBef>
        <a:spcPct val="0"/>
      </a:spcBef>
      <a:spcAft>
        <a:spcPct val="0"/>
      </a:spcAft>
      <a:defRPr sz="3800" kern="1200">
        <a:solidFill>
          <a:schemeClr val="tx1"/>
        </a:solidFill>
        <a:latin typeface="Arial" panose="020B0604020202020204"/>
        <a:ea typeface="+mn-ea"/>
        <a:cs typeface="+mn-cs"/>
      </a:defRPr>
    </a:lvl3pPr>
    <a:lvl4pPr marL="1371600" algn="l" rtl="0" fontAlgn="base">
      <a:spcBef>
        <a:spcPct val="0"/>
      </a:spcBef>
      <a:spcAft>
        <a:spcPct val="0"/>
      </a:spcAft>
      <a:defRPr sz="3800" kern="1200">
        <a:solidFill>
          <a:schemeClr val="tx1"/>
        </a:solidFill>
        <a:latin typeface="Arial" panose="020B0604020202020204"/>
        <a:ea typeface="+mn-ea"/>
        <a:cs typeface="+mn-cs"/>
      </a:defRPr>
    </a:lvl4pPr>
    <a:lvl5pPr marL="1828800" algn="l" rtl="0" fontAlgn="base">
      <a:spcBef>
        <a:spcPct val="0"/>
      </a:spcBef>
      <a:spcAft>
        <a:spcPct val="0"/>
      </a:spcAft>
      <a:defRPr sz="3800" kern="1200">
        <a:solidFill>
          <a:schemeClr val="tx1"/>
        </a:solidFill>
        <a:latin typeface="Arial" panose="020B0604020202020204"/>
        <a:ea typeface="+mn-ea"/>
        <a:cs typeface="+mn-cs"/>
      </a:defRPr>
    </a:lvl5pPr>
    <a:lvl6pPr marL="2286000" algn="l" defTabSz="914400" rtl="0" eaLnBrk="1" latinLnBrk="0" hangingPunct="1">
      <a:defRPr sz="3800" kern="1200">
        <a:solidFill>
          <a:schemeClr val="tx1"/>
        </a:solidFill>
        <a:latin typeface="Arial" panose="020B0604020202020204"/>
        <a:ea typeface="+mn-ea"/>
        <a:cs typeface="+mn-cs"/>
      </a:defRPr>
    </a:lvl6pPr>
    <a:lvl7pPr marL="2743200" algn="l" defTabSz="914400" rtl="0" eaLnBrk="1" latinLnBrk="0" hangingPunct="1">
      <a:defRPr sz="3800" kern="1200">
        <a:solidFill>
          <a:schemeClr val="tx1"/>
        </a:solidFill>
        <a:latin typeface="Arial" panose="020B0604020202020204"/>
        <a:ea typeface="+mn-ea"/>
        <a:cs typeface="+mn-cs"/>
      </a:defRPr>
    </a:lvl7pPr>
    <a:lvl8pPr marL="3200400" algn="l" defTabSz="914400" rtl="0" eaLnBrk="1" latinLnBrk="0" hangingPunct="1">
      <a:defRPr sz="3800" kern="1200">
        <a:solidFill>
          <a:schemeClr val="tx1"/>
        </a:solidFill>
        <a:latin typeface="Arial" panose="020B0604020202020204"/>
        <a:ea typeface="+mn-ea"/>
        <a:cs typeface="+mn-cs"/>
      </a:defRPr>
    </a:lvl8pPr>
    <a:lvl9pPr marL="3657600" algn="l" defTabSz="914400" rtl="0" eaLnBrk="1" latinLnBrk="0" hangingPunct="1">
      <a:defRPr sz="3800" kern="1200">
        <a:solidFill>
          <a:schemeClr val="tx1"/>
        </a:solidFill>
        <a:latin typeface="Arial" panose="020B0604020202020204"/>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6BC"/>
    <a:srgbClr val="438086"/>
    <a:srgbClr val="BCDCDE"/>
    <a:srgbClr val="ABD2D5"/>
    <a:srgbClr val="EAEAEA"/>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1" d="100"/>
          <a:sy n="41" d="100"/>
        </p:scale>
        <p:origin x="-1776" y="-3040"/>
      </p:cViewPr>
      <p:guideLst>
        <p:guide orient="horz" pos="6912"/>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7784"/>
            <a:ext cx="37306250"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2435417"/>
            <a:ext cx="30724475" cy="5609167"/>
          </a:xfrm>
        </p:spPr>
        <p:txBody>
          <a:bodyPr/>
          <a:lstStyle>
            <a:defPPr>
              <a:defRPr kern="1200"/>
            </a:defPPr>
            <a:lvl1pPr marL="0" indent="0" algn="ctr">
              <a:buNone/>
              <a:defRPr/>
            </a:lvl1pPr>
            <a:lvl2pPr marL="304800" indent="0" algn="ctr">
              <a:buNone/>
              <a:defRPr/>
            </a:lvl2pPr>
            <a:lvl3pPr marL="609600" indent="0" algn="ctr">
              <a:buNone/>
              <a:defRPr/>
            </a:lvl3pPr>
            <a:lvl4pPr marL="914400" indent="0" algn="ctr">
              <a:buNone/>
              <a:defRPr/>
            </a:lvl4pPr>
            <a:lvl5pPr marL="1219200" indent="0" algn="ctr">
              <a:buNone/>
              <a:defRPr/>
            </a:lvl5pPr>
            <a:lvl6pPr marL="1524000" indent="0" algn="ctr">
              <a:buNone/>
              <a:defRPr/>
            </a:lvl6pPr>
            <a:lvl7pPr marL="1828800" indent="0" algn="ctr">
              <a:buNone/>
              <a:defRPr/>
            </a:lvl7pPr>
            <a:lvl8pPr marL="2133600" indent="0" algn="ctr">
              <a:buNone/>
              <a:defRPr/>
            </a:lvl8pPr>
            <a:lvl9pPr marL="24384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8417"/>
            <a:ext cx="9875837" cy="1872615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878417"/>
            <a:ext cx="29475112" cy="1872615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8417"/>
            <a:ext cx="39503350" cy="36576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6" y="5120217"/>
            <a:ext cx="19675475" cy="14484350"/>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5120217"/>
            <a:ext cx="19675475" cy="14484350"/>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2293"/>
            <a:ext cx="37307838" cy="4358217"/>
          </a:xfrm>
        </p:spPr>
        <p:txBody>
          <a:bodyPr anchor="t"/>
          <a:lstStyle>
            <a:defPPr>
              <a:defRPr kern="1200"/>
            </a:defPPr>
            <a:lvl1pPr algn="l">
              <a:defRPr sz="2665" b="1" cap="all"/>
            </a:lvl1pPr>
          </a:lstStyle>
          <a:p>
            <a:r>
              <a:rPr lang="en-US"/>
              <a:t>Click to edit Master title style</a:t>
            </a:r>
          </a:p>
        </p:txBody>
      </p:sp>
      <p:sp>
        <p:nvSpPr>
          <p:cNvPr id="3" name="Text Placeholder 2"/>
          <p:cNvSpPr>
            <a:spLocks noGrp="1"/>
          </p:cNvSpPr>
          <p:nvPr>
            <p:ph type="body" idx="1"/>
          </p:nvPr>
        </p:nvSpPr>
        <p:spPr>
          <a:xfrm>
            <a:off x="3467100" y="9301692"/>
            <a:ext cx="37307838" cy="4800600"/>
          </a:xfrm>
        </p:spPr>
        <p:txBody>
          <a:bodyPr anchor="b"/>
          <a:lstStyle>
            <a:defPPr>
              <a:defRPr kern="1200"/>
            </a:defPPr>
            <a:lvl1pPr marL="0" indent="0">
              <a:buNone/>
              <a:defRPr sz="1335"/>
            </a:lvl1pPr>
            <a:lvl2pPr marL="304800" indent="0">
              <a:buNone/>
              <a:defRPr sz="1200"/>
            </a:lvl2pPr>
            <a:lvl3pPr marL="609600" indent="0">
              <a:buNone/>
              <a:defRPr sz="1065"/>
            </a:lvl3pPr>
            <a:lvl4pPr marL="914400" indent="0">
              <a:buNone/>
              <a:defRPr sz="935"/>
            </a:lvl4pPr>
            <a:lvl5pPr marL="1219200" indent="0">
              <a:buNone/>
              <a:defRPr sz="935"/>
            </a:lvl5pPr>
            <a:lvl6pPr marL="1524000" indent="0">
              <a:buNone/>
              <a:defRPr sz="935"/>
            </a:lvl6pPr>
            <a:lvl7pPr marL="1828800" indent="0">
              <a:buNone/>
              <a:defRPr sz="935"/>
            </a:lvl7pPr>
            <a:lvl8pPr marL="2133600" indent="0">
              <a:buNone/>
              <a:defRPr sz="935"/>
            </a:lvl8pPr>
            <a:lvl9pPr marL="2438400" indent="0">
              <a:buNone/>
              <a:defRPr sz="93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6" y="5120217"/>
            <a:ext cx="19675475" cy="14484350"/>
          </a:xfrm>
        </p:spPr>
        <p:txBody>
          <a:bodyPr/>
          <a:lstStyle>
            <a:defPPr>
              <a:defRPr kern="1200"/>
            </a:defPPr>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5120217"/>
            <a:ext cx="19675475" cy="14484350"/>
          </a:xfrm>
        </p:spPr>
        <p:txBody>
          <a:bodyPr/>
          <a:lstStyle>
            <a:defPPr>
              <a:defRPr kern="1200"/>
            </a:defPPr>
            <a:lvl1pPr>
              <a:defRPr sz="1865"/>
            </a:lvl1pPr>
            <a:lvl2pPr>
              <a:defRPr sz="1600"/>
            </a:lvl2pPr>
            <a:lvl3pPr>
              <a:defRPr sz="1335"/>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4912784"/>
            <a:ext cx="19392900" cy="2046817"/>
          </a:xfrm>
        </p:spPr>
        <p:txBody>
          <a:bodyPr anchor="b"/>
          <a:lstStyle>
            <a:defPPr>
              <a:defRPr kern="1200"/>
            </a:defPPr>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3908"/>
          </a:xfrm>
        </p:spPr>
        <p:txBody>
          <a:bodyPr/>
          <a:lstStyle>
            <a:defPPr>
              <a:defRPr kern="1200"/>
            </a:defPPr>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4912784"/>
            <a:ext cx="19400838" cy="2046817"/>
          </a:xfrm>
        </p:spPr>
        <p:txBody>
          <a:bodyPr anchor="b"/>
          <a:lstStyle>
            <a:defPPr>
              <a:defRPr kern="1200"/>
            </a:defPPr>
            <a:lvl1pPr marL="0" indent="0">
              <a:buNone/>
              <a:defRPr sz="1600" b="1"/>
            </a:lvl1pPr>
            <a:lvl2pPr marL="304800" indent="0">
              <a:buNone/>
              <a:defRPr sz="1335" b="1"/>
            </a:lvl2pPr>
            <a:lvl3pPr marL="609600" indent="0">
              <a:buNone/>
              <a:defRPr sz="1200" b="1"/>
            </a:lvl3pPr>
            <a:lvl4pPr marL="914400" indent="0">
              <a:buNone/>
              <a:defRPr sz="1065" b="1"/>
            </a:lvl4pPr>
            <a:lvl5pPr marL="1219200" indent="0">
              <a:buNone/>
              <a:defRPr sz="1065" b="1"/>
            </a:lvl5pPr>
            <a:lvl6pPr marL="1524000" indent="0">
              <a:buNone/>
              <a:defRPr sz="1065" b="1"/>
            </a:lvl6pPr>
            <a:lvl7pPr marL="1828800" indent="0">
              <a:buNone/>
              <a:defRPr sz="1065" b="1"/>
            </a:lvl7pPr>
            <a:lvl8pPr marL="2133600" indent="0">
              <a:buNone/>
              <a:defRPr sz="1065" b="1"/>
            </a:lvl8pPr>
            <a:lvl9pPr marL="2438400" indent="0">
              <a:buNone/>
              <a:defRPr sz="1065"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8" cy="12643908"/>
          </a:xfrm>
        </p:spPr>
        <p:txBody>
          <a:bodyPr/>
          <a:lstStyle>
            <a:defPPr>
              <a:defRPr kern="1200"/>
            </a:defPPr>
            <a:lvl1pPr>
              <a:defRPr sz="1600"/>
            </a:lvl1pPr>
            <a:lvl2pPr>
              <a:defRPr sz="1335"/>
            </a:lvl2pPr>
            <a:lvl3pPr>
              <a:defRPr sz="1200"/>
            </a:lvl3pPr>
            <a:lvl4pPr>
              <a:defRPr sz="1065"/>
            </a:lvl4pPr>
            <a:lvl5pPr>
              <a:defRPr sz="1065"/>
            </a:lvl5pPr>
            <a:lvl6pPr>
              <a:defRPr sz="1065"/>
            </a:lvl6pPr>
            <a:lvl7pPr>
              <a:defRPr sz="1065"/>
            </a:lvl7pPr>
            <a:lvl8pPr>
              <a:defRPr sz="1065"/>
            </a:lvl8pPr>
            <a:lvl9pPr>
              <a:defRPr sz="10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4184"/>
            <a:ext cx="14439900" cy="3717925"/>
          </a:xfrm>
        </p:spPr>
        <p:txBody>
          <a:bodyPr anchor="b"/>
          <a:lstStyle>
            <a:defPPr>
              <a:defRPr kern="1200"/>
            </a:defPPr>
            <a:lvl1pPr algn="l">
              <a:defRPr sz="1335" b="1"/>
            </a:lvl1pPr>
          </a:lstStyle>
          <a:p>
            <a:r>
              <a:rPr lang="en-US"/>
              <a:t>Click to edit Master title style</a:t>
            </a:r>
          </a:p>
        </p:txBody>
      </p:sp>
      <p:sp>
        <p:nvSpPr>
          <p:cNvPr id="3" name="Content Placeholder 2"/>
          <p:cNvSpPr>
            <a:spLocks noGrp="1"/>
          </p:cNvSpPr>
          <p:nvPr>
            <p:ph idx="1"/>
          </p:nvPr>
        </p:nvSpPr>
        <p:spPr>
          <a:xfrm>
            <a:off x="17160875" y="874184"/>
            <a:ext cx="24536400" cy="18729325"/>
          </a:xfrm>
        </p:spPr>
        <p:txBody>
          <a:bodyPr/>
          <a:lstStyle>
            <a:defPPr>
              <a:defRPr kern="1200"/>
            </a:defPPr>
            <a:lvl1pPr>
              <a:defRPr sz="2135"/>
            </a:lvl1pPr>
            <a:lvl2pPr>
              <a:defRPr sz="1865"/>
            </a:lvl2pPr>
            <a:lvl3pPr>
              <a:defRPr sz="1600"/>
            </a:lvl3pPr>
            <a:lvl4pPr>
              <a:defRPr sz="1335"/>
            </a:lvl4pPr>
            <a:lvl5pPr>
              <a:defRPr sz="1335"/>
            </a:lvl5pPr>
            <a:lvl6pPr>
              <a:defRPr sz="1335"/>
            </a:lvl6pPr>
            <a:lvl7pPr>
              <a:defRPr sz="1335"/>
            </a:lvl7pPr>
            <a:lvl8pPr>
              <a:defRPr sz="1335"/>
            </a:lvl8pPr>
            <a:lvl9pPr>
              <a:defRPr sz="13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4592109"/>
            <a:ext cx="14439900" cy="15011400"/>
          </a:xfrm>
        </p:spPr>
        <p:txBody>
          <a:bodyPr/>
          <a:lstStyle>
            <a:defPPr>
              <a:defRPr kern="1200"/>
            </a:defPPr>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1709"/>
            <a:ext cx="26335038" cy="1813983"/>
          </a:xfrm>
        </p:spPr>
        <p:txBody>
          <a:bodyPr anchor="b"/>
          <a:lstStyle>
            <a:defPPr>
              <a:defRPr kern="1200"/>
            </a:defPPr>
            <a:lvl1pPr algn="l">
              <a:defRPr sz="1335" b="1"/>
            </a:lvl1pPr>
          </a:lstStyle>
          <a:p>
            <a:r>
              <a:rPr lang="en-US"/>
              <a:t>Click to edit Master title style</a:t>
            </a:r>
          </a:p>
        </p:txBody>
      </p:sp>
      <p:sp>
        <p:nvSpPr>
          <p:cNvPr id="3" name="Picture Placeholder 2"/>
          <p:cNvSpPr>
            <a:spLocks noGrp="1"/>
          </p:cNvSpPr>
          <p:nvPr>
            <p:ph type="pic" idx="1"/>
          </p:nvPr>
        </p:nvSpPr>
        <p:spPr>
          <a:xfrm>
            <a:off x="8602663" y="1961092"/>
            <a:ext cx="26335038" cy="13166725"/>
          </a:xfrm>
        </p:spPr>
        <p:txBody>
          <a:bodyPr/>
          <a:lstStyle>
            <a:defPPr>
              <a:defRPr kern="1200"/>
            </a:defPPr>
            <a:lvl1pPr marL="0" indent="0">
              <a:buNone/>
              <a:defRPr sz="2135"/>
            </a:lvl1pPr>
            <a:lvl2pPr marL="304800" indent="0">
              <a:buNone/>
              <a:defRPr sz="1865"/>
            </a:lvl2pPr>
            <a:lvl3pPr marL="609600" indent="0">
              <a:buNone/>
              <a:defRPr sz="1600"/>
            </a:lvl3pPr>
            <a:lvl4pPr marL="914400" indent="0">
              <a:buNone/>
              <a:defRPr sz="1335"/>
            </a:lvl4pPr>
            <a:lvl5pPr marL="1219200" indent="0">
              <a:buNone/>
              <a:defRPr sz="1335"/>
            </a:lvl5pPr>
            <a:lvl6pPr marL="1524000" indent="0">
              <a:buNone/>
              <a:defRPr sz="1335"/>
            </a:lvl6pPr>
            <a:lvl7pPr marL="1828800" indent="0">
              <a:buNone/>
              <a:defRPr sz="1335"/>
            </a:lvl7pPr>
            <a:lvl8pPr marL="2133600" indent="0">
              <a:buNone/>
              <a:defRPr sz="1335"/>
            </a:lvl8pPr>
            <a:lvl9pPr marL="2438400" indent="0">
              <a:buNone/>
              <a:defRPr sz="1335"/>
            </a:lvl9pPr>
          </a:lstStyle>
          <a:p>
            <a:pPr lvl="0"/>
            <a:endParaRPr lang="en-US" noProof="0"/>
          </a:p>
        </p:txBody>
      </p:sp>
      <p:sp>
        <p:nvSpPr>
          <p:cNvPr id="4" name="Text Placeholder 3"/>
          <p:cNvSpPr>
            <a:spLocks noGrp="1"/>
          </p:cNvSpPr>
          <p:nvPr>
            <p:ph type="body" sz="half" idx="2"/>
          </p:nvPr>
        </p:nvSpPr>
        <p:spPr>
          <a:xfrm>
            <a:off x="8602663" y="17175693"/>
            <a:ext cx="26335038" cy="2574925"/>
          </a:xfrm>
        </p:spPr>
        <p:txBody>
          <a:bodyPr/>
          <a:lstStyle>
            <a:defPPr>
              <a:defRPr kern="1200"/>
            </a:defPPr>
            <a:lvl1pPr marL="0" indent="0">
              <a:buNone/>
              <a:defRPr sz="935"/>
            </a:lvl1pPr>
            <a:lvl2pPr marL="304800" indent="0">
              <a:buNone/>
              <a:defRPr sz="800"/>
            </a:lvl2pPr>
            <a:lvl3pPr marL="609600" indent="0">
              <a:buNone/>
              <a:defRPr sz="665"/>
            </a:lvl3pPr>
            <a:lvl4pPr marL="914400" indent="0">
              <a:buNone/>
              <a:defRPr sz="600"/>
            </a:lvl4pPr>
            <a:lvl5pPr marL="1219200" indent="0">
              <a:buNone/>
              <a:defRPr sz="600"/>
            </a:lvl5pPr>
            <a:lvl6pPr marL="1524000" indent="0">
              <a:buNone/>
              <a:defRPr sz="600"/>
            </a:lvl6pPr>
            <a:lvl7pPr marL="1828800" indent="0">
              <a:buNone/>
              <a:defRPr sz="600"/>
            </a:lvl7pPr>
            <a:lvl8pPr marL="2133600" indent="0">
              <a:buNone/>
              <a:defRPr sz="600"/>
            </a:lvl8pPr>
            <a:lvl9pPr marL="2438400"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878417"/>
            <a:ext cx="395033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5120217"/>
            <a:ext cx="39503350"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19985568"/>
            <a:ext cx="10242550" cy="1524000"/>
          </a:xfrm>
          <a:prstGeom prst="rect">
            <a:avLst/>
          </a:prstGeom>
          <a:noFill/>
          <a:ln>
            <a:noFill/>
          </a:ln>
        </p:spPr>
        <p:txBody>
          <a:bodyPr vert="horz" wrap="square" lIns="470254" tIns="235127" rIns="470254" bIns="235127" anchor="t" anchorCtr="0" compatLnSpc="1"/>
          <a:lstStyle>
            <a:defPPr>
              <a:defRPr kern="1200"/>
            </a:defPPr>
            <a:lvl1pPr>
              <a:defRPr sz="4735" smtClean="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19985568"/>
            <a:ext cx="13900150" cy="1524000"/>
          </a:xfrm>
          <a:prstGeom prst="rect">
            <a:avLst/>
          </a:prstGeom>
          <a:noFill/>
          <a:ln>
            <a:noFill/>
          </a:ln>
        </p:spPr>
        <p:txBody>
          <a:bodyPr vert="horz" wrap="square" lIns="470254" tIns="235127" rIns="470254" bIns="235127" anchor="t" anchorCtr="0" compatLnSpc="1"/>
          <a:lstStyle>
            <a:defPPr>
              <a:defRPr kern="1200"/>
            </a:defPPr>
            <a:lvl1pPr algn="ctr">
              <a:defRPr sz="4735" smtClean="0">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19985568"/>
            <a:ext cx="10242550" cy="1524000"/>
          </a:xfrm>
          <a:prstGeom prst="rect">
            <a:avLst/>
          </a:prstGeom>
          <a:noFill/>
          <a:ln>
            <a:noFill/>
          </a:ln>
        </p:spPr>
        <p:txBody>
          <a:bodyPr vert="horz" wrap="square" lIns="470254" tIns="235127" rIns="470254" bIns="235127" anchor="t" anchorCtr="0" compatLnSpc="1"/>
          <a:lstStyle>
            <a:defPPr>
              <a:defRPr kern="1200"/>
            </a:defPPr>
            <a:lvl1pPr algn="r">
              <a:defRPr sz="4735" smtClean="0">
                <a:latin typeface="Arial" panose="020B0604020202020204" pitchFamily="34" charset="0"/>
              </a:defRPr>
            </a:lvl1pPr>
          </a:lstStyle>
          <a:p>
            <a:pPr>
              <a:defRPr/>
            </a:pPr>
            <a:fld id="{D74CA0E6-19C8-4E24-ACA2-24DF946E6C7E}" type="slidenum">
              <a:rPr lang="en-US"/>
              <a:t>‹#›</a:t>
            </a:fld>
            <a:endParaRPr lang="en-US"/>
          </a:p>
        </p:txBody>
      </p:sp>
      <p:pic>
        <p:nvPicPr>
          <p:cNvPr id="1031" name="New picture"/>
          <p:cNvPicPr/>
          <p:nvPr/>
        </p:nvPicPr>
        <p:blipFill>
          <a:blip r:embed="rId14"/>
          <a:stretch>
            <a:fillRect/>
          </a:stretch>
        </p:blipFill>
        <p:spPr>
          <a:xfrm rot="16200000">
            <a:off x="-11506200" y="10972800"/>
            <a:ext cx="14274800" cy="4368800"/>
          </a:xfrm>
          <a:prstGeom prst="rect">
            <a:avLst/>
          </a:prstGeom>
        </p:spPr>
      </p:pic>
      <p:pic>
        <p:nvPicPr>
          <p:cNvPr id="1032" name="New picture"/>
          <p:cNvPicPr/>
          <p:nvPr/>
        </p:nvPicPr>
        <p:blipFill>
          <a:blip r:embed="rId14"/>
          <a:stretch>
            <a:fillRect/>
          </a:stretch>
        </p:blipFill>
        <p:spPr>
          <a:xfrm rot="5400000">
            <a:off x="41122600" y="10972800"/>
            <a:ext cx="14274800" cy="4368800"/>
          </a:xfrm>
          <a:prstGeom prst="rect">
            <a:avLst/>
          </a:prstGeom>
        </p:spPr>
      </p:pic>
      <p:pic>
        <p:nvPicPr>
          <p:cNvPr id="1033" name="New picture"/>
          <p:cNvPicPr/>
          <p:nvPr/>
        </p:nvPicPr>
        <p:blipFill>
          <a:blip r:embed="rId15"/>
          <a:stretch>
            <a:fillRect/>
          </a:stretch>
        </p:blipFill>
        <p:spPr>
          <a:xfrm>
            <a:off x="6959600" y="22453600"/>
            <a:ext cx="29972000" cy="1549400"/>
          </a:xfrm>
          <a:prstGeom prst="rect">
            <a:avLst/>
          </a:prstGeom>
        </p:spPr>
      </p:pic>
      <p:sp>
        <p:nvSpPr>
          <p:cNvPr id="1034" name="New shape"/>
          <p:cNvSpPr/>
          <p:nvPr/>
        </p:nvSpPr>
        <p:spPr>
          <a:xfrm>
            <a:off x="69596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intellectualsage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135630" rtl="0" eaLnBrk="0" fontAlgn="base" hangingPunct="0">
        <a:spcBef>
          <a:spcPct val="0"/>
        </a:spcBef>
        <a:spcAft>
          <a:spcPct val="0"/>
        </a:spcAft>
        <a:defRPr sz="15135">
          <a:solidFill>
            <a:schemeClr val="tx2"/>
          </a:solidFill>
          <a:latin typeface="+mj-lt"/>
          <a:ea typeface="+mj-ea"/>
          <a:cs typeface="+mj-cs"/>
        </a:defRPr>
      </a:lvl1pPr>
      <a:lvl2pPr algn="ctr" defTabSz="3135630" rtl="0" eaLnBrk="0" fontAlgn="base" hangingPunct="0">
        <a:spcBef>
          <a:spcPct val="0"/>
        </a:spcBef>
        <a:spcAft>
          <a:spcPct val="0"/>
        </a:spcAft>
        <a:defRPr sz="15135">
          <a:solidFill>
            <a:schemeClr val="tx2"/>
          </a:solidFill>
          <a:latin typeface="Arial" panose="020B0604020202020204"/>
        </a:defRPr>
      </a:lvl2pPr>
      <a:lvl3pPr algn="ctr" defTabSz="3135630" rtl="0" eaLnBrk="0" fontAlgn="base" hangingPunct="0">
        <a:spcBef>
          <a:spcPct val="0"/>
        </a:spcBef>
        <a:spcAft>
          <a:spcPct val="0"/>
        </a:spcAft>
        <a:defRPr sz="15135">
          <a:solidFill>
            <a:schemeClr val="tx2"/>
          </a:solidFill>
          <a:latin typeface="Arial" panose="020B0604020202020204"/>
        </a:defRPr>
      </a:lvl3pPr>
      <a:lvl4pPr algn="ctr" defTabSz="3135630" rtl="0" eaLnBrk="0" fontAlgn="base" hangingPunct="0">
        <a:spcBef>
          <a:spcPct val="0"/>
        </a:spcBef>
        <a:spcAft>
          <a:spcPct val="0"/>
        </a:spcAft>
        <a:defRPr sz="15135">
          <a:solidFill>
            <a:schemeClr val="tx2"/>
          </a:solidFill>
          <a:latin typeface="Arial" panose="020B0604020202020204"/>
        </a:defRPr>
      </a:lvl4pPr>
      <a:lvl5pPr algn="ctr" defTabSz="3135630" rtl="0" eaLnBrk="0" fontAlgn="base" hangingPunct="0">
        <a:spcBef>
          <a:spcPct val="0"/>
        </a:spcBef>
        <a:spcAft>
          <a:spcPct val="0"/>
        </a:spcAft>
        <a:defRPr sz="15135">
          <a:solidFill>
            <a:schemeClr val="tx2"/>
          </a:solidFill>
          <a:latin typeface="Arial" panose="020B0604020202020204"/>
        </a:defRPr>
      </a:lvl5pPr>
      <a:lvl6pPr marL="304800" algn="ctr" defTabSz="3135630" rtl="0" fontAlgn="base">
        <a:spcBef>
          <a:spcPct val="0"/>
        </a:spcBef>
        <a:spcAft>
          <a:spcPct val="0"/>
        </a:spcAft>
        <a:defRPr sz="15135">
          <a:solidFill>
            <a:schemeClr val="tx2"/>
          </a:solidFill>
          <a:latin typeface="Arial" panose="020B0604020202020204"/>
        </a:defRPr>
      </a:lvl6pPr>
      <a:lvl7pPr marL="609600" algn="ctr" defTabSz="3135630" rtl="0" fontAlgn="base">
        <a:spcBef>
          <a:spcPct val="0"/>
        </a:spcBef>
        <a:spcAft>
          <a:spcPct val="0"/>
        </a:spcAft>
        <a:defRPr sz="15135">
          <a:solidFill>
            <a:schemeClr val="tx2"/>
          </a:solidFill>
          <a:latin typeface="Arial" panose="020B0604020202020204"/>
        </a:defRPr>
      </a:lvl7pPr>
      <a:lvl8pPr marL="914400" algn="ctr" defTabSz="3135630" rtl="0" fontAlgn="base">
        <a:spcBef>
          <a:spcPct val="0"/>
        </a:spcBef>
        <a:spcAft>
          <a:spcPct val="0"/>
        </a:spcAft>
        <a:defRPr sz="15135">
          <a:solidFill>
            <a:schemeClr val="tx2"/>
          </a:solidFill>
          <a:latin typeface="Arial" panose="020B0604020202020204"/>
        </a:defRPr>
      </a:lvl8pPr>
      <a:lvl9pPr marL="1219200" algn="ctr" defTabSz="3135630" rtl="0" fontAlgn="base">
        <a:spcBef>
          <a:spcPct val="0"/>
        </a:spcBef>
        <a:spcAft>
          <a:spcPct val="0"/>
        </a:spcAft>
        <a:defRPr sz="15135">
          <a:solidFill>
            <a:schemeClr val="tx2"/>
          </a:solidFill>
          <a:latin typeface="Arial" panose="020B0604020202020204"/>
        </a:defRPr>
      </a:lvl9pPr>
    </p:titleStyle>
    <p:bodyStyle>
      <a:defPPr>
        <a:defRPr kern="1200"/>
      </a:defPPr>
      <a:lvl1pPr marL="1174750" indent="-1174750" algn="l" defTabSz="3135630" rtl="0" eaLnBrk="0" fontAlgn="base" hangingPunct="0">
        <a:spcBef>
          <a:spcPct val="20000"/>
        </a:spcBef>
        <a:spcAft>
          <a:spcPct val="0"/>
        </a:spcAft>
        <a:buChar char="•"/>
        <a:defRPr sz="11000">
          <a:solidFill>
            <a:schemeClr val="tx1"/>
          </a:solidFill>
          <a:latin typeface="+mn-lt"/>
          <a:ea typeface="+mn-ea"/>
          <a:cs typeface="+mn-cs"/>
        </a:defRPr>
      </a:lvl1pPr>
      <a:lvl2pPr marL="2548890" indent="-981075" algn="l" defTabSz="3135630" rtl="0" eaLnBrk="0" fontAlgn="base" hangingPunct="0">
        <a:spcBef>
          <a:spcPct val="20000"/>
        </a:spcBef>
        <a:spcAft>
          <a:spcPct val="0"/>
        </a:spcAft>
        <a:buChar char="–"/>
        <a:defRPr sz="9600">
          <a:solidFill>
            <a:schemeClr val="tx1"/>
          </a:solidFill>
          <a:latin typeface="+mn-lt"/>
        </a:defRPr>
      </a:lvl2pPr>
      <a:lvl3pPr marL="3919220" indent="-782955" algn="l" defTabSz="3135630" rtl="0" eaLnBrk="0" fontAlgn="base" hangingPunct="0">
        <a:spcBef>
          <a:spcPct val="20000"/>
        </a:spcBef>
        <a:spcAft>
          <a:spcPct val="0"/>
        </a:spcAft>
        <a:buChar char="•"/>
        <a:defRPr sz="8265">
          <a:solidFill>
            <a:schemeClr val="tx1"/>
          </a:solidFill>
          <a:latin typeface="+mn-lt"/>
        </a:defRPr>
      </a:lvl3pPr>
      <a:lvl4pPr marL="5486400" indent="-782955" algn="l" defTabSz="3135630" rtl="0" eaLnBrk="0" fontAlgn="base" hangingPunct="0">
        <a:spcBef>
          <a:spcPct val="20000"/>
        </a:spcBef>
        <a:spcAft>
          <a:spcPct val="0"/>
        </a:spcAft>
        <a:buChar char="–"/>
        <a:defRPr sz="6865">
          <a:solidFill>
            <a:schemeClr val="tx1"/>
          </a:solidFill>
          <a:latin typeface="+mn-lt"/>
        </a:defRPr>
      </a:lvl4pPr>
      <a:lvl5pPr marL="7055485" indent="-784225" algn="l" defTabSz="3135630" rtl="0" eaLnBrk="0" fontAlgn="base" hangingPunct="0">
        <a:spcBef>
          <a:spcPct val="20000"/>
        </a:spcBef>
        <a:spcAft>
          <a:spcPct val="0"/>
        </a:spcAft>
        <a:buChar char="»"/>
        <a:defRPr sz="6865">
          <a:solidFill>
            <a:schemeClr val="tx1"/>
          </a:solidFill>
          <a:latin typeface="+mn-lt"/>
        </a:defRPr>
      </a:lvl5pPr>
      <a:lvl6pPr marL="7360285" indent="-784225" algn="l" defTabSz="3135630" rtl="0" fontAlgn="base">
        <a:spcBef>
          <a:spcPct val="20000"/>
        </a:spcBef>
        <a:spcAft>
          <a:spcPct val="0"/>
        </a:spcAft>
        <a:buChar char="»"/>
        <a:defRPr sz="6865">
          <a:solidFill>
            <a:schemeClr val="tx1"/>
          </a:solidFill>
          <a:latin typeface="+mn-lt"/>
        </a:defRPr>
      </a:lvl6pPr>
      <a:lvl7pPr marL="7665085" indent="-784225" algn="l" defTabSz="3135630" rtl="0" fontAlgn="base">
        <a:spcBef>
          <a:spcPct val="20000"/>
        </a:spcBef>
        <a:spcAft>
          <a:spcPct val="0"/>
        </a:spcAft>
        <a:buChar char="»"/>
        <a:defRPr sz="6865">
          <a:solidFill>
            <a:schemeClr val="tx1"/>
          </a:solidFill>
          <a:latin typeface="+mn-lt"/>
        </a:defRPr>
      </a:lvl7pPr>
      <a:lvl8pPr marL="7969885" indent="-784225" algn="l" defTabSz="3135630" rtl="0" fontAlgn="base">
        <a:spcBef>
          <a:spcPct val="20000"/>
        </a:spcBef>
        <a:spcAft>
          <a:spcPct val="0"/>
        </a:spcAft>
        <a:buChar char="»"/>
        <a:defRPr sz="6865">
          <a:solidFill>
            <a:schemeClr val="tx1"/>
          </a:solidFill>
          <a:latin typeface="+mn-lt"/>
        </a:defRPr>
      </a:lvl8pPr>
      <a:lvl9pPr marL="8274685" indent="-784225" algn="l" defTabSz="3135630" rtl="0" fontAlgn="base">
        <a:spcBef>
          <a:spcPct val="20000"/>
        </a:spcBef>
        <a:spcAft>
          <a:spcPct val="0"/>
        </a:spcAft>
        <a:buChar char="»"/>
        <a:defRPr sz="6865">
          <a:solidFill>
            <a:schemeClr val="tx1"/>
          </a:solidFill>
          <a:latin typeface="+mn-lt"/>
        </a:defRPr>
      </a:lvl9pPr>
    </p:bodyStyle>
    <p:otherStyle>
      <a:defPPr>
        <a:defRPr lang="en-US"/>
      </a:defPPr>
      <a:lvl1pPr marL="0" algn="l" defTabSz="609600" rtl="0" eaLnBrk="1" latinLnBrk="0" hangingPunct="1">
        <a:defRPr sz="1200" kern="1200">
          <a:solidFill>
            <a:schemeClr val="tx1"/>
          </a:solidFill>
          <a:latin typeface="+mn-lt"/>
          <a:ea typeface="+mn-ea"/>
          <a:cs typeface="+mn-cs"/>
        </a:defRPr>
      </a:lvl1pPr>
      <a:lvl2pPr marL="304800" algn="l" defTabSz="609600" rtl="0" eaLnBrk="1" latinLnBrk="0" hangingPunct="1">
        <a:defRPr sz="1200" kern="1200">
          <a:solidFill>
            <a:schemeClr val="tx1"/>
          </a:solidFill>
          <a:latin typeface="+mn-lt"/>
          <a:ea typeface="+mn-ea"/>
          <a:cs typeface="+mn-cs"/>
        </a:defRPr>
      </a:lvl2pPr>
      <a:lvl3pPr marL="609600" algn="l" defTabSz="609600" rtl="0" eaLnBrk="1" latinLnBrk="0" hangingPunct="1">
        <a:defRPr sz="1200" kern="1200">
          <a:solidFill>
            <a:schemeClr val="tx1"/>
          </a:solidFill>
          <a:latin typeface="+mn-lt"/>
          <a:ea typeface="+mn-ea"/>
          <a:cs typeface="+mn-cs"/>
        </a:defRPr>
      </a:lvl3pPr>
      <a:lvl4pPr marL="914400" algn="l" defTabSz="609600" rtl="0" eaLnBrk="1" latinLnBrk="0" hangingPunct="1">
        <a:defRPr sz="1200" kern="1200">
          <a:solidFill>
            <a:schemeClr val="tx1"/>
          </a:solidFill>
          <a:latin typeface="+mn-lt"/>
          <a:ea typeface="+mn-ea"/>
          <a:cs typeface="+mn-cs"/>
        </a:defRPr>
      </a:lvl4pPr>
      <a:lvl5pPr marL="1219200" algn="l" defTabSz="609600" rtl="0" eaLnBrk="1" latinLnBrk="0" hangingPunct="1">
        <a:defRPr sz="1200" kern="1200">
          <a:solidFill>
            <a:schemeClr val="tx1"/>
          </a:solidFill>
          <a:latin typeface="+mn-lt"/>
          <a:ea typeface="+mn-ea"/>
          <a:cs typeface="+mn-cs"/>
        </a:defRPr>
      </a:lvl5pPr>
      <a:lvl6pPr marL="1524000" algn="l" defTabSz="609600" rtl="0" eaLnBrk="1" latinLnBrk="0" hangingPunct="1">
        <a:defRPr sz="1200" kern="1200">
          <a:solidFill>
            <a:schemeClr val="tx1"/>
          </a:solidFill>
          <a:latin typeface="+mn-lt"/>
          <a:ea typeface="+mn-ea"/>
          <a:cs typeface="+mn-cs"/>
        </a:defRPr>
      </a:lvl6pPr>
      <a:lvl7pPr marL="1828800" algn="l" defTabSz="609600" rtl="0" eaLnBrk="1" latinLnBrk="0" hangingPunct="1">
        <a:defRPr sz="1200" kern="1200">
          <a:solidFill>
            <a:schemeClr val="tx1"/>
          </a:solidFill>
          <a:latin typeface="+mn-lt"/>
          <a:ea typeface="+mn-ea"/>
          <a:cs typeface="+mn-cs"/>
        </a:defRPr>
      </a:lvl7pPr>
      <a:lvl8pPr marL="2133600" algn="l" defTabSz="609600" rtl="0" eaLnBrk="1" latinLnBrk="0" hangingPunct="1">
        <a:defRPr sz="1200" kern="1200">
          <a:solidFill>
            <a:schemeClr val="tx1"/>
          </a:solidFill>
          <a:latin typeface="+mn-lt"/>
          <a:ea typeface="+mn-ea"/>
          <a:cs typeface="+mn-cs"/>
        </a:defRPr>
      </a:lvl8pPr>
      <a:lvl9pPr marL="2438400" algn="l" defTabSz="6096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www.geeksforgeeks.com/" TargetMode="External"/><Relationship Id="rId4" Type="http://schemas.openxmlformats.org/officeDocument/2006/relationships/hyperlink" Target="http://www.stackoverflow.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BCDCDE"/>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p:cNvSpPr/>
          <p:nvPr/>
        </p:nvSpPr>
        <p:spPr bwMode="auto">
          <a:xfrm>
            <a:off x="419100" y="340791"/>
            <a:ext cx="42976800" cy="4643260"/>
          </a:xfrm>
          <a:prstGeom prst="round2DiagRect">
            <a:avLst/>
          </a:prstGeom>
          <a:solidFill>
            <a:srgbClr val="438086"/>
          </a:solidFill>
          <a:ln w="9525" cap="flat" cmpd="sng" algn="ctr">
            <a:noFill/>
            <a:prstDash val="solid"/>
            <a:round/>
            <a:headEnd type="none" w="med" len="med"/>
            <a:tailEnd type="none" w="med" len="med"/>
          </a:ln>
          <a:effectLst/>
        </p:spPr>
        <p:txBody>
          <a:bodyPr vert="horz" wrap="square" lIns="60960" tIns="30480" rIns="60960" bIns="30480" numCol="1" rtlCol="0" anchor="t" anchorCtr="0" compatLnSpc="1"/>
          <a:lstStyle/>
          <a:p>
            <a:pPr defTabSz="3135630"/>
            <a:endParaRPr lang="en-US" sz="2535">
              <a:latin typeface="Arial" panose="020B0604020202020204"/>
            </a:endParaRPr>
          </a:p>
        </p:txBody>
      </p:sp>
      <p:sp>
        <p:nvSpPr>
          <p:cNvPr id="20" name="Title 11"/>
          <p:cNvSpPr txBox="1"/>
          <p:nvPr/>
        </p:nvSpPr>
        <p:spPr>
          <a:xfrm>
            <a:off x="1150374" y="977429"/>
            <a:ext cx="41590451" cy="1831290"/>
          </a:xfrm>
          <a:prstGeom prst="rect">
            <a:avLst/>
          </a:prstGeom>
        </p:spPr>
        <p:txBody>
          <a:bodyPr lIns="85344" tIns="42672" rIns="85344" bIns="42672"/>
          <a:lstStyle>
            <a:defPPr>
              <a:defRPr lang="en-US"/>
            </a:defPPr>
            <a:lvl1pPr marL="0" algn="l" defTabSz="4387850" rtl="0" eaLnBrk="1" latinLnBrk="0" hangingPunct="1">
              <a:defRPr sz="8700" kern="1200">
                <a:solidFill>
                  <a:schemeClr val="tx1"/>
                </a:solidFill>
                <a:latin typeface="+mn-lt"/>
                <a:ea typeface="+mn-ea"/>
                <a:cs typeface="+mn-cs"/>
              </a:defRPr>
            </a:lvl1pPr>
            <a:lvl2pPr marL="2193925" algn="l" defTabSz="4387850" rtl="0" eaLnBrk="1" latinLnBrk="0" hangingPunct="1">
              <a:defRPr sz="8700" kern="1200">
                <a:solidFill>
                  <a:schemeClr val="tx1"/>
                </a:solidFill>
                <a:latin typeface="+mn-lt"/>
                <a:ea typeface="+mn-ea"/>
                <a:cs typeface="+mn-cs"/>
              </a:defRPr>
            </a:lvl2pPr>
            <a:lvl3pPr marL="4387850" algn="l" defTabSz="4387850" rtl="0" eaLnBrk="1" latinLnBrk="0" hangingPunct="1">
              <a:defRPr sz="8700" kern="1200">
                <a:solidFill>
                  <a:schemeClr val="tx1"/>
                </a:solidFill>
                <a:latin typeface="+mn-lt"/>
                <a:ea typeface="+mn-ea"/>
                <a:cs typeface="+mn-cs"/>
              </a:defRPr>
            </a:lvl3pPr>
            <a:lvl4pPr marL="6582410" algn="l" defTabSz="4387850" rtl="0" eaLnBrk="1" latinLnBrk="0" hangingPunct="1">
              <a:defRPr sz="8700" kern="1200">
                <a:solidFill>
                  <a:schemeClr val="tx1"/>
                </a:solidFill>
                <a:latin typeface="+mn-lt"/>
                <a:ea typeface="+mn-ea"/>
                <a:cs typeface="+mn-cs"/>
              </a:defRPr>
            </a:lvl4pPr>
            <a:lvl5pPr marL="8776335" algn="l" defTabSz="4387850" rtl="0" eaLnBrk="1" latinLnBrk="0" hangingPunct="1">
              <a:defRPr sz="8700" kern="1200">
                <a:solidFill>
                  <a:schemeClr val="tx1"/>
                </a:solidFill>
                <a:latin typeface="+mn-lt"/>
                <a:ea typeface="+mn-ea"/>
                <a:cs typeface="+mn-cs"/>
              </a:defRPr>
            </a:lvl5pPr>
            <a:lvl6pPr marL="10970260" algn="l" defTabSz="4387850" rtl="0" eaLnBrk="1" latinLnBrk="0" hangingPunct="1">
              <a:defRPr sz="8700" kern="1200">
                <a:solidFill>
                  <a:schemeClr val="tx1"/>
                </a:solidFill>
                <a:latin typeface="+mn-lt"/>
                <a:ea typeface="+mn-ea"/>
                <a:cs typeface="+mn-cs"/>
              </a:defRPr>
            </a:lvl6pPr>
            <a:lvl7pPr marL="13164185" algn="l" defTabSz="4387850" rtl="0" eaLnBrk="1" latinLnBrk="0" hangingPunct="1">
              <a:defRPr sz="8700" kern="1200">
                <a:solidFill>
                  <a:schemeClr val="tx1"/>
                </a:solidFill>
                <a:latin typeface="+mn-lt"/>
                <a:ea typeface="+mn-ea"/>
                <a:cs typeface="+mn-cs"/>
              </a:defRPr>
            </a:lvl7pPr>
            <a:lvl8pPr marL="15358110" algn="l" defTabSz="4387850" rtl="0" eaLnBrk="1" latinLnBrk="0" hangingPunct="1">
              <a:defRPr sz="8700" kern="1200">
                <a:solidFill>
                  <a:schemeClr val="tx1"/>
                </a:solidFill>
                <a:latin typeface="+mn-lt"/>
                <a:ea typeface="+mn-ea"/>
                <a:cs typeface="+mn-cs"/>
              </a:defRPr>
            </a:lvl8pPr>
            <a:lvl9pPr marL="17552035" algn="l" defTabSz="4387850" rtl="0" eaLnBrk="1" latinLnBrk="0" hangingPunct="1">
              <a:defRPr sz="8700" kern="1200">
                <a:solidFill>
                  <a:schemeClr val="tx1"/>
                </a:solidFill>
                <a:latin typeface="+mn-lt"/>
                <a:ea typeface="+mn-ea"/>
                <a:cs typeface="+mn-cs"/>
              </a:defRPr>
            </a:lvl9pPr>
          </a:lstStyle>
          <a:p>
            <a:pPr algn="ctr"/>
            <a:r>
              <a:rPr lang="en-US" sz="5700" dirty="0">
                <a:solidFill>
                  <a:schemeClr val="bg1"/>
                </a:solidFill>
                <a:latin typeface="Libre Baskerville" panose="02000000000000000000" pitchFamily="2" charset="0"/>
              </a:rPr>
              <a:t>Real Estate (Property Buying And Selling)</a:t>
            </a:r>
          </a:p>
        </p:txBody>
      </p:sp>
      <p:sp>
        <p:nvSpPr>
          <p:cNvPr id="21" name="Text Placeholder 16"/>
          <p:cNvSpPr txBox="1"/>
          <p:nvPr/>
        </p:nvSpPr>
        <p:spPr>
          <a:xfrm>
            <a:off x="1150374" y="2286000"/>
            <a:ext cx="41590451" cy="2669187"/>
          </a:xfrm>
          <a:prstGeom prst="rect">
            <a:avLst/>
          </a:prstGeom>
        </p:spPr>
        <p:txBody>
          <a:bodyPr lIns="85344" tIns="42672" rIns="85344" bIns="42672">
            <a:noAutofit/>
          </a:bodyPr>
          <a:lstStyle>
            <a:defPPr>
              <a:defRPr lang="en-US"/>
            </a:defPPr>
            <a:lvl1pPr marL="0" algn="l" defTabSz="4387850" rtl="0" eaLnBrk="1" latinLnBrk="0" hangingPunct="1">
              <a:defRPr sz="8700" kern="1200">
                <a:solidFill>
                  <a:schemeClr val="tx1"/>
                </a:solidFill>
                <a:latin typeface="+mn-lt"/>
                <a:ea typeface="+mn-ea"/>
                <a:cs typeface="+mn-cs"/>
              </a:defRPr>
            </a:lvl1pPr>
            <a:lvl2pPr marL="2193925" algn="l" defTabSz="4387850" rtl="0" eaLnBrk="1" latinLnBrk="0" hangingPunct="1">
              <a:defRPr sz="8700" kern="1200">
                <a:solidFill>
                  <a:schemeClr val="tx1"/>
                </a:solidFill>
                <a:latin typeface="+mn-lt"/>
                <a:ea typeface="+mn-ea"/>
                <a:cs typeface="+mn-cs"/>
              </a:defRPr>
            </a:lvl2pPr>
            <a:lvl3pPr marL="4387850" algn="l" defTabSz="4387850" rtl="0" eaLnBrk="1" latinLnBrk="0" hangingPunct="1">
              <a:defRPr sz="8700" kern="1200">
                <a:solidFill>
                  <a:schemeClr val="tx1"/>
                </a:solidFill>
                <a:latin typeface="+mn-lt"/>
                <a:ea typeface="+mn-ea"/>
                <a:cs typeface="+mn-cs"/>
              </a:defRPr>
            </a:lvl3pPr>
            <a:lvl4pPr marL="6582410" algn="l" defTabSz="4387850" rtl="0" eaLnBrk="1" latinLnBrk="0" hangingPunct="1">
              <a:defRPr sz="8700" kern="1200">
                <a:solidFill>
                  <a:schemeClr val="tx1"/>
                </a:solidFill>
                <a:latin typeface="+mn-lt"/>
                <a:ea typeface="+mn-ea"/>
                <a:cs typeface="+mn-cs"/>
              </a:defRPr>
            </a:lvl4pPr>
            <a:lvl5pPr marL="8776335" algn="l" defTabSz="4387850" rtl="0" eaLnBrk="1" latinLnBrk="0" hangingPunct="1">
              <a:defRPr sz="8700" kern="1200">
                <a:solidFill>
                  <a:schemeClr val="tx1"/>
                </a:solidFill>
                <a:latin typeface="+mn-lt"/>
                <a:ea typeface="+mn-ea"/>
                <a:cs typeface="+mn-cs"/>
              </a:defRPr>
            </a:lvl5pPr>
            <a:lvl6pPr marL="10970260" algn="l" defTabSz="4387850" rtl="0" eaLnBrk="1" latinLnBrk="0" hangingPunct="1">
              <a:defRPr sz="8700" kern="1200">
                <a:solidFill>
                  <a:schemeClr val="tx1"/>
                </a:solidFill>
                <a:latin typeface="+mn-lt"/>
                <a:ea typeface="+mn-ea"/>
                <a:cs typeface="+mn-cs"/>
              </a:defRPr>
            </a:lvl6pPr>
            <a:lvl7pPr marL="13164185" algn="l" defTabSz="4387850" rtl="0" eaLnBrk="1" latinLnBrk="0" hangingPunct="1">
              <a:defRPr sz="8700" kern="1200">
                <a:solidFill>
                  <a:schemeClr val="tx1"/>
                </a:solidFill>
                <a:latin typeface="+mn-lt"/>
                <a:ea typeface="+mn-ea"/>
                <a:cs typeface="+mn-cs"/>
              </a:defRPr>
            </a:lvl7pPr>
            <a:lvl8pPr marL="15358110" algn="l" defTabSz="4387850" rtl="0" eaLnBrk="1" latinLnBrk="0" hangingPunct="1">
              <a:defRPr sz="8700" kern="1200">
                <a:solidFill>
                  <a:schemeClr val="tx1"/>
                </a:solidFill>
                <a:latin typeface="+mn-lt"/>
                <a:ea typeface="+mn-ea"/>
                <a:cs typeface="+mn-cs"/>
              </a:defRPr>
            </a:lvl8pPr>
            <a:lvl9pPr marL="17552035" algn="l" defTabSz="4387850" rtl="0" eaLnBrk="1" latinLnBrk="0" hangingPunct="1">
              <a:defRPr sz="8700" kern="1200">
                <a:solidFill>
                  <a:schemeClr val="tx1"/>
                </a:solidFill>
                <a:latin typeface="+mn-lt"/>
                <a:ea typeface="+mn-ea"/>
                <a:cs typeface="+mn-cs"/>
              </a:defRPr>
            </a:lvl9pPr>
          </a:lstStyle>
          <a:p>
            <a:pPr algn="ctr"/>
            <a:r>
              <a:rPr lang="en-US" sz="4800" b="1" dirty="0" err="1">
                <a:solidFill>
                  <a:schemeClr val="bg1"/>
                </a:solidFill>
                <a:latin typeface="Times New Roman" panose="02020603050405020304" pitchFamily="18" charset="0"/>
                <a:cs typeface="Times New Roman" panose="02020603050405020304" pitchFamily="18" charset="0"/>
              </a:rPr>
              <a:t>Manas</a:t>
            </a:r>
            <a:r>
              <a:rPr lang="en-US" sz="4800" b="1" dirty="0">
                <a:solidFill>
                  <a:schemeClr val="bg1"/>
                </a:solidFill>
                <a:latin typeface="Times New Roman" panose="02020603050405020304" pitchFamily="18" charset="0"/>
                <a:cs typeface="Times New Roman" panose="02020603050405020304" pitchFamily="18" charset="0"/>
              </a:rPr>
              <a:t> </a:t>
            </a:r>
            <a:r>
              <a:rPr lang="en-IN" altLang="en-US" sz="4800" b="1" dirty="0">
                <a:solidFill>
                  <a:schemeClr val="bg1"/>
                </a:solidFill>
                <a:latin typeface="Times New Roman" panose="02020603050405020304" pitchFamily="18" charset="0"/>
                <a:cs typeface="Times New Roman" panose="02020603050405020304" pitchFamily="18" charset="0"/>
              </a:rPr>
              <a:t>Sinkar</a:t>
            </a:r>
            <a:r>
              <a:rPr lang="en-US" sz="4800" b="1" dirty="0">
                <a:solidFill>
                  <a:schemeClr val="bg1"/>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57</a:t>
            </a:r>
          </a:p>
          <a:p>
            <a:pPr algn="ctr"/>
            <a:r>
              <a:rPr lang="en-US" sz="4800" b="1" dirty="0" err="1">
                <a:solidFill>
                  <a:schemeClr val="bg1"/>
                </a:solidFill>
                <a:latin typeface="Times New Roman" panose="02020603050405020304" pitchFamily="18" charset="0"/>
                <a:cs typeface="Times New Roman" panose="02020603050405020304" pitchFamily="18" charset="0"/>
              </a:rPr>
              <a:t>Parth</a:t>
            </a:r>
            <a:r>
              <a:rPr lang="en-US" sz="4800" b="1" dirty="0">
                <a:solidFill>
                  <a:schemeClr val="bg1"/>
                </a:solidFill>
                <a:latin typeface="Times New Roman" panose="02020603050405020304" pitchFamily="18" charset="0"/>
                <a:cs typeface="Times New Roman" panose="02020603050405020304" pitchFamily="18" charset="0"/>
              </a:rPr>
              <a:t> </a:t>
            </a:r>
            <a:r>
              <a:rPr lang="en-IN" altLang="en-US" sz="4800" b="1" dirty="0" err="1">
                <a:solidFill>
                  <a:schemeClr val="bg1"/>
                </a:solidFill>
                <a:latin typeface="Times New Roman" panose="02020603050405020304" pitchFamily="18" charset="0"/>
                <a:cs typeface="Times New Roman" panose="02020603050405020304" pitchFamily="18" charset="0"/>
              </a:rPr>
              <a:t>Thosani</a:t>
            </a:r>
            <a:r>
              <a:rPr lang="en-US" sz="4800" b="1" dirty="0">
                <a:solidFill>
                  <a:schemeClr val="bg1"/>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60</a:t>
            </a:r>
          </a:p>
          <a:p>
            <a:pPr algn="ctr"/>
            <a:r>
              <a:rPr lang="en-US" sz="4800" b="1" dirty="0">
                <a:solidFill>
                  <a:schemeClr val="bg1"/>
                </a:solidFill>
                <a:latin typeface="Times New Roman" panose="02020603050405020304" pitchFamily="18" charset="0"/>
                <a:cs typeface="Times New Roman" panose="02020603050405020304" pitchFamily="18" charset="0"/>
              </a:rPr>
              <a:t>Jaydeep </a:t>
            </a:r>
            <a:r>
              <a:rPr lang="en-IN" altLang="en-US" sz="4800" b="1" dirty="0">
                <a:solidFill>
                  <a:schemeClr val="bg1"/>
                </a:solidFill>
                <a:latin typeface="Times New Roman" panose="02020603050405020304" pitchFamily="18" charset="0"/>
                <a:cs typeface="Times New Roman" panose="02020603050405020304" pitchFamily="18" charset="0"/>
              </a:rPr>
              <a:t>V</a:t>
            </a:r>
            <a:r>
              <a:rPr lang="en-US" sz="4800" b="1" dirty="0" err="1">
                <a:solidFill>
                  <a:schemeClr val="bg1"/>
                </a:solidFill>
                <a:latin typeface="Times New Roman" panose="02020603050405020304" pitchFamily="18" charset="0"/>
                <a:cs typeface="Times New Roman" panose="02020603050405020304" pitchFamily="18" charset="0"/>
              </a:rPr>
              <a:t>aghasiya</a:t>
            </a:r>
            <a:r>
              <a:rPr lang="en-US" sz="4800" b="1" dirty="0">
                <a:solidFill>
                  <a:schemeClr val="bg1"/>
                </a:solidFill>
                <a:latin typeface="Times New Roman" panose="02020603050405020304" pitchFamily="18" charset="0"/>
                <a:cs typeface="Times New Roman" panose="02020603050405020304" pitchFamily="18" charset="0"/>
              </a:rPr>
              <a:t>    </a:t>
            </a:r>
            <a:r>
              <a:rPr lang="en-US" sz="4400" b="1" dirty="0">
                <a:solidFill>
                  <a:schemeClr val="bg1"/>
                </a:solidFill>
                <a:latin typeface="Times New Roman" panose="02020603050405020304" pitchFamily="18" charset="0"/>
                <a:cs typeface="Times New Roman" panose="02020603050405020304" pitchFamily="18" charset="0"/>
              </a:rPr>
              <a:t>61</a:t>
            </a:r>
          </a:p>
        </p:txBody>
      </p:sp>
      <p:sp>
        <p:nvSpPr>
          <p:cNvPr id="22" name="TextBox 19"/>
          <p:cNvSpPr txBox="1">
            <a:spLocks noChangeArrowheads="1"/>
          </p:cNvSpPr>
          <p:nvPr/>
        </p:nvSpPr>
        <p:spPr bwMode="auto">
          <a:xfrm>
            <a:off x="444499" y="6220694"/>
            <a:ext cx="8839200" cy="239705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2800" dirty="0">
                <a:latin typeface="Times New Roman" panose="02020603050405020304" pitchFamily="18" charset="0"/>
                <a:cs typeface="Times New Roman" panose="02020603050405020304" pitchFamily="18" charset="0"/>
              </a:rPr>
              <a:t>The proposed system applies to the normal citizens of the world.</a:t>
            </a:r>
          </a:p>
          <a:p>
            <a:pPr algn="just">
              <a:lnSpc>
                <a:spcPct val="110000"/>
              </a:lnSpc>
            </a:pPr>
            <a:r>
              <a:rPr lang="en-US" sz="2800" dirty="0">
                <a:latin typeface="Times New Roman" panose="02020603050405020304" pitchFamily="18" charset="0"/>
                <a:cs typeface="Times New Roman" panose="02020603050405020304" pitchFamily="18" charset="0"/>
              </a:rPr>
              <a:t>The basic idea is to provide easy access to data of real estate sale and rent and to have direct communication between client and organization</a:t>
            </a:r>
          </a:p>
        </p:txBody>
      </p:sp>
      <p:sp>
        <p:nvSpPr>
          <p:cNvPr id="23" name="Rectangle 22"/>
          <p:cNvSpPr>
            <a:spLocks noChangeArrowheads="1"/>
          </p:cNvSpPr>
          <p:nvPr/>
        </p:nvSpPr>
        <p:spPr bwMode="auto">
          <a:xfrm>
            <a:off x="457201" y="5217230"/>
            <a:ext cx="8839200" cy="5822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ABSTRACT</a:t>
            </a:r>
          </a:p>
        </p:txBody>
      </p:sp>
      <p:sp>
        <p:nvSpPr>
          <p:cNvPr id="24" name="TextBox 19"/>
          <p:cNvSpPr txBox="1">
            <a:spLocks noChangeArrowheads="1"/>
          </p:cNvSpPr>
          <p:nvPr/>
        </p:nvSpPr>
        <p:spPr bwMode="auto">
          <a:xfrm>
            <a:off x="11096625" y="6251125"/>
            <a:ext cx="5715000" cy="531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To eradicate the brokerage/mid-man cost for the         clients and seller/leaser</a:t>
            </a:r>
          </a:p>
          <a:p>
            <a:pPr marL="342900" indent="-342900" algn="just">
              <a:lnSpc>
                <a:spcPct val="110000"/>
              </a:lnSpc>
              <a:buAutoNum type="arabicParenR"/>
            </a:pPr>
            <a:endParaRPr lang="en-US" sz="2400" dirty="0">
              <a:latin typeface="Times New Roman" panose="02020603050405020304" pitchFamily="18" charset="0"/>
              <a:cs typeface="Times New Roman" panose="02020603050405020304" pitchFamily="18" charset="0"/>
            </a:endParaRPr>
          </a:p>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To provide platform to normal user for listing their flats on our website for selling as well as well as renting.</a:t>
            </a:r>
          </a:p>
          <a:p>
            <a:pPr marL="342900" indent="-342900" algn="just">
              <a:lnSpc>
                <a:spcPct val="110000"/>
              </a:lnSpc>
              <a:buAutoNum type="arabicParenR"/>
            </a:pPr>
            <a:endParaRPr lang="en-US" sz="2400" dirty="0">
              <a:latin typeface="Times New Roman" panose="02020603050405020304" pitchFamily="18" charset="0"/>
              <a:cs typeface="Times New Roman" panose="02020603050405020304" pitchFamily="18" charset="0"/>
            </a:endParaRPr>
          </a:p>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Builders can sell their flats effectively and it Provides advanced booking facility for upcoming projects of builders. </a:t>
            </a:r>
          </a:p>
          <a:p>
            <a:pPr marL="342900" indent="-342900" algn="just">
              <a:lnSpc>
                <a:spcPct val="110000"/>
              </a:lnSpc>
              <a:buAutoNum type="arabicParenR"/>
            </a:pPr>
            <a:endParaRPr lang="en-US" sz="2400" dirty="0">
              <a:latin typeface="Times New Roman" panose="02020603050405020304" pitchFamily="18" charset="0"/>
              <a:cs typeface="Times New Roman" panose="02020603050405020304" pitchFamily="18" charset="0"/>
            </a:endParaRPr>
          </a:p>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User can find flats for rent easily in near by location</a:t>
            </a:r>
          </a:p>
        </p:txBody>
      </p:sp>
      <p:sp>
        <p:nvSpPr>
          <p:cNvPr id="25" name="Rectangle 24"/>
          <p:cNvSpPr>
            <a:spLocks noChangeArrowheads="1"/>
          </p:cNvSpPr>
          <p:nvPr/>
        </p:nvSpPr>
        <p:spPr bwMode="auto">
          <a:xfrm>
            <a:off x="11115675" y="5199979"/>
            <a:ext cx="5715000" cy="6167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OBJECTIVES</a:t>
            </a:r>
          </a:p>
        </p:txBody>
      </p:sp>
      <p:sp>
        <p:nvSpPr>
          <p:cNvPr id="26" name="TextBox 19"/>
          <p:cNvSpPr txBox="1">
            <a:spLocks noChangeArrowheads="1"/>
          </p:cNvSpPr>
          <p:nvPr/>
        </p:nvSpPr>
        <p:spPr bwMode="auto">
          <a:xfrm>
            <a:off x="24917400" y="6373589"/>
            <a:ext cx="8763000" cy="327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3200" dirty="0">
                <a:latin typeface="Times New Roman" panose="02020603050405020304" pitchFamily="18" charset="0"/>
                <a:cs typeface="Times New Roman" panose="02020603050405020304" pitchFamily="18" charset="0"/>
              </a:rPr>
              <a:t>Front end:   HTML , CSS , BOOTSTRAP , JAVA SCRIPT</a:t>
            </a:r>
          </a:p>
          <a:p>
            <a:pPr algn="just">
              <a:lnSpc>
                <a:spcPct val="110000"/>
              </a:lnSpc>
            </a:pPr>
            <a:endParaRPr lang="en-US" sz="3200" dirty="0">
              <a:latin typeface="Times New Roman" panose="02020603050405020304" pitchFamily="18" charset="0"/>
              <a:cs typeface="Times New Roman" panose="02020603050405020304" pitchFamily="18" charset="0"/>
            </a:endParaRPr>
          </a:p>
          <a:p>
            <a:pPr algn="just">
              <a:lnSpc>
                <a:spcPct val="110000"/>
              </a:lnSpc>
            </a:pPr>
            <a:r>
              <a:rPr lang="en-US" sz="3200" dirty="0">
                <a:latin typeface="Times New Roman" panose="02020603050405020304" pitchFamily="18" charset="0"/>
                <a:cs typeface="Times New Roman" panose="02020603050405020304" pitchFamily="18" charset="0"/>
              </a:rPr>
              <a:t> Middle-tier:   PHP</a:t>
            </a:r>
          </a:p>
          <a:p>
            <a:pPr algn="just">
              <a:lnSpc>
                <a:spcPct val="110000"/>
              </a:lnSpc>
            </a:pPr>
            <a:endParaRPr lang="en-US" sz="3200" dirty="0">
              <a:latin typeface="Times New Roman" panose="02020603050405020304" pitchFamily="18" charset="0"/>
              <a:cs typeface="Times New Roman" panose="02020603050405020304" pitchFamily="18" charset="0"/>
            </a:endParaRPr>
          </a:p>
          <a:p>
            <a:pPr algn="just">
              <a:lnSpc>
                <a:spcPct val="110000"/>
              </a:lnSpc>
            </a:pPr>
            <a:r>
              <a:rPr lang="en-US" sz="3200" dirty="0">
                <a:latin typeface="Times New Roman" panose="02020603050405020304" pitchFamily="18" charset="0"/>
                <a:cs typeface="Times New Roman" panose="02020603050405020304" pitchFamily="18" charset="0"/>
              </a:rPr>
              <a:t>Back-end:  MySQL</a:t>
            </a:r>
          </a:p>
        </p:txBody>
      </p:sp>
      <p:sp>
        <p:nvSpPr>
          <p:cNvPr id="27" name="Rectangle 26"/>
          <p:cNvSpPr>
            <a:spLocks noChangeArrowheads="1"/>
          </p:cNvSpPr>
          <p:nvPr/>
        </p:nvSpPr>
        <p:spPr bwMode="auto">
          <a:xfrm>
            <a:off x="24917400" y="5178789"/>
            <a:ext cx="8763000" cy="5822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TECHNOLOGY USED</a:t>
            </a:r>
          </a:p>
        </p:txBody>
      </p:sp>
      <p:sp>
        <p:nvSpPr>
          <p:cNvPr id="28" name="TextBox 19"/>
          <p:cNvSpPr txBox="1">
            <a:spLocks noChangeArrowheads="1"/>
          </p:cNvSpPr>
          <p:nvPr/>
        </p:nvSpPr>
        <p:spPr bwMode="auto">
          <a:xfrm>
            <a:off x="34366200" y="6373589"/>
            <a:ext cx="8839200" cy="429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2800" dirty="0">
                <a:latin typeface="Times New Roman" panose="02020603050405020304" pitchFamily="18" charset="0"/>
                <a:cs typeface="Times New Roman" panose="02020603050405020304" pitchFamily="18" charset="0"/>
              </a:rPr>
              <a:t>The Service provided by our website housing-co will be very useful for the user who is searching for a new flat for rent or sale because our website has various options with the best facilities in the flats and user can search for a flat in entire city by using our website</a:t>
            </a:r>
          </a:p>
          <a:p>
            <a:pPr algn="just">
              <a:lnSpc>
                <a:spcPct val="110000"/>
              </a:lnSpc>
            </a:pPr>
            <a:endParaRPr lang="en-US" sz="2800" dirty="0">
              <a:latin typeface="Times New Roman" panose="02020603050405020304" pitchFamily="18" charset="0"/>
              <a:cs typeface="Times New Roman" panose="02020603050405020304" pitchFamily="18" charset="0"/>
            </a:endParaRPr>
          </a:p>
          <a:p>
            <a:pPr algn="just">
              <a:lnSpc>
                <a:spcPct val="110000"/>
              </a:lnSpc>
            </a:pPr>
            <a:r>
              <a:rPr lang="en-US" sz="2800" dirty="0">
                <a:latin typeface="Times New Roman" panose="02020603050405020304" pitchFamily="18" charset="0"/>
                <a:cs typeface="Times New Roman" panose="02020603050405020304" pitchFamily="18" charset="0"/>
              </a:rPr>
              <a:t>Builders can list their upcoming projects on our website so selling of flats would be faster as compare to normal selling and it will maximize the profit for builders</a:t>
            </a:r>
            <a:r>
              <a:rPr lang="en-US" sz="2800" dirty="0">
                <a:latin typeface="Montserrat Light" panose="00000400000000000000" pitchFamily="50" charset="0"/>
                <a:cs typeface="Arial" panose="020B0604020202020204" pitchFamily="34" charset="0"/>
              </a:rPr>
              <a:t>. </a:t>
            </a:r>
          </a:p>
        </p:txBody>
      </p:sp>
      <p:sp>
        <p:nvSpPr>
          <p:cNvPr id="29" name="Rectangle 28"/>
          <p:cNvSpPr>
            <a:spLocks noChangeArrowheads="1"/>
          </p:cNvSpPr>
          <p:nvPr/>
        </p:nvSpPr>
        <p:spPr bwMode="auto">
          <a:xfrm>
            <a:off x="34366200" y="5122237"/>
            <a:ext cx="8534401" cy="775853"/>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FUTURE SCOPE</a:t>
            </a:r>
            <a:endParaRPr lang="en-US" sz="2400" b="1" dirty="0">
              <a:latin typeface="Libre Baskerville" panose="02000000000000000000" pitchFamily="2" charset="0"/>
            </a:endParaRPr>
          </a:p>
        </p:txBody>
      </p:sp>
      <p:sp>
        <p:nvSpPr>
          <p:cNvPr id="30" name="TextBox 19"/>
          <p:cNvSpPr txBox="1">
            <a:spLocks noChangeArrowheads="1"/>
          </p:cNvSpPr>
          <p:nvPr/>
        </p:nvSpPr>
        <p:spPr bwMode="auto">
          <a:xfrm>
            <a:off x="419100" y="13826618"/>
            <a:ext cx="8864600" cy="30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endParaRPr lang="en-US" sz="1600" dirty="0">
              <a:latin typeface="Montserrat Light" panose="00000400000000000000" pitchFamily="50" charset="0"/>
              <a:cs typeface="Arial" panose="020B0604020202020204" pitchFamily="34" charset="0"/>
            </a:endParaRPr>
          </a:p>
        </p:txBody>
      </p:sp>
      <p:sp>
        <p:nvSpPr>
          <p:cNvPr id="31" name="Rectangle 30"/>
          <p:cNvSpPr>
            <a:spLocks noChangeArrowheads="1"/>
          </p:cNvSpPr>
          <p:nvPr/>
        </p:nvSpPr>
        <p:spPr bwMode="auto">
          <a:xfrm>
            <a:off x="419100" y="15295513"/>
            <a:ext cx="8877301" cy="5822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PROBLEM STATEME</a:t>
            </a:r>
            <a:r>
              <a:rPr lang="en-IN" altLang="en-US" sz="2800" b="1" dirty="0">
                <a:latin typeface="Libre Baskerville" panose="02000000000000000000" pitchFamily="2" charset="0"/>
              </a:rPr>
              <a:t>N</a:t>
            </a:r>
            <a:r>
              <a:rPr lang="en-US" sz="2800" b="1" dirty="0">
                <a:latin typeface="Libre Baskerville" panose="02000000000000000000" pitchFamily="2" charset="0"/>
              </a:rPr>
              <a:t>T</a:t>
            </a:r>
          </a:p>
        </p:txBody>
      </p:sp>
      <p:sp>
        <p:nvSpPr>
          <p:cNvPr id="32" name="TextBox 19"/>
          <p:cNvSpPr txBox="1">
            <a:spLocks noChangeArrowheads="1"/>
          </p:cNvSpPr>
          <p:nvPr/>
        </p:nvSpPr>
        <p:spPr bwMode="auto">
          <a:xfrm>
            <a:off x="34366200" y="12649200"/>
            <a:ext cx="8838565"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3200" dirty="0">
                <a:latin typeface="Times New Roman" panose="02020603050405020304" pitchFamily="18" charset="0"/>
                <a:cs typeface="Times New Roman" panose="02020603050405020304" pitchFamily="18" charset="0"/>
              </a:rPr>
              <a:t>We can conclude that with the help of database management system we can keep the record of all the properties which are listed on the website or selling or renting purpose and we can provide various options for buying a flats to the client who is searching for a flats and builders can also sell their flats effectively so </a:t>
            </a:r>
            <a:r>
              <a:rPr lang="en-IN" altLang="en-US" sz="32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t will make property buying and selling process very easy efficient and consistent</a:t>
            </a:r>
            <a:r>
              <a:rPr lang="en-US" sz="1600" dirty="0">
                <a:latin typeface="Montserrat Light" panose="00000400000000000000" pitchFamily="50" charset="0"/>
                <a:cs typeface="Arial" panose="020B0604020202020204" pitchFamily="34" charset="0"/>
              </a:rPr>
              <a:t>.</a:t>
            </a:r>
          </a:p>
        </p:txBody>
      </p:sp>
      <p:sp>
        <p:nvSpPr>
          <p:cNvPr id="33" name="Rectangle 32"/>
          <p:cNvSpPr>
            <a:spLocks noChangeArrowheads="1"/>
          </p:cNvSpPr>
          <p:nvPr/>
        </p:nvSpPr>
        <p:spPr bwMode="auto">
          <a:xfrm>
            <a:off x="34366200" y="11596582"/>
            <a:ext cx="8839200" cy="456744"/>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CONCLUSION</a:t>
            </a:r>
          </a:p>
        </p:txBody>
      </p:sp>
      <p:sp>
        <p:nvSpPr>
          <p:cNvPr id="18" name="Rectangle 17"/>
          <p:cNvSpPr>
            <a:spLocks noChangeArrowheads="1"/>
          </p:cNvSpPr>
          <p:nvPr/>
        </p:nvSpPr>
        <p:spPr bwMode="auto">
          <a:xfrm>
            <a:off x="457201" y="8677680"/>
            <a:ext cx="8839200" cy="5822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MOTIVATION</a:t>
            </a:r>
          </a:p>
        </p:txBody>
      </p:sp>
      <p:sp>
        <p:nvSpPr>
          <p:cNvPr id="38" name="TextBox 19"/>
          <p:cNvSpPr txBox="1">
            <a:spLocks noChangeArrowheads="1"/>
          </p:cNvSpPr>
          <p:nvPr/>
        </p:nvSpPr>
        <p:spPr bwMode="auto">
          <a:xfrm>
            <a:off x="419100" y="9216309"/>
            <a:ext cx="8839200" cy="57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2800" dirty="0">
                <a:latin typeface="Times New Roman" panose="02020603050405020304" pitchFamily="18" charset="0"/>
                <a:cs typeface="Times New Roman" panose="02020603050405020304" pitchFamily="18" charset="0"/>
              </a:rPr>
              <a:t>The current real estate property buying and selling method is too time consuming and there are very few choices for client to buy or sell or rent their property. And also client have to visit the property site(location) which is time consuming . They are not getting best houses with best price since there are very few options available for the client The motivation behind this project is to provide several options for buying the property with the details of the property and with images so that client can see the property without visiting the location . So our project will make sure that client will get best choice with best price and various options for the property buying , selling and renting</a:t>
            </a:r>
            <a:r>
              <a:rPr lang="en-US" sz="2400" dirty="0">
                <a:latin typeface="Times New Roman" panose="02020603050405020304" pitchFamily="18" charset="0"/>
                <a:cs typeface="Times New Roman" panose="02020603050405020304" pitchFamily="18" charset="0"/>
              </a:rPr>
              <a:t>.</a:t>
            </a:r>
          </a:p>
        </p:txBody>
      </p:sp>
      <p:sp>
        <p:nvSpPr>
          <p:cNvPr id="39" name="Rectangle 38"/>
          <p:cNvSpPr>
            <a:spLocks noChangeArrowheads="1"/>
          </p:cNvSpPr>
          <p:nvPr/>
        </p:nvSpPr>
        <p:spPr bwMode="auto">
          <a:xfrm>
            <a:off x="17678400" y="5281389"/>
            <a:ext cx="5715000" cy="616701"/>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OUTCOMES</a:t>
            </a:r>
          </a:p>
        </p:txBody>
      </p:sp>
      <p:sp>
        <p:nvSpPr>
          <p:cNvPr id="40" name="TextBox 19"/>
          <p:cNvSpPr txBox="1">
            <a:spLocks noChangeArrowheads="1"/>
          </p:cNvSpPr>
          <p:nvPr/>
        </p:nvSpPr>
        <p:spPr bwMode="auto">
          <a:xfrm>
            <a:off x="17678400" y="6373495"/>
            <a:ext cx="5695950" cy="330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Normal user would be able to upload their flats or property to our website for selling or renting</a:t>
            </a:r>
          </a:p>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Normal user can also buy or rent the flat from our website</a:t>
            </a:r>
          </a:p>
          <a:p>
            <a:pPr marL="342900" indent="-342900" algn="just">
              <a:lnSpc>
                <a:spcPct val="110000"/>
              </a:lnSpc>
              <a:buAutoNum type="arabicParenR"/>
            </a:pPr>
            <a:r>
              <a:rPr lang="en-US" sz="2400" dirty="0">
                <a:latin typeface="Times New Roman" panose="02020603050405020304" pitchFamily="18" charset="0"/>
                <a:cs typeface="Times New Roman" panose="02020603050405020304" pitchFamily="18" charset="0"/>
              </a:rPr>
              <a:t>Builders can list their buildings for selling and they can also upload their upcoming project. </a:t>
            </a:r>
          </a:p>
        </p:txBody>
      </p:sp>
      <p:sp>
        <p:nvSpPr>
          <p:cNvPr id="41" name="TextBox 19"/>
          <p:cNvSpPr txBox="1">
            <a:spLocks noChangeArrowheads="1"/>
          </p:cNvSpPr>
          <p:nvPr/>
        </p:nvSpPr>
        <p:spPr bwMode="auto">
          <a:xfrm>
            <a:off x="503634" y="16190621"/>
            <a:ext cx="8839200" cy="543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3200" dirty="0">
                <a:latin typeface="Times New Roman" panose="02020603050405020304" pitchFamily="18" charset="0"/>
                <a:cs typeface="Times New Roman" panose="02020603050405020304" pitchFamily="18" charset="0"/>
              </a:rPr>
              <a:t>To make the process of selling and buying the property easy there is requirement of database system which keeps the track of all the flats and properties in the city . In real estate world there are various builders who builds the building and they want to sell their flats with maximum profit but they are not able to get maximum profit due to fierce competition and lack of marketing strategy. So database of real estate will make this process easy for both normal user as well as builders.</a:t>
            </a:r>
          </a:p>
        </p:txBody>
      </p:sp>
      <p:sp>
        <p:nvSpPr>
          <p:cNvPr id="42" name="Rectangle 41"/>
          <p:cNvSpPr>
            <a:spLocks noChangeArrowheads="1"/>
          </p:cNvSpPr>
          <p:nvPr/>
        </p:nvSpPr>
        <p:spPr bwMode="auto">
          <a:xfrm>
            <a:off x="11115675" y="11803709"/>
            <a:ext cx="22564725" cy="845494"/>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METHODOLOGY</a:t>
            </a:r>
          </a:p>
        </p:txBody>
      </p:sp>
      <p:sp>
        <p:nvSpPr>
          <p:cNvPr id="53" name="TextBox 19"/>
          <p:cNvSpPr txBox="1">
            <a:spLocks noChangeArrowheads="1"/>
          </p:cNvSpPr>
          <p:nvPr/>
        </p:nvSpPr>
        <p:spPr bwMode="auto">
          <a:xfrm>
            <a:off x="26387993" y="12953694"/>
            <a:ext cx="6313713" cy="601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r>
              <a:rPr lang="en-US" sz="3200" dirty="0">
                <a:latin typeface="Times New Roman" panose="02020603050405020304" pitchFamily="18" charset="0"/>
                <a:cs typeface="Times New Roman" panose="02020603050405020304" pitchFamily="18" charset="0"/>
              </a:rPr>
              <a:t>We have designed our website for two types of user Normal user and Builders service provided to the Normal user is they can sell the flat or rent the flat and also they can buy the flat through our website for Builders they can upload their upcoming projects and buildings on our website for selling purpose so basically it provides better platform for buying and selling </a:t>
            </a:r>
            <a:r>
              <a:rPr lang="en-IN" altLang="en-US" sz="3200" dirty="0">
                <a:latin typeface="Times New Roman" panose="02020603050405020304" pitchFamily="18" charset="0"/>
                <a:cs typeface="Times New Roman" panose="02020603050405020304" pitchFamily="18" charset="0"/>
              </a:rPr>
              <a:t>o</a:t>
            </a:r>
            <a:r>
              <a:rPr lang="en-US" sz="3200" dirty="0">
                <a:latin typeface="Times New Roman" panose="02020603050405020304" pitchFamily="18" charset="0"/>
                <a:cs typeface="Times New Roman" panose="02020603050405020304" pitchFamily="18" charset="0"/>
              </a:rPr>
              <a:t>f property.</a:t>
            </a:r>
          </a:p>
        </p:txBody>
      </p:sp>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789901"/>
            <a:ext cx="3732179" cy="3776609"/>
          </a:xfrm>
          <a:prstGeom prst="rect">
            <a:avLst/>
          </a:prstGeom>
        </p:spPr>
      </p:pic>
      <p:sp>
        <p:nvSpPr>
          <p:cNvPr id="37" name="Rectangle 36">
            <a:extLst>
              <a:ext uri="{FF2B5EF4-FFF2-40B4-BE49-F238E27FC236}">
                <a16:creationId xmlns:a16="http://schemas.microsoft.com/office/drawing/2014/main" id="{704D63D4-9745-4944-BF0C-FBE8FF0FA0A4}"/>
              </a:ext>
            </a:extLst>
          </p:cNvPr>
          <p:cNvSpPr>
            <a:spLocks noChangeArrowheads="1"/>
          </p:cNvSpPr>
          <p:nvPr/>
        </p:nvSpPr>
        <p:spPr bwMode="auto">
          <a:xfrm>
            <a:off x="34366200" y="17366041"/>
            <a:ext cx="8839200" cy="456744"/>
          </a:xfrm>
          <a:prstGeom prst="rect">
            <a:avLst/>
          </a:prstGeom>
          <a:solidFill>
            <a:schemeClr val="accent2">
              <a:lumMod val="60000"/>
              <a:lumOff val="40000"/>
            </a:schemeClr>
          </a:solidFill>
          <a:ln w="12700">
            <a:noFill/>
            <a:miter lim="800000"/>
          </a:ln>
        </p:spPr>
        <p:txBody>
          <a:bodyPr wrap="none" lIns="182880" tIns="48768" rIns="182880" bIns="45709"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3134995">
              <a:defRPr/>
            </a:pPr>
            <a:r>
              <a:rPr lang="en-US" sz="2800" b="1" dirty="0">
                <a:latin typeface="Libre Baskerville" panose="02000000000000000000" pitchFamily="2" charset="0"/>
              </a:rPr>
              <a:t>REFERENCES</a:t>
            </a:r>
          </a:p>
        </p:txBody>
      </p:sp>
      <p:sp>
        <p:nvSpPr>
          <p:cNvPr id="2" name="Rectangle 1">
            <a:extLst>
              <a:ext uri="{FF2B5EF4-FFF2-40B4-BE49-F238E27FC236}">
                <a16:creationId xmlns:a16="http://schemas.microsoft.com/office/drawing/2014/main" id="{9D18F377-1E66-45A5-8B98-223A482F9565}"/>
              </a:ext>
            </a:extLst>
          </p:cNvPr>
          <p:cNvSpPr/>
          <p:nvPr/>
        </p:nvSpPr>
        <p:spPr>
          <a:xfrm>
            <a:off x="34934299" y="18395848"/>
            <a:ext cx="7806526" cy="2554545"/>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hlinkClick r:id="rId3"/>
              </a:rPr>
              <a:t>www.w3schools.com</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2) </a:t>
            </a:r>
            <a:r>
              <a:rPr lang="en-US" sz="4000" dirty="0">
                <a:latin typeface="Times New Roman" panose="02020603050405020304" pitchFamily="18" charset="0"/>
                <a:cs typeface="Times New Roman" panose="02020603050405020304" pitchFamily="18" charset="0"/>
                <a:hlinkClick r:id="rId4"/>
              </a:rPr>
              <a:t>www.stackoverflow.com</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3) </a:t>
            </a:r>
            <a:r>
              <a:rPr lang="en-US" sz="4000" dirty="0">
                <a:latin typeface="Times New Roman" panose="02020603050405020304" pitchFamily="18" charset="0"/>
                <a:cs typeface="Times New Roman" panose="02020603050405020304" pitchFamily="18" charset="0"/>
                <a:hlinkClick r:id="rId5"/>
              </a:rPr>
              <a:t>www.geeksforgeeks.com</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628541-E1CF-4091-A665-7DCEA709B7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2328" y="13185703"/>
            <a:ext cx="16138071" cy="8072447"/>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3445" rtl="0" eaLnBrk="1" fontAlgn="base" latinLnBrk="0" hangingPunct="1">
          <a:lnSpc>
            <a:spcPct val="100000"/>
          </a:lnSpc>
          <a:spcBef>
            <a:spcPct val="0"/>
          </a:spcBef>
          <a:spcAft>
            <a:spcPct val="0"/>
          </a:spcAft>
          <a:buClrTx/>
          <a:buSzTx/>
          <a:buFontTx/>
          <a:buNone/>
          <a:defRPr kumimoji="0" lang="en-US" sz="3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3445" rtl="0" eaLnBrk="1" fontAlgn="base" latinLnBrk="0" hangingPunct="1">
          <a:lnSpc>
            <a:spcPct val="100000"/>
          </a:lnSpc>
          <a:spcBef>
            <a:spcPct val="0"/>
          </a:spcBef>
          <a:spcAft>
            <a:spcPct val="0"/>
          </a:spcAft>
          <a:buClrTx/>
          <a:buSzTx/>
          <a:buFontTx/>
          <a:buNone/>
          <a:defRPr kumimoji="0" lang="en-US" sz="3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664</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Arial</vt:lpstr>
      <vt:lpstr>Times New Roman</vt:lpstr>
      <vt:lpstr>Montserrat Light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Admin</cp:lastModifiedBy>
  <cp:revision>59</cp:revision>
  <dcterms:created xsi:type="dcterms:W3CDTF">2019-04-15T03:18:28Z</dcterms:created>
  <dcterms:modified xsi:type="dcterms:W3CDTF">2019-04-15T04:13:36Z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