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m4a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91B2-5A29-9645-9132-E941B607473D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4D1-3C35-4F4A-9A84-4DE59D6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820" y="917013"/>
            <a:ext cx="7772400" cy="3766500"/>
          </a:xfrm>
          <a:solidFill>
            <a:srgbClr val="CCFFCC"/>
          </a:solidFill>
          <a:ln w="5715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700" dirty="0" smtClean="0"/>
              <a:t>The non-profit organization HistoryToday needs to transcribe these audio clips, but the voices and sounds in the video are unclear and there is a lot of background noise so the computer cannot recognize the words. Would you like to help us? If so, click start!</a:t>
            </a:r>
            <a:endParaRPr lang="en-US" sz="3700" dirty="0"/>
          </a:p>
        </p:txBody>
      </p:sp>
      <p:sp>
        <p:nvSpPr>
          <p:cNvPr id="5" name="Rounded Rectangle 4"/>
          <p:cNvSpPr/>
          <p:nvPr/>
        </p:nvSpPr>
        <p:spPr>
          <a:xfrm>
            <a:off x="3375670" y="5057740"/>
            <a:ext cx="2460701" cy="725774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START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5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9820" y="951033"/>
            <a:ext cx="7772400" cy="3675769"/>
          </a:xfrm>
          <a:prstGeom prst="rect">
            <a:avLst/>
          </a:prstGeom>
          <a:solidFill>
            <a:srgbClr val="CCFFCC"/>
          </a:solidFill>
          <a:ln w="5715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Once you hear the audio, drag your hands apart to create a speech bubble and then say what you heard in the clip to transcribe it! Click next to begin…</a:t>
            </a:r>
            <a:endParaRPr lang="en-US" sz="3700" dirty="0"/>
          </a:p>
        </p:txBody>
      </p:sp>
      <p:sp>
        <p:nvSpPr>
          <p:cNvPr id="5" name="Rounded Rectangle 4"/>
          <p:cNvSpPr/>
          <p:nvPr/>
        </p:nvSpPr>
        <p:spPr>
          <a:xfrm>
            <a:off x="3375670" y="5057740"/>
            <a:ext cx="2460701" cy="725774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NEXT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9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audio1.m4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86220" y="1015381"/>
            <a:ext cx="812800" cy="812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58575" y="1873542"/>
            <a:ext cx="1935536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Push To Play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0378" y="6063061"/>
            <a:ext cx="7801671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Drag Out a Speech Bubble and Start Speaking Slowly and Clearly to Start Transcribing!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825675" y="2903100"/>
            <a:ext cx="5477045" cy="2256704"/>
          </a:xfrm>
          <a:prstGeom prst="wedgeRoundRectCallout">
            <a:avLst/>
          </a:prstGeom>
          <a:solidFill>
            <a:srgbClr val="FFFFFF"/>
          </a:solidFill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070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Alexander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981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460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5471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remarked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358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6033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8381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0481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48834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7185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9133" y="4104535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85486" y="5171147"/>
            <a:ext cx="2217234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Click When Done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116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54717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8575" y="1873542"/>
            <a:ext cx="1935536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Push To Play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0378" y="6063061"/>
            <a:ext cx="7801671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Drag Out a Speech Bubble and Start Speaking Slowly and Clearly to Start Transcribing!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25675" y="2903100"/>
            <a:ext cx="5477045" cy="2256704"/>
          </a:xfrm>
          <a:prstGeom prst="wedgeRoundRectCallout">
            <a:avLst/>
          </a:prstGeom>
          <a:solidFill>
            <a:srgbClr val="FFFFFF"/>
          </a:solidFill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070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981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4600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5471" y="339501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358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4173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7041" y="3757883"/>
            <a:ext cx="12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pronounce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9341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5014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80065" y="3757883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90473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85486" y="5171147"/>
            <a:ext cx="2217234" cy="570879"/>
          </a:xfrm>
          <a:prstGeom prst="roundRect">
            <a:avLst/>
          </a:prstGeom>
          <a:ln w="381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Click When Done</a:t>
            </a: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21" name="finalaudio2.m4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3744" y="992702"/>
            <a:ext cx="812800" cy="812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37101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5948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7929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2260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7737" y="412807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epitaph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84113" y="442789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0741" y="442789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30208" y="442789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63640" y="442789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61377" y="4427892"/>
            <a:ext cx="11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9" dur="1330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9820" y="2109280"/>
            <a:ext cx="7772400" cy="2619582"/>
          </a:xfrm>
          <a:prstGeom prst="rect">
            <a:avLst/>
          </a:prstGeom>
          <a:solidFill>
            <a:srgbClr val="CCFFCC"/>
          </a:solidFill>
          <a:ln w="5715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Thanks for helping HistoryToday!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55961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166</Words>
  <Application>Microsoft Macintosh PowerPoint</Application>
  <PresentationFormat>On-screen Show (4:3)</PresentationFormat>
  <Paragraphs>43</Paragraphs>
  <Slides>5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non-profit organization HistoryToday needs to transcribe these audio clips, but the voices and sounds in the video are unclear and there is a lot of background noise so the computer cannot recognize the words. Would you like to help us? If so, click start!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Bryce Kam</dc:creator>
  <cp:lastModifiedBy>Bryce Kam</cp:lastModifiedBy>
  <cp:revision>6</cp:revision>
  <dcterms:created xsi:type="dcterms:W3CDTF">2012-02-15T05:18:59Z</dcterms:created>
  <dcterms:modified xsi:type="dcterms:W3CDTF">2012-02-15T06:49:13Z</dcterms:modified>
</cp:coreProperties>
</file>