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342-4E7C-4B48-2A79-C9614BE3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AE88-AFB1-3EE0-1A87-46398B4D4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E3A1-D316-2522-FC94-6F455ACE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6675-56A1-A1C7-690C-600ACDB4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B953-B708-C05B-84BA-730DF3C7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AAC-ACAF-0B94-A9B5-B9081904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43A69-41F6-D9F7-2BB1-54CB428E5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6607-5EFB-565C-5115-F397F189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EECB-C351-7CAA-EBFD-AF4FA00A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E7A3-AF44-6EE3-8B80-8AB98907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45C7E-7FAC-BB91-1A66-187E72F3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7036-5B4B-09B4-E53C-045E5EE8D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1785-01CA-AC61-38AB-31E15915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C9AE-12FE-D0FA-983E-AAFB2641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B369-0994-BC06-C004-DA841EF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7E06-A6C3-18E5-EFEC-340E81CD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599F-3D03-FC32-6CA8-18C6036A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F376-CC0D-4AB6-D9BA-1B5337B4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2473-3F2A-75E7-948C-C63D6C13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427E-45E2-A7B5-7F08-101C9000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43BB-C0DB-8244-F6D2-E1DD3ED4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2D56-DB4E-8BF5-C2FF-182D896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ACF6-5453-2ECA-F4DD-54B04572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875C-39C5-A13B-A0D0-64AB619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19E9-4054-CC27-A03C-35F3D693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551D-AE99-CA54-5314-A88429F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7E9F-F7F1-FA6F-86DF-6DD83AAD4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D6F0-ED3A-6FF3-4B7A-00FCD3EC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5A3B-9689-F320-0E7E-9E489C4D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A69B-CE6F-324E-F7C7-B1325F91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CA42-0911-E840-9B25-BD4284D3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735D-5ABD-1263-2559-C56BD3C6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A040-6835-ED70-1FE5-0919BB1B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7543F-CBA5-9996-8C85-8A88AD45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2877D-79BA-6C8D-EF2E-3270F5C4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CEEC3-0D3F-78AD-EF4B-2AAF27FA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8E353-CD8E-CB8A-24BE-5F79DE81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7092-FCB5-FEE3-5C7F-19DEF38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AEEE-C35C-E117-6C34-37F2B032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C98-C006-9086-2DB3-B941F783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39848-22C0-1F39-73D6-08A47131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4B0C6-5FA9-D8FF-7464-0F5600E1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67646-0D3F-48F3-45F8-9148739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1E999-1B3D-3D43-2BE9-A3380A1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00697-8BD2-81AF-625C-79C4A0D7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E0DC-ABE5-C65B-0374-A6901E7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DDEE-A8B2-BCF3-A8E9-CC9813A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5775-DA22-C91E-718D-DF675941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2E04-BA80-0F33-5300-8A5B90F4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0152-8B06-D156-C1E7-A0313E8B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872A-26C0-085A-61F1-14FAFB94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1AD53-656B-F907-6F50-B636931A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5EC-2FDB-CD7B-9BD5-4D6C9473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9750-DE72-6870-94B5-0D731C8A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8371-AB0D-74FF-400B-2FE3BFABA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3C729-825D-A270-4C80-2AD4224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A36CF-CF71-8761-1177-51F1E362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3EDB-63B7-7F7C-FDF5-544EC9C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70431-F045-70AF-20E4-66140E95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AD5B-FFA1-E2C0-AC9F-BFC9D80E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AA18-77F0-BA25-2606-3BDDA3182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454A6-0764-46AC-B0E5-CA9562364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A2AA-DEA0-B359-5DB2-6B2C46160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E0AB-F589-DBC7-4E2C-99DF003C4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5605-CE11-4422-907B-4A6C2473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65FC-9885-7CCB-A8B3-D3E744D69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5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Tanvir Hossain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 4057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Project 2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2B53A2-084C-ABF6-2982-F4E30575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" y="493684"/>
            <a:ext cx="5751145" cy="228529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CCB6AD-5ADB-4FD7-64FA-3D5C0F33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" y="3313732"/>
            <a:ext cx="5903339" cy="20319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9688C4-B533-D7B0-3BD6-E935D3B1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62" y="493684"/>
            <a:ext cx="5926091" cy="1975364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E9C5BC-EE3D-7424-1ACD-38053E6B7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40" y="2919963"/>
            <a:ext cx="5782133" cy="3087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E5D1D6-02BC-D5CE-6AFE-8192CDAE0E7E}"/>
              </a:ext>
            </a:extLst>
          </p:cNvPr>
          <p:cNvSpPr txBox="1"/>
          <p:nvPr/>
        </p:nvSpPr>
        <p:spPr>
          <a:xfrm>
            <a:off x="1076665" y="2861689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 the environment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F9B39-84CE-6C2A-B415-36D6D4382F32}"/>
              </a:ext>
            </a:extLst>
          </p:cNvPr>
          <p:cNvSpPr txBox="1"/>
          <p:nvPr/>
        </p:nvSpPr>
        <p:spPr>
          <a:xfrm>
            <a:off x="963594" y="5511145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Activating </a:t>
            </a:r>
            <a:r>
              <a:rPr lang="en-GB" dirty="0" err="1"/>
              <a:t>arcpy_clone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B6515-7711-C758-3172-3135A66BCFF6}"/>
              </a:ext>
            </a:extLst>
          </p:cNvPr>
          <p:cNvSpPr txBox="1"/>
          <p:nvPr/>
        </p:nvSpPr>
        <p:spPr>
          <a:xfrm>
            <a:off x="7374226" y="2469048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Reading csv in code editor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DF4D5-81C3-995E-A375-26C5729FA647}"/>
              </a:ext>
            </a:extLst>
          </p:cNvPr>
          <p:cNvSpPr txBox="1"/>
          <p:nvPr/>
        </p:nvSpPr>
        <p:spPr>
          <a:xfrm>
            <a:off x="7674111" y="6089093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code execution in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2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268134-E641-1E17-5604-7C3BEAB8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3" y="570217"/>
            <a:ext cx="3633774" cy="364406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231D46-25FD-72CB-2EEB-9D657A5EE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50" y="570217"/>
            <a:ext cx="7253617" cy="31242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31EE30-3AD9-4FA4-83B2-D22001BC1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0" y="4364484"/>
            <a:ext cx="4481054" cy="239029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5A3360-22BD-E5C3-56A5-AA436218D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2107"/>
            <a:ext cx="4883778" cy="2892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9D612-B44F-4944-9510-EF4825D7C89C}"/>
              </a:ext>
            </a:extLst>
          </p:cNvPr>
          <p:cNvSpPr txBox="1"/>
          <p:nvPr/>
        </p:nvSpPr>
        <p:spPr>
          <a:xfrm>
            <a:off x="2949676" y="117067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Steps in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9A5540-79A9-DCAD-5A94-383E6C05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723"/>
            <a:ext cx="6220585" cy="419285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61181A-4F43-7850-A149-6210E1F5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63" y="502160"/>
            <a:ext cx="5928874" cy="618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541D-EBBB-C86A-A5F6-2A0E1B5FA5F4}"/>
              </a:ext>
            </a:extLst>
          </p:cNvPr>
          <p:cNvSpPr txBox="1"/>
          <p:nvPr/>
        </p:nvSpPr>
        <p:spPr>
          <a:xfrm>
            <a:off x="1091381" y="294968"/>
            <a:ext cx="417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Setting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0785D8D-BF7F-4049-EFE6-C79034086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46" y="996890"/>
            <a:ext cx="8542760" cy="515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3D9BC-4D6A-185C-3A66-4102F2BEAF64}"/>
              </a:ext>
            </a:extLst>
          </p:cNvPr>
          <p:cNvSpPr txBox="1"/>
          <p:nvPr/>
        </p:nvSpPr>
        <p:spPr>
          <a:xfrm>
            <a:off x="3215148" y="255639"/>
            <a:ext cx="51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ArcGIS pro toolbox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5B0661-841B-F756-0D77-66D03432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1" y="570271"/>
            <a:ext cx="4503269" cy="269843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E6D13-6D10-1110-9E4E-C0FC88C09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81" y="2713053"/>
            <a:ext cx="7138219" cy="3691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03051-47C4-70CC-8ED3-F0F4F5489B8A}"/>
              </a:ext>
            </a:extLst>
          </p:cNvPr>
          <p:cNvSpPr txBox="1"/>
          <p:nvPr/>
        </p:nvSpPr>
        <p:spPr>
          <a:xfrm>
            <a:off x="5712542" y="1002890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Shapfile</a:t>
            </a:r>
            <a:r>
              <a:rPr lang="en-GB" dirty="0"/>
              <a:t> symbology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C4BE3-9C7C-16F4-1829-432D17456D8D}"/>
              </a:ext>
            </a:extLst>
          </p:cNvPr>
          <p:cNvSpPr txBox="1"/>
          <p:nvPr/>
        </p:nvSpPr>
        <p:spPr>
          <a:xfrm>
            <a:off x="963562" y="4558755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run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river&#10;&#10;Description automatically generated">
            <a:extLst>
              <a:ext uri="{FF2B5EF4-FFF2-40B4-BE49-F238E27FC236}">
                <a16:creationId xmlns:a16="http://schemas.microsoft.com/office/drawing/2014/main" id="{E9355C5A-1509-E040-8981-FF895A2E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93" y="388356"/>
            <a:ext cx="9152413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Tanvir Hossain GEOG 4057 Class Project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Hossain, Tanvir</dc:creator>
  <cp:lastModifiedBy>Hossain, Tanvir</cp:lastModifiedBy>
  <cp:revision>2</cp:revision>
  <dcterms:created xsi:type="dcterms:W3CDTF">2024-12-02T08:39:12Z</dcterms:created>
  <dcterms:modified xsi:type="dcterms:W3CDTF">2024-12-02T08:59:38Z</dcterms:modified>
</cp:coreProperties>
</file>