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C1A-595C-975A-B8A9-D9230D30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3916-EB59-0EEA-B4D9-07950221D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7768-FD5F-8C2F-2D93-09C60545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0D85-55CD-F031-8C32-F39ED246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3A8F-1E00-1300-F8EF-50CAAF87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7DE9-B953-7C1C-BAB4-C03EA4A3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2B78-F6D8-B833-6AE5-0B0AC64B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4318-D96B-E010-D883-1325E587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E762-D7C4-5CB5-0507-A8E1B3F0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4869-C292-471B-4752-0F14A413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B055C-AC6A-A868-3DCF-96A1C1C57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B17E8-96D5-3444-2D14-963E968B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E3E2-5E95-F6D2-0FF9-940BE7F8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8D41-1E09-55FD-B715-C1BDCC31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BFF0-631D-98D4-E8AD-52BC943E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1911-4B66-7C55-1C16-BF64D892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C370-695E-A6E3-0590-62C7042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61A5-911C-BFB7-BCBA-1D7F2AEE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B0BC9-D11E-7CA0-E06B-AF7D15F5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3844-D1FA-FDC0-EC96-317038B8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9F1C-F736-F222-E0C6-B88F465B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29A2-DE14-4F6B-BB1D-91954536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8CDE-57C5-A235-AD01-F6B77D92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05E2-5D2A-CFBA-6065-85A63CDD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4883-FFC1-60E2-DF3A-908DFBC3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C9A3-8749-EE95-D7CD-BEC254CB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0473-F1D6-0386-9AB8-5CDC92A74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1B773-7787-BF82-A618-D0A6D290C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6303D-07EE-C607-BD05-3F739928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B26B-8BE8-C8D6-060D-1D3A3380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5E068-AA9A-1F0D-5DB7-F7901090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01CA-C5E8-D1F1-1FD7-05F0662D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13D9-9466-FF62-E0DF-EE133BAE3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66903-3917-371A-EDA5-065BD221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941A0-7FBC-2767-592B-393B73BE2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B8C0D-48B4-38C6-3A8C-CE9C8E206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A7941-7113-D54C-FCB1-04C42F1F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3480D-1E4D-A626-726B-A526B3E7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BBB2A-9B81-D5DB-ED07-63C7F486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421-7778-E53D-0677-8E3BB361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AFC74-9487-C99B-8E3C-07D39926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1F3F8-B2CC-C115-EFF1-C3002E4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A1C6C-A18D-F39A-74F9-6665CA7B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AC07F-EC70-DBBA-245B-4F51504C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C3A54-85B8-CDA2-FFBA-AF416A56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1F963-D862-E068-6E8D-2B85C612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F4DF-C246-8B29-4AEF-68FA8B13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CCE4-0B21-A2EF-1BC6-7F813715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0C450-31D3-8897-AA3D-B7F628B4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0782-0E97-FF87-39A5-6C90B304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7A850-4B11-193D-1824-1BE28332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A9D3E-72F6-4EEE-87CA-BF55349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6757-5BE8-AFE7-2C40-8366FACD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27890-8744-014B-19F6-9BE382B8A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A534F-B2A7-FF56-ED9A-80CF33C7C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08A1A-DE4A-1933-99CA-AA9FF1B5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5906-2525-694C-47A4-A90222F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AE73-B25D-E4CD-6139-CDD5BDE9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E05AC-9155-FCAC-9A8C-289B8578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9BCA1-F9CC-8EA9-553F-7F598CA4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DEEA-3CA5-CDE6-BE83-ED998951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E5BCB-8A04-4BF2-ACE2-0F4226FD792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BADF-2469-F420-BF1F-303B7D96A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0A112-5B1D-376D-EF41-99F9F7373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92438-9853-40EB-A843-2997305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CD7B-A393-1F15-53D5-FD171208A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Tanvir Hossain</a:t>
            </a:r>
            <a:br>
              <a:rPr lang="en-US" dirty="0"/>
            </a:br>
            <a:r>
              <a:rPr lang="en-US" sz="3100" dirty="0"/>
              <a:t>GEOG 4057</a:t>
            </a:r>
            <a:br>
              <a:rPr lang="en-US" sz="3100" dirty="0"/>
            </a:br>
            <a:r>
              <a:rPr lang="en-US" sz="3100" dirty="0"/>
              <a:t>CLASS Project 1 Report</a:t>
            </a:r>
          </a:p>
        </p:txBody>
      </p:sp>
    </p:spTree>
    <p:extLst>
      <p:ext uri="{BB962C8B-B14F-4D97-AF65-F5344CB8AC3E}">
        <p14:creationId xmlns:p14="http://schemas.microsoft.com/office/powerpoint/2010/main" val="213009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1FEE3C-EAE1-5E05-567B-24B57C0A9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0" y="402188"/>
            <a:ext cx="5311317" cy="2099907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394AA042-5765-4997-F068-0ECBD9261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17" y="402188"/>
            <a:ext cx="5600296" cy="19926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6612169-8518-342F-B3CF-2A0C490A5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01" y="2737570"/>
            <a:ext cx="7474738" cy="2610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B8A367-6F05-2E2B-4F68-A384A997C3A1}"/>
              </a:ext>
            </a:extLst>
          </p:cNvPr>
          <p:cNvSpPr txBox="1"/>
          <p:nvPr/>
        </p:nvSpPr>
        <p:spPr>
          <a:xfrm>
            <a:off x="4708187" y="5690977"/>
            <a:ext cx="843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1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A9D90BA-109B-CF8F-68C8-6EF626A3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8" y="902751"/>
            <a:ext cx="6300839" cy="31245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4DA51F-73FE-9D50-E283-C8C15BD4A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37" y="0"/>
            <a:ext cx="296379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E7D38-0990-4C2F-EB17-84690028B652}"/>
              </a:ext>
            </a:extLst>
          </p:cNvPr>
          <p:cNvSpPr txBox="1"/>
          <p:nvPr/>
        </p:nvSpPr>
        <p:spPr>
          <a:xfrm>
            <a:off x="1546698" y="4523362"/>
            <a:ext cx="519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code and generated file in vs code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3182DBD-202C-22A2-95C2-62F9AA3CE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4" y="337507"/>
            <a:ext cx="6004686" cy="544748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08EB3CC-58B1-69FC-8B35-DD6A04D03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50" y="502664"/>
            <a:ext cx="5568450" cy="29263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752E4-A738-BA13-ED52-B9C3FA57F1E4}"/>
              </a:ext>
            </a:extLst>
          </p:cNvPr>
          <p:cNvSpPr txBox="1"/>
          <p:nvPr/>
        </p:nvSpPr>
        <p:spPr>
          <a:xfrm>
            <a:off x="7072009" y="3813243"/>
            <a:ext cx="442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Successfully run the toolbox in ArcGIS pro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03281-79BF-BD49-FCD7-F67EE514428D}"/>
              </a:ext>
            </a:extLst>
          </p:cNvPr>
          <p:cNvSpPr txBox="1"/>
          <p:nvPr/>
        </p:nvSpPr>
        <p:spPr>
          <a:xfrm>
            <a:off x="1021404" y="6089515"/>
            <a:ext cx="535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of Toolbox in VS code</a:t>
            </a:r>
          </a:p>
        </p:txBody>
      </p:sp>
    </p:spTree>
    <p:extLst>
      <p:ext uri="{BB962C8B-B14F-4D97-AF65-F5344CB8AC3E}">
        <p14:creationId xmlns:p14="http://schemas.microsoft.com/office/powerpoint/2010/main" val="162704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project&#10;&#10;Description automatically generated">
            <a:extLst>
              <a:ext uri="{FF2B5EF4-FFF2-40B4-BE49-F238E27FC236}">
                <a16:creationId xmlns:a16="http://schemas.microsoft.com/office/drawing/2014/main" id="{560C6160-9BA7-9ABD-1830-2E2AE2F6B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2" y="80060"/>
            <a:ext cx="8777350" cy="6205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066333-1A0B-2B9C-3C8A-A5E41C591FAC}"/>
              </a:ext>
            </a:extLst>
          </p:cNvPr>
          <p:cNvSpPr txBox="1"/>
          <p:nvPr/>
        </p:nvSpPr>
        <p:spPr>
          <a:xfrm>
            <a:off x="5068111" y="628525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Map</a:t>
            </a:r>
          </a:p>
        </p:txBody>
      </p:sp>
    </p:spTree>
    <p:extLst>
      <p:ext uri="{BB962C8B-B14F-4D97-AF65-F5344CB8AC3E}">
        <p14:creationId xmlns:p14="http://schemas.microsoft.com/office/powerpoint/2010/main" val="37348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Tanvir Hossain GEOG 4057 CLASS Project 1 Report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Tanvir Hossain</dc:creator>
  <cp:lastModifiedBy>Tanvir Hossain</cp:lastModifiedBy>
  <cp:revision>2</cp:revision>
  <dcterms:created xsi:type="dcterms:W3CDTF">2024-12-05T22:26:56Z</dcterms:created>
  <dcterms:modified xsi:type="dcterms:W3CDTF">2024-12-05T22:35:53Z</dcterms:modified>
</cp:coreProperties>
</file>