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0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1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8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123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2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1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1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4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5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8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6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Welcome to the Attrition Prevention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dirty="0"/>
              <a:t>Overview of Employee Attrition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Importance of Predictive Analytics in HR Management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Interactive sections for deeper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376" y="365760"/>
            <a:ext cx="7269480" cy="1325562"/>
          </a:xfrm>
        </p:spPr>
        <p:txBody>
          <a:bodyPr/>
          <a:lstStyle/>
          <a:p>
            <a:r>
              <a:t>Key Factors Influencing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Factors Identified from SHAP Analysis</a:t>
            </a:r>
          </a:p>
          <a:p>
            <a:r>
              <a:t>Impact of Salary, Promotions, and Work-Life Balance</a:t>
            </a:r>
          </a:p>
          <a:p>
            <a:r>
              <a:t>Clickable sections for data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Data-Driven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5 Factors Contributing to Attrition</a:t>
            </a:r>
          </a:p>
          <a:p>
            <a:r>
              <a:t>High Attrition Risk Groups</a:t>
            </a:r>
          </a:p>
          <a:p>
            <a:r>
              <a:t>Real-world examples and impact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Prevention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Personalized Career Growth Plans</a:t>
            </a:r>
          </a:p>
          <a:p>
            <a:r>
              <a:t>Regular Salary Reviews and Fair Compensation</a:t>
            </a:r>
          </a:p>
          <a:p>
            <a:r>
              <a:t>Improved Work-Life Balance Policies</a:t>
            </a:r>
          </a:p>
          <a:p>
            <a:r>
              <a:t>Continuous Learning and Upskilling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Department-wise Attrition Trends</a:t>
            </a:r>
          </a:p>
          <a:p>
            <a:r>
              <a:t>Salary Band Analysis</a:t>
            </a:r>
          </a:p>
          <a:p>
            <a:r>
              <a:t>Impact of Promotions and Work-Life Balance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Key Insights</a:t>
            </a:r>
          </a:p>
          <a:p>
            <a:r>
              <a:t>Recommendations for HR Teams</a:t>
            </a:r>
          </a:p>
          <a:p>
            <a:r>
              <a:t>Continuous Monitoring and Feedback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</TotalTime>
  <Words>113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Wingdings</vt:lpstr>
      <vt:lpstr>Wingdings 2</vt:lpstr>
      <vt:lpstr>View</vt:lpstr>
      <vt:lpstr>Welcome to the Attrition Prevention Dashboard</vt:lpstr>
      <vt:lpstr>Key Factors Influencing Attrition</vt:lpstr>
      <vt:lpstr>Data-Driven Insights</vt:lpstr>
      <vt:lpstr>Attrition Prevention Strategies</vt:lpstr>
      <vt:lpstr>Dashboard Insights</vt:lpstr>
      <vt:lpstr>Conclusion and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Bharath Thota</dc:creator>
  <cp:keywords/>
  <dc:description>generated using python-pptx</dc:description>
  <cp:lastModifiedBy>Bharath Thota</cp:lastModifiedBy>
  <cp:revision>2</cp:revision>
  <dcterms:created xsi:type="dcterms:W3CDTF">2013-01-27T09:14:16Z</dcterms:created>
  <dcterms:modified xsi:type="dcterms:W3CDTF">2025-05-17T15:24:24Z</dcterms:modified>
  <cp:category/>
</cp:coreProperties>
</file>