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notesMasterIdLst>
    <p:notesMasterId r:id="rId11"/>
  </p:notesMasterIdLst>
  <p:sldIdLst>
    <p:sldId id="267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6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613" autoAdjust="0"/>
  </p:normalViewPr>
  <p:slideViewPr>
    <p:cSldViewPr snapToGrid="0" snapToObjects="1">
      <p:cViewPr varScale="1">
        <p:scale>
          <a:sx n="54" d="100"/>
          <a:sy n="54" d="100"/>
        </p:scale>
        <p:origin x="164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AC9972-EC64-48B2-8FD2-819FE54D8013}" type="datetimeFigureOut">
              <a:rPr lang="en-IN" smtClean="0"/>
              <a:t>27-04-2025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1D32F2-8AE2-4F5D-8006-9BB621D4EF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01255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NAME : THOTA BHARATH</a:t>
            </a:r>
            <a:br>
              <a:rPr lang="en-IN" dirty="0"/>
            </a:br>
            <a:r>
              <a:rPr lang="en-IN" dirty="0"/>
              <a:t>DATE :27/04/2025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1D32F2-8AE2-4F5D-8006-9BB621D4EF37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0139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E7630-EADA-95AD-01EB-957D208E4B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0C23A6-CBD6-28A8-7BBC-7756162F67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243003-8B28-2AFA-242B-46B1469C0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41E3FB-5527-684C-A770-9055178DD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46CB53-3277-98C1-C595-A2C1BB457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809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23E7F-BA06-CF7E-FFB6-B4E6D3DB5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ED1DA1-3354-DEC8-B448-E28E3F5CD5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0A7EF5-D36B-AB23-959A-134B6E645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1C0253-CE03-1410-C74C-D0F193A0A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6AAE7-690A-5813-9D7F-D7E6DAABD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422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C853B8-8079-968D-16AA-C1DDBA93B5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D381B9-D131-7C9B-5195-8D27AE0E5A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E7854-AC81-CED6-4C5C-FBF9ECBF6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33D541-92C4-D75D-364C-1F6AA6989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A22B43-1219-54F3-969B-CBDABFDB2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46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01F46-F291-D13A-549C-85163A5C3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3412A1-4BB4-1A2E-8C68-2D87BDBAE3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B8D251-C079-CC7A-45F5-7005883C9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858E28-FB12-3D39-1F59-7AF183B3A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1053B4-64F9-D8F3-075F-D5DC8CFDA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321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9E88A-0775-BA9E-3279-79C2F0A4E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B1F9A5-BD65-0FFE-4FF7-95DB75D063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D9FF12-13AC-6024-B69C-9C57C7A1A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6F3AB-BD9D-84A8-F8AB-EA0587046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2DF5EC-6441-7560-0961-AEAB4FC64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960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B82BB-CE76-B60E-3345-8FE424B57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AEE3C-23B0-B98C-E97D-26C1BC5064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B8DB9E-849E-A73C-5AF7-13FDDF5500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01077A-9CA4-0F8B-03AB-6578AEF0A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9DDBE8-F9D6-A7A0-BE89-D4CA86D4A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4566E2-F0DE-A6B5-6E0B-96A709ADC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771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3D0F7-D0AE-3DFF-EBFB-ED0338EDD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E79418-48D7-2967-F642-37440F5251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9954E0-A63F-EA1A-B3DB-B26D5E69D3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02C14F-0A3B-8DE7-D159-3AE2BEC61F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321D4E-E322-0987-B4AD-CEA52E08B1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524714-FEE9-749F-6183-2BF3A5958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D6C1E5-C1E6-E860-1191-CDDF75DCE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46F4BE-32A0-93C7-2878-02FD9EDE0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742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829D9-C97F-539D-0981-95593B6D1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CF74FE-4797-04C1-34AB-E7D079111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679149-20D6-AD92-183B-AA353AC1D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089E81-951E-7B8D-4206-4C202D46D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823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0A516F-1BF7-E4C2-7658-5AAE60496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4686DD-AD61-0D54-BD41-79454C9C9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A5B9BE-9BAA-E7DD-7054-023F85EEB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65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943D0-50A4-B2A5-0AED-EC90BF698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8D8F24-FE74-C314-2E52-C69955FA06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1B34CC-6EF1-7EC7-4571-7CB7E7F7D5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101981-17EC-FD3F-C071-D0F1E145F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B022CC-8327-9EEC-2E42-D1A4B4BF9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375E65-7DCF-748A-F221-EA48B340A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491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F0FFB-B688-4DBF-E999-C024F81C7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144C7B-2F3D-D1D5-412C-0718A52238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6491AF-27E2-C7A0-6DB5-DF5644A950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8D9FBB-8306-C4C5-0932-7E18EEE3C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DBCAC8-4220-1022-FA08-A0C6CAEA0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A3CF0C-9858-760D-1B44-41C674A1C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34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13B1FA-10EF-B5CE-98D7-459ADAB83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C0D19B-9F9A-F2C3-378C-2C7112B073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0BF744-BF38-6FC4-CEAD-28CE48D836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E56DC6-5A74-6222-8EF3-DACED4AA76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A3B55C-F819-FD17-E9F0-4F3947B3D6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462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CF273-6171-7F2C-AB62-0E00F361CA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Interactive Dashboard Design for Business Stakeholders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AFD951-074C-BF9B-0926-FBBA7E310E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67004" y="4524499"/>
            <a:ext cx="4096986" cy="1306283"/>
          </a:xfrm>
        </p:spPr>
        <p:txBody>
          <a:bodyPr>
            <a:normAutofit/>
          </a:bodyPr>
          <a:lstStyle/>
          <a:p>
            <a:r>
              <a:rPr lang="en-IN" dirty="0">
                <a:latin typeface="Arial Black" panose="020B0A04020102020204" pitchFamily="34" charset="0"/>
              </a:rPr>
              <a:t>                                                                                                                                                                             NAME : THOTA BHARATH      DATE :27/04/2025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55201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400"/>
            </a:pPr>
            <a:r>
              <a:t>Goal: Design an interactive dashboard that helps stakeholders.</a:t>
            </a:r>
          </a:p>
          <a:p>
            <a:pPr>
              <a:defRPr sz="2400"/>
            </a:pPr>
            <a:r>
              <a:t>Tools Used: Power BI / Tableau</a:t>
            </a:r>
          </a:p>
          <a:p>
            <a:pPr>
              <a:defRPr sz="2400"/>
            </a:pPr>
            <a:r>
              <a:t>Dataset: Sales/Financial dataset from Kaggle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KPIs Chosen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400"/>
            </a:pPr>
            <a:r>
              <a:t>Sales (Total Revenue)</a:t>
            </a:r>
          </a:p>
          <a:p>
            <a:pPr>
              <a:defRPr sz="2400"/>
            </a:pPr>
            <a:r>
              <a:t>Profit (Net Profit)</a:t>
            </a:r>
          </a:p>
          <a:p>
            <a:pPr>
              <a:defRPr sz="2400"/>
            </a:pPr>
            <a:r>
              <a:t>Growth Rate (Sales Growth %)</a:t>
            </a:r>
          </a:p>
          <a:p>
            <a:pPr>
              <a:defRPr sz="2400"/>
            </a:pPr>
            <a:r>
              <a:t>Additional Metrics: Customer Count, Average Order Value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Dashboard Design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/>
          </a:p>
          <a:p>
            <a:pPr>
              <a:defRPr sz="2400"/>
            </a:pPr>
            <a:r>
              <a:t>Use of slicers and filters for interactivity</a:t>
            </a:r>
          </a:p>
          <a:p>
            <a:pPr>
              <a:defRPr sz="2400"/>
            </a:pPr>
            <a:r>
              <a:t>Time-series analysis for trends</a:t>
            </a:r>
          </a:p>
          <a:p>
            <a:pPr>
              <a:defRPr sz="2400"/>
            </a:pPr>
            <a:r>
              <a:t>Cards displaying key totals and summaries</a:t>
            </a:r>
          </a:p>
          <a:p>
            <a:pPr>
              <a:defRPr sz="2400"/>
            </a:pPr>
            <a:r>
              <a:t>Consistent color theme for appearance</a:t>
            </a:r>
          </a:p>
          <a:p>
            <a:pPr>
              <a:defRPr sz="2400"/>
            </a:pPr>
            <a:r>
              <a:t>Navigation menu for easier exploration (if possible)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Dashboard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400"/>
            </a:pPr>
            <a:r>
              <a:t>Cards: Total Sales, Total Profit, Year-over-Year Growth</a:t>
            </a:r>
          </a:p>
          <a:p>
            <a:pPr>
              <a:defRPr sz="2400"/>
            </a:pPr>
            <a:r>
              <a:t>Line Charts: Monthly Sales and Profit Trends</a:t>
            </a:r>
          </a:p>
          <a:p>
            <a:pPr>
              <a:defRPr sz="2400"/>
            </a:pPr>
            <a:r>
              <a:t>Bar Charts: Sales by Region/Product</a:t>
            </a:r>
          </a:p>
          <a:p>
            <a:pPr>
              <a:defRPr sz="2400"/>
            </a:pPr>
            <a:r>
              <a:t>Filters/Slicers: Time Period, Region, Product Category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Color Theme and Design Choices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400"/>
            </a:pPr>
            <a:r>
              <a:t>Blue and white theme for a clean look</a:t>
            </a:r>
          </a:p>
          <a:p>
            <a:pPr>
              <a:defRPr sz="2400"/>
            </a:pPr>
            <a:r>
              <a:t>Consistent fonts and sizes</a:t>
            </a:r>
          </a:p>
          <a:p>
            <a:pPr>
              <a:defRPr sz="2400"/>
            </a:pPr>
            <a:r>
              <a:t>Key figures highlighted with contrasting colors</a:t>
            </a:r>
          </a:p>
          <a:p>
            <a:pPr>
              <a:defRPr sz="2400"/>
            </a:pPr>
            <a:r>
              <a:t>Dashboard made mobile-friendly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Outcome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400"/>
            </a:pPr>
            <a:r>
              <a:t>Built professional dashboards</a:t>
            </a:r>
          </a:p>
          <a:p>
            <a:pPr>
              <a:defRPr sz="2400"/>
            </a:pPr>
            <a:r>
              <a:t>Designed with stakeholder needs in mind</a:t>
            </a:r>
          </a:p>
          <a:p>
            <a:pPr>
              <a:defRPr sz="2400"/>
            </a:pPr>
            <a:r>
              <a:t>Practiced using interactive elements</a:t>
            </a:r>
          </a:p>
          <a:p>
            <a:pPr>
              <a:defRPr sz="2400"/>
            </a:pPr>
            <a:r>
              <a:t>Improved skills in Power BI/Tableau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BF369EE-B542-ADAF-2B7C-C6F2E969B5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03613"/>
            <a:ext cx="9144000" cy="5450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1398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4 Better Ways to Say &quot;Thank You&quot; | Inc.com">
            <a:extLst>
              <a:ext uri="{FF2B5EF4-FFF2-40B4-BE49-F238E27FC236}">
                <a16:creationId xmlns:a16="http://schemas.microsoft.com/office/drawing/2014/main" id="{10036B60-C6F0-5192-25D0-B3B07CA097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4191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</TotalTime>
  <Words>197</Words>
  <Application>Microsoft Office PowerPoint</Application>
  <PresentationFormat>On-screen Show (4:3)</PresentationFormat>
  <Paragraphs>40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Arial Black</vt:lpstr>
      <vt:lpstr>Arial Rounded MT Bold</vt:lpstr>
      <vt:lpstr>Calibri</vt:lpstr>
      <vt:lpstr>Calibri Light</vt:lpstr>
      <vt:lpstr>Office Theme</vt:lpstr>
      <vt:lpstr>Interactive Dashboard Design for Business Stakeholders</vt:lpstr>
      <vt:lpstr>Objective</vt:lpstr>
      <vt:lpstr>Key KPIs Chosen</vt:lpstr>
      <vt:lpstr>Dashboard Design Features</vt:lpstr>
      <vt:lpstr>Dashboard Components</vt:lpstr>
      <vt:lpstr>Color Theme and Design Choices</vt:lpstr>
      <vt:lpstr>Outcome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Bharath Thota</dc:creator>
  <cp:keywords/>
  <dc:description>generated using python-pptx</dc:description>
  <cp:lastModifiedBy>Bharath Thota</cp:lastModifiedBy>
  <cp:revision>2</cp:revision>
  <dcterms:created xsi:type="dcterms:W3CDTF">2013-01-27T09:14:16Z</dcterms:created>
  <dcterms:modified xsi:type="dcterms:W3CDTF">2025-04-27T05:05:07Z</dcterms:modified>
  <cp:category/>
</cp:coreProperties>
</file>