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0C09-0BED-5958-EB11-EFB7F35E7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Sales &amp; Profit Analysis Dashboard (2015–2024)</a:t>
            </a:r>
            <a:endParaRPr lang="en-IN" sz="4000" b="1" u="sng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5ECA2-3D31-0E8F-2412-8E610A56B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Calisto MT" panose="02040603050505030304" pitchFamily="18" charset="0"/>
              </a:rPr>
              <a:t>This dashboard shows the overall sales and profit performance using visuals like cards, bar charts, pie chart, and line graphs.</a:t>
            </a:r>
          </a:p>
          <a:p>
            <a:endParaRPr lang="en-IN" sz="2000" b="1" dirty="0">
              <a:solidFill>
                <a:schemeClr val="accent3">
                  <a:lumMod val="50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8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CD28-ED1F-E397-B992-015F4D5F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What I Did: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E0417-2482-D85B-661E-17BB649A2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I created a Power BI dashboard using a dataset named “Superstore_Sales_10Y.csv”.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This dataset had details about sales, profits, order dates, regions, and categories.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I cleaned the data and created a new Month-Year column to show time-based trends.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I added different charts to understand performance across time, category, and region.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87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7368-D66F-F9F6-2E7B-C76D8C770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How I Did It:</a:t>
            </a:r>
            <a:endParaRPr lang="en-IN" sz="3600" b="1" u="sng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8F55-43E1-9E62-821A-054E8AE8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Imported the Dataset:</a:t>
            </a:r>
          </a:p>
          <a:p>
            <a:r>
              <a:rPr lang="en-US" sz="1600" dirty="0">
                <a:latin typeface="Calisto MT" panose="02040603050505030304" pitchFamily="18" charset="0"/>
              </a:rPr>
              <a:t>Clicked on Get Data -Text/CSV</a:t>
            </a:r>
          </a:p>
          <a:p>
            <a:r>
              <a:rPr lang="en-IN" sz="1600" dirty="0">
                <a:latin typeface="Calisto MT" panose="02040603050505030304" pitchFamily="18" charset="0"/>
              </a:rPr>
              <a:t>Selected the file -Superstore_Sales_10Y.csv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8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Cleaned Data:</a:t>
            </a:r>
          </a:p>
          <a:p>
            <a:r>
              <a:rPr lang="en-IN" sz="1600" dirty="0">
                <a:latin typeface="Calisto MT" panose="02040603050505030304" pitchFamily="18" charset="0"/>
              </a:rPr>
              <a:t>Clicked on Transform Data</a:t>
            </a:r>
          </a:p>
          <a:p>
            <a:r>
              <a:rPr lang="en-IN" sz="1600" dirty="0">
                <a:latin typeface="Calisto MT" panose="02040603050505030304" pitchFamily="18" charset="0"/>
              </a:rPr>
              <a:t>Checked if-ORDER DATE </a:t>
            </a:r>
            <a:r>
              <a:rPr lang="en-US" sz="1600" dirty="0">
                <a:latin typeface="Calisto MT" panose="02040603050505030304" pitchFamily="18" charset="0"/>
              </a:rPr>
              <a:t>is in proper date format</a:t>
            </a:r>
          </a:p>
          <a:p>
            <a:r>
              <a:rPr lang="en-US" sz="1600" dirty="0">
                <a:latin typeface="Calisto MT" panose="02040603050505030304" pitchFamily="18" charset="0"/>
              </a:rPr>
              <a:t>Added a new column using:</a:t>
            </a:r>
          </a:p>
          <a:p>
            <a:r>
              <a:rPr lang="en-US" sz="1600" dirty="0" err="1">
                <a:latin typeface="Calisto MT" panose="02040603050505030304" pitchFamily="18" charset="0"/>
              </a:rPr>
              <a:t>MonthYear</a:t>
            </a:r>
            <a:r>
              <a:rPr lang="en-US" sz="1600" dirty="0">
                <a:latin typeface="Calisto MT" panose="02040603050505030304" pitchFamily="18" charset="0"/>
              </a:rPr>
              <a:t> = FORMAT([Order Date], "MMM </a:t>
            </a:r>
            <a:r>
              <a:rPr lang="en-US" sz="1600" dirty="0" err="1">
                <a:latin typeface="Calisto MT" panose="02040603050505030304" pitchFamily="18" charset="0"/>
              </a:rPr>
              <a:t>yyyy</a:t>
            </a:r>
            <a:r>
              <a:rPr lang="en-US" sz="1600" dirty="0">
                <a:latin typeface="Calisto MT" panose="02040603050505030304" pitchFamily="18" charset="0"/>
              </a:rPr>
              <a:t>")</a:t>
            </a:r>
            <a:endParaRPr lang="en-IN" sz="1800" u="sng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6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DA2FE5-E862-7DB5-ED64-40B7764BBFA7}"/>
              </a:ext>
            </a:extLst>
          </p:cNvPr>
          <p:cNvSpPr txBox="1"/>
          <p:nvPr/>
        </p:nvSpPr>
        <p:spPr>
          <a:xfrm>
            <a:off x="619432" y="334297"/>
            <a:ext cx="109531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Created Visuals: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Cards for showing Total Sales and Total Profit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Calisto MT" panose="0204060305050503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Line Chart for Sales Trend by Month-Year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Calisto MT" panose="02040603050505030304" pitchFamily="18" charset="0"/>
              </a:rPr>
              <a:t>Bar chart for sales by region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Calisto MT" panose="02040603050505030304" pitchFamily="18" charset="0"/>
              </a:rPr>
              <a:t>Pie Chart for Sales by Category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b="1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Styled the Dashboard:</a:t>
            </a:r>
          </a:p>
          <a:p>
            <a:endParaRPr lang="en-US" sz="2000" b="1" u="sng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Used pink background and white card layout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Added headings and side labels like “Report” and “Table Details”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sz="2000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u="sng" dirty="0">
              <a:latin typeface="Calisto MT" panose="02040603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u="sng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8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DC42-9E91-A7C7-4003-60BAF2A1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Key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CD5E-B636-F8C5-E36E-5D6367C94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Sales have been gradually decreasing over recent years.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Technology category has the highest share of sales (34%).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Total sales over 10 years is around 10003.6 and profit is 1000.73.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Some regions have consistently high performance (based on bar chart).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061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6A329-5443-6BEC-B284-10E1BDEF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Improvements I Can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DE85D-A36F-3A38-FD28-EB2FC936D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Add slicers to filter by year or category for more interactivity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Use tooltips to give more information on hover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Format numbers better (e.g., ₹ symbol for sales/profit)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alisto MT" panose="02040603050505030304" pitchFamily="18" charset="0"/>
              </a:rPr>
              <a:t>Add a title image or logo to look professional</a:t>
            </a:r>
            <a:endParaRPr lang="en-IN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4735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{B83D7D39-1018-49F7-B46F-734C830FEB14}tf10001114</Template>
  <TotalTime>43</TotalTime>
  <Words>313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Calisto MT</vt:lpstr>
      <vt:lpstr>Gill Sans MT</vt:lpstr>
      <vt:lpstr>Wingdings</vt:lpstr>
      <vt:lpstr>Gallery</vt:lpstr>
      <vt:lpstr>Sales &amp; Profit Analysis Dashboard (2015–2024)</vt:lpstr>
      <vt:lpstr>What I Did:</vt:lpstr>
      <vt:lpstr>How I Did It:</vt:lpstr>
      <vt:lpstr>PowerPoint Presentation</vt:lpstr>
      <vt:lpstr>Key Insights:</vt:lpstr>
      <vt:lpstr>Improvements I Can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vathalur prasad</dc:creator>
  <cp:lastModifiedBy>vathalur prasad</cp:lastModifiedBy>
  <cp:revision>1</cp:revision>
  <dcterms:created xsi:type="dcterms:W3CDTF">2025-05-03T15:55:35Z</dcterms:created>
  <dcterms:modified xsi:type="dcterms:W3CDTF">2025-05-03T16:38:55Z</dcterms:modified>
</cp:coreProperties>
</file>