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CF7A7E-B9E2-47B8-89D4-B3C519B7F2C3}">
  <a:tblStyle styleId="{29CF7A7E-B9E2-47B8-89D4-B3C519B7F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cd5a9d9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cd5a9d9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cd5a9d9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cd5a9d9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cd5a9d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cd5a9d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cd5a9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cd5a9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cd5a9d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5cd5a9d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cd5a9d9a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cd5a9d9a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a171550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a17155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3486deb7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a3486deb7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3486deb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3486deb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3486deb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3486deb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bb9a40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9bb9a40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0add4d5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0add4d5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3486deb7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3486deb7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www.edureka.co/blog/category/blockchain/" TargetMode="External"/><Relationship Id="rId5" Type="http://schemas.openxmlformats.org/officeDocument/2006/relationships/hyperlink" Target="https://www.youtube.com/watch?v=jxLkbJozKbY&amp;ab_channel=99Bitcoins" TargetMode="External"/><Relationship Id="rId6" Type="http://schemas.openxmlformats.org/officeDocument/2006/relationships/hyperlink" Target="https://www.devteam.space/blog/how-to-build-online-marketplace-on-blockchain-like-openbazaar/" TargetMode="External"/><Relationship Id="rId7" Type="http://schemas.openxmlformats.org/officeDocument/2006/relationships/hyperlink" Target="https://jimmysong.medium.com/the-truth-about-smart-contracts-ae825271811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30850" y="945450"/>
            <a:ext cx="6973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 Decentralized online Marketplace Application (Dapp) on the Ethereum Blockchain</a:t>
            </a:r>
            <a:endParaRPr sz="3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62350" y="5208875"/>
            <a:ext cx="63315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550" y="2258600"/>
            <a:ext cx="3018525" cy="2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1130450" y="461300"/>
            <a:ext cx="67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Difference between app and dapp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2"/>
          <p:cNvSpPr txBox="1"/>
          <p:nvPr>
            <p:ph idx="4294967295" type="body"/>
          </p:nvPr>
        </p:nvSpPr>
        <p:spPr>
          <a:xfrm>
            <a:off x="845625" y="96623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37" y="1040005"/>
            <a:ext cx="7078625" cy="34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087374" y="4397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1130450" y="461300"/>
            <a:ext cx="67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Architecture of a dApp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845625" y="96623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075" y="1318300"/>
            <a:ext cx="6365701" cy="27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087374" y="4397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1130450" y="461300"/>
            <a:ext cx="67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Smart contracts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845625" y="96623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Programs stored on a blockchain that run when predefined conditions are met.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Nothing but just a piece of code.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In our case, it contains actions like registering a product, making a transaction, transferring ether between any 2 parties.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They are typically written in a programming language called solidity.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087399" y="43861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2731200" y="687400"/>
            <a:ext cx="4537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Our Plan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5"/>
          <p:cNvSpPr txBox="1"/>
          <p:nvPr>
            <p:ph idx="4294967295" type="body"/>
          </p:nvPr>
        </p:nvSpPr>
        <p:spPr>
          <a:xfrm>
            <a:off x="924750" y="1450000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350" y="463813"/>
            <a:ext cx="7153275" cy="40862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175" y="1144625"/>
            <a:ext cx="907675" cy="98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8550" y="1318275"/>
            <a:ext cx="1476150" cy="4885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5537" y="1107200"/>
            <a:ext cx="1058951" cy="10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3838" y="1144625"/>
            <a:ext cx="632215" cy="6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148624" y="43843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1130450" y="461300"/>
            <a:ext cx="67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Sample e-com smart contract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845625" y="96623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So, in the basic smart contract that we implemented in remix, a seller can register his product(consider 1 for simplicity). And it costs him some gas fee.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And a buyer can buy this product by sending some ether.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And this ether will be on hold by the smart contract until the buyer confirms that the product is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delivered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 to him.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Once he confirms, the ether will be transferred to the seller’s wallet.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And a manager of the contract can destroy the smart contract anytime.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065774" y="43861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1130450" y="461300"/>
            <a:ext cx="6793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Results - observed transaction fees</a:t>
            </a:r>
            <a:endParaRPr b="1" sz="2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769975" y="103998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Gas - unit to measure computational effort required to perform a transaction on the network.</a:t>
            </a:r>
            <a:endParaRPr b="1" sz="16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Gas limit - maximum amount of gas that you are going to </a:t>
            </a:r>
            <a:endParaRPr b="1" sz="16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to spend in a particular transaction.</a:t>
            </a:r>
            <a:endParaRPr b="1" sz="16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Transaction fee = gas limit * gas price per unit(base fee)</a:t>
            </a:r>
            <a:endParaRPr b="1" sz="16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Gas limit used here = 3000000</a:t>
            </a:r>
            <a:endParaRPr b="1" sz="1600"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Transaction fees for deploying a contract -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0.00127897692 gwei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Transaction fees for registering product for seller - </a:t>
            </a: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0.00017053025 gwei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108999" y="44251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{29CF7A7E-B9E2-47B8-89D4-B3C519B7F2C3}</a:tableStyleId>
              </a:tblPr>
              <a:tblGrid>
                <a:gridCol w="710225"/>
                <a:gridCol w="710225"/>
                <a:gridCol w="710225"/>
                <a:gridCol w="1037600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Spring semester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Monsoon Semester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08" name="Google Shape;208;p2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Google Shape;209;p2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March</a:t>
            </a:r>
            <a:r>
              <a:rPr lang="en" sz="1800">
                <a:solidFill>
                  <a:schemeClr val="dk1"/>
                </a:solidFill>
              </a:rPr>
              <a:t>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body"/>
          </p:nvPr>
        </p:nvSpPr>
        <p:spPr>
          <a:xfrm>
            <a:off x="646175" y="1560475"/>
            <a:ext cx="252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Proposing  problem statement and getting a basic overview of blockchain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3251009" y="348308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April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251000" y="3830300"/>
            <a:ext cx="2315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Understand about dapps, learn solidity and showcase a sample smart contract.</a:t>
            </a:r>
            <a:endParaRPr sz="1400"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5091057" y="10511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4" name="Google Shape;214;p28"/>
          <p:cNvSpPr txBox="1"/>
          <p:nvPr>
            <p:ph idx="4294967295" type="body"/>
          </p:nvPr>
        </p:nvSpPr>
        <p:spPr>
          <a:xfrm>
            <a:off x="5091049" y="13467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Try to complete the implementation of a full-fledged  smart contracts.</a:t>
            </a:r>
            <a:endParaRPr sz="1400"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6824572" y="33573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December 2022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6882100" y="3749475"/>
            <a:ext cx="2079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Testing the final product and to showcase a market ready market </a:t>
            </a:r>
            <a:r>
              <a:rPr lang="en" sz="1400"/>
              <a:t>place</a:t>
            </a:r>
            <a:r>
              <a:rPr lang="en" sz="1400"/>
              <a:t> application.</a:t>
            </a:r>
            <a:endParaRPr sz="1400"/>
          </a:p>
        </p:txBody>
      </p:sp>
      <p:cxnSp>
        <p:nvCxnSpPr>
          <p:cNvPr id="217" name="Google Shape;217;p2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" name="Google Shape;218;p2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6824575" y="3139425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924750" y="482075"/>
            <a:ext cx="7144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29"/>
          <p:cNvSpPr txBox="1"/>
          <p:nvPr>
            <p:ph idx="4294967295" type="body"/>
          </p:nvPr>
        </p:nvSpPr>
        <p:spPr>
          <a:xfrm>
            <a:off x="924750" y="1244675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Ranganthan, V. P., Dantu, R., Paul, A., Mears, P., &amp; Morozov, K. (2018, October). A decentralized marketplace application on the ethereum blockchain.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IEEE 4th International Conference on Collaboration and Internet Computing (CIC)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(pp. 90-97). IEEE.</a:t>
            </a:r>
            <a:r>
              <a:rPr b="1" lang="en" sz="1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(Paper)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https://www.edureka.co/blog/category/blockchain/</a:t>
            </a:r>
            <a:r>
              <a:rPr b="1" lang="en" sz="9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(Blog)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https://www.youtube.com/watch?v=jxLkbJozKbY&amp;ab_channel=99Bitcoins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(video)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https://www.devteam.space/blog/how-to-build-online-marketplace-on-blockchain-like-openbazaar/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 (Blog)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Raleway"/>
              <a:buChar char="➔"/>
            </a:pPr>
            <a:r>
              <a:rPr b="1" lang="en" sz="1100">
                <a:highlight>
                  <a:schemeClr val="lt1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7"/>
              </a:rPr>
              <a:t>https://jimmysong.medium.com/the-truth-about-smart-contracts-ae825271811f</a:t>
            </a:r>
            <a:r>
              <a:rPr b="1" lang="en" sz="1100"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(Blog)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069249" y="4397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5" y="325825"/>
            <a:ext cx="8591350" cy="469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34" name="Google Shape;234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>
            <p:ph idx="4294967295" type="body"/>
          </p:nvPr>
        </p:nvSpPr>
        <p:spPr>
          <a:xfrm>
            <a:off x="924750" y="1417300"/>
            <a:ext cx="7294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  –Thank you–</a:t>
            </a:r>
            <a:endParaRPr b="1" sz="6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1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We mean it.</a:t>
            </a:r>
            <a:endParaRPr b="1" sz="1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119799" y="445103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628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 Members(B22BH01)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925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Sri Ritwik Chekuri(S20190010032)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Bhima Shankar Devarakonda(S20190010044)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Mahesh Chennaboina(S20190010033)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Mentor : Dr. Bheemappa Halavar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25" y="2378788"/>
            <a:ext cx="35088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95299" y="47499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081375" y="929625"/>
            <a:ext cx="39558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952225" y="251325"/>
            <a:ext cx="6387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What is a marketplace?</a:t>
            </a:r>
            <a:endParaRPr b="1" sz="3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A place where multiple sellers sell their products, just like a shopping mall.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Online marketplace - provides platform to connect buyers and sellers.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Current big players - amazon, flipkart, ebay etc.</a:t>
            </a:r>
            <a:endParaRPr b="1"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710300" y="4196925"/>
            <a:ext cx="159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300">
                <a:highlight>
                  <a:srgbClr val="FFF2CC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900">
              <a:highlight>
                <a:srgbClr val="FFF2C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7936099" y="45698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048800" y="179550"/>
            <a:ext cx="7234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Problems with existing online market places</a:t>
            </a:r>
            <a:endParaRPr b="1" sz="2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973150" y="1039400"/>
            <a:ext cx="5153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Product listing/ selling fees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Privacy of user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Company holds the central position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Third party payment systems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764325" y="4304950"/>
            <a:ext cx="170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7922924" y="4537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-162725"/>
            <a:ext cx="8557425" cy="53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21813" y="698700"/>
            <a:ext cx="7856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823350" y="208100"/>
            <a:ext cx="63870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Problem Statement</a:t>
            </a:r>
            <a:endParaRPr b="1" sz="3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To build an application that is not administration centric, no middlemen and provides utmost security.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So, all the user data(mainly address) must be secured.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User’s transactions must be secure.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Sellers should make maximum possible profits.</a:t>
            </a:r>
            <a:endParaRPr b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b="1" lang="en" sz="1700"/>
              <a:t>Buyers need to buy at minimum affordable prices.</a:t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900475" y="4272575"/>
            <a:ext cx="14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011749" y="45158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62725"/>
            <a:ext cx="84783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742825" y="1139900"/>
            <a:ext cx="7427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One solution - waiving off the fees.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Making the systems distributed so that there is no central failure.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But we want to use the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 concept of blockchain.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One thing is it’s t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he trend right now.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And the main thing is blockchain hints the concept of decentralisation.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➔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Where the power to take a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decision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 is also decentralised unlike traditional systems.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71525" y="493400"/>
            <a:ext cx="776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Solution</a:t>
            </a:r>
            <a:endParaRPr b="1"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958225" y="4095350"/>
            <a:ext cx="138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838849" y="4397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0" y="162725"/>
            <a:ext cx="847830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748575" y="428075"/>
            <a:ext cx="742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blockchain brings to the table ??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808200" y="1345075"/>
            <a:ext cx="7427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It reduces costs associated with using the platform. Therefore, it is not expensive for the seller to list or sell an item, thereby driving the prices for the buyers down.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Users have the ownership of their data and can safeguard their data.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Replace middlemen and automate the process..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No longer worry about the data breaches.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Finally applications with no central point of failure.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Not to build trust but remove the need for trust.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992725" y="4134175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892874" y="44078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404300" y="217950"/>
            <a:ext cx="3883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#Existing System :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381400" y="653825"/>
            <a:ext cx="8412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Decentralized Marketplace Application on the Ethereum Blockchain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aleway"/>
                <a:ea typeface="Raleway"/>
                <a:cs typeface="Raleway"/>
                <a:sym typeface="Raleway"/>
              </a:rPr>
              <a:t>V. P. Ranganthan, R. Dantu, A. Paul, P. Mears and K. Morozov, "A Decentralized Marketplace Application on the Ethereum Blockchain," 2018 IEEE 4th International Conference on Collaboration and Internet Computing (CIC), 2018, pp. 90-97, doi: 10.1109/CIC.2018.00023.</a:t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512150" y="16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{29CF7A7E-B9E2-47B8-89D4-B3C519B7F2C3}</a:tableStyleId>
              </a:tblPr>
              <a:tblGrid>
                <a:gridCol w="2421550"/>
                <a:gridCol w="2987375"/>
                <a:gridCol w="2791225"/>
              </a:tblGrid>
              <a:tr h="61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Tools and technologies used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results(</a:t>
                      </a:r>
                      <a:r>
                        <a:rPr lang="en"/>
                        <a:t>RinkeBy test framework</a:t>
                      </a:r>
                      <a:r>
                        <a:rPr b="1" lang="en"/>
                        <a:t>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36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Kind of a auction based application. Each buyer bids for the product.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contracts- solidity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framework - truffle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Web3.js - to interact with ethereum node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Ganache - local development framework which provides free ether and gas.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Average time taken for Transaction is 3.8sec.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Gas consumption for transaction is 4.6 gwei.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Contract creation time is less than 1 sec.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245299" y="456463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0" y="282600"/>
            <a:ext cx="8591350" cy="4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260875" y="461300"/>
            <a:ext cx="4687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Work done after mid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845625" y="966238"/>
            <a:ext cx="7294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Got to know what dApps are!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Digital applications that run on a blockchain or peer to peer network of computers instead of single computer.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Promotes user privacy, resists censorship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Ethereum - a platform to develop dapps.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Dapps use smart contracts for their logic.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Dapps use smart contracts to complete the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 transaction between 2 parties instead of relying on centralised authority.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475" y="1714500"/>
            <a:ext cx="3048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090774" y="43969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