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E4F-0678-4FE2-BE9A-74DA1234126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72E8-62D1-436E-B2AC-0B96937A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5239A-DD4A-45F1-B7C1-6B6942F23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5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917B-AB59-49CB-AED8-6792106258F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0160-2FC7-4C40-8202-F466A804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5471421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askerville Old Face" panose="02020602080505020303" pitchFamily="18" charset="0"/>
              </a:rPr>
              <a:t>THOTAKURA BALA KRISHNA</a:t>
            </a:r>
          </a:p>
          <a:p>
            <a:pPr algn="ctr"/>
            <a:r>
              <a:rPr lang="en-US" sz="2400" dirty="0" smtClean="0">
                <a:latin typeface="Baskerville Old Face" panose="02020602080505020303" pitchFamily="18" charset="0"/>
              </a:rPr>
              <a:t>17MTCYSC04</a:t>
            </a:r>
          </a:p>
          <a:p>
            <a:pPr algn="ctr"/>
            <a:r>
              <a:rPr lang="en-US" sz="2400" dirty="0" smtClean="0">
                <a:latin typeface="Baskerville Old Face" panose="02020602080505020303" pitchFamily="18" charset="0"/>
              </a:rPr>
              <a:t>M.TECH(CBS)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28775"/>
            <a:ext cx="10991850" cy="3600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- Search of medical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607"/>
            <a:ext cx="10515600" cy="40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– Dependent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71" y="1825625"/>
            <a:ext cx="7447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 management system 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University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important.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in maintaining the records easily. We can also view records at any time with a click. While treating a patient we can view his previous treatment and suggest new medication.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9797" y="45407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59" y="476037"/>
            <a:ext cx="4351338" cy="4351337"/>
          </a:xfrm>
        </p:spPr>
      </p:pic>
    </p:spTree>
    <p:extLst>
      <p:ext uri="{BB962C8B-B14F-4D97-AF65-F5344CB8AC3E}">
        <p14:creationId xmlns:p14="http://schemas.microsoft.com/office/powerpoint/2010/main" val="17938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739" y="488267"/>
            <a:ext cx="5682018" cy="7746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988" y="2006221"/>
            <a:ext cx="9248633" cy="254189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formulating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health record management system which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facilitate effective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of storing medical information of Students, Faculty and their Dependents also.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Admin(Doctor) will be able to insert new medication details. The rest can only view their medical records. Faculty can also add their dependents.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EXISTING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 smtClean="0"/>
              <a:t>Existing system is a traditional system, where we use paper records to store data</a:t>
            </a:r>
          </a:p>
          <a:p>
            <a:pPr lvl="0" fontAlgn="base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think we don’t have to discuss the benefits of E-Records.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AND FRONTEND TECHNOLOGIES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17" y="1907511"/>
            <a:ext cx="10515600" cy="4351338"/>
          </a:xfrm>
        </p:spPr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DESCRIPTION OF PROJECT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medical records and update the treatment details of patient.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Module: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facilitate faculty for adding new dependents and they can also view their previous medication.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and Student Module: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users will have no control over data flow they can only view their medical records.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952"/>
            <a:ext cx="11231880" cy="1007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module we have done testing of individual pages while building the pages itself.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2201930"/>
            <a:ext cx="10515600" cy="94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2180"/>
              </a:spcAft>
              <a:tabLst>
                <a:tab pos="1343660" algn="ctr"/>
              </a:tabLst>
            </a:pP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FUNCTIONAL TESTING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062406"/>
            <a:ext cx="10515600" cy="1804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" indent="0" algn="just">
              <a:lnSpc>
                <a:spcPct val="150000"/>
              </a:lnSpc>
              <a:spcBef>
                <a:spcPts val="0"/>
              </a:spcBef>
              <a:spcAft>
                <a:spcPts val="1750"/>
              </a:spcAft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 have tested our web application on the server by integrating all the units of our project. In this testing we focus on the output is as per requirement or not.</a:t>
            </a: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page of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242"/>
            <a:ext cx="10515600" cy="39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5" y="1339056"/>
            <a:ext cx="8658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 Start new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79" y="1825625"/>
            <a:ext cx="90150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INTRODUCTION</vt:lpstr>
      <vt:lpstr>COMPARING TO EXISTING SYSTEM</vt:lpstr>
      <vt:lpstr>BACKEND AND FRONTEND TECHNOLOGIES</vt:lpstr>
      <vt:lpstr>ANALYSIS AND DESCRIPTION OF PROJECT</vt:lpstr>
      <vt:lpstr>UNIT TESTING</vt:lpstr>
      <vt:lpstr>Index page of project</vt:lpstr>
      <vt:lpstr>Admin Dashboard</vt:lpstr>
      <vt:lpstr>Admin – Start new case</vt:lpstr>
      <vt:lpstr>Admin - Search of medical records</vt:lpstr>
      <vt:lpstr>Faculty – Dependent details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thotakura bala krishna</dc:creator>
  <cp:lastModifiedBy>thotakura bala krishna</cp:lastModifiedBy>
  <cp:revision>1</cp:revision>
  <dcterms:created xsi:type="dcterms:W3CDTF">2018-12-02T16:20:15Z</dcterms:created>
  <dcterms:modified xsi:type="dcterms:W3CDTF">2018-12-02T16:20:28Z</dcterms:modified>
</cp:coreProperties>
</file>