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84" autoAdjust="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6244-E4D8-4B45-B2A3-42DAA09513A8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251-F85B-4907-A0F3-3FA3287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2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6244-E4D8-4B45-B2A3-42DAA09513A8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251-F85B-4907-A0F3-3FA3287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6244-E4D8-4B45-B2A3-42DAA09513A8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251-F85B-4907-A0F3-3FA3287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6244-E4D8-4B45-B2A3-42DAA09513A8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251-F85B-4907-A0F3-3FA3287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3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6244-E4D8-4B45-B2A3-42DAA09513A8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251-F85B-4907-A0F3-3FA3287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6244-E4D8-4B45-B2A3-42DAA09513A8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251-F85B-4907-A0F3-3FA3287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6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6244-E4D8-4B45-B2A3-42DAA09513A8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251-F85B-4907-A0F3-3FA3287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2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6244-E4D8-4B45-B2A3-42DAA09513A8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251-F85B-4907-A0F3-3FA3287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6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6244-E4D8-4B45-B2A3-42DAA09513A8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251-F85B-4907-A0F3-3FA3287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3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6244-E4D8-4B45-B2A3-42DAA09513A8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251-F85B-4907-A0F3-3FA3287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6244-E4D8-4B45-B2A3-42DAA09513A8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251-F85B-4907-A0F3-3FA3287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6244-E4D8-4B45-B2A3-42DAA09513A8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A251-F85B-4907-A0F3-3FA3287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TEST CASE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sz="8400" dirty="0" smtClean="0"/>
              <a:t>Group 3</a:t>
            </a:r>
            <a:endParaRPr lang="en-US" sz="8400" dirty="0"/>
          </a:p>
          <a:p>
            <a:r>
              <a:rPr lang="en-US" sz="8400" dirty="0" smtClean="0"/>
              <a:t>               </a:t>
            </a:r>
            <a:r>
              <a:rPr lang="en-US" dirty="0" smtClean="0"/>
              <a:t>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8691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set of conditions or variables under which a tester will determine whether a system under test satisfies requirements or works correctly.</a:t>
            </a:r>
          </a:p>
          <a:p>
            <a:endParaRPr lang="en-US" sz="2400" dirty="0" smtClean="0"/>
          </a:p>
          <a:p>
            <a:r>
              <a:rPr lang="en-US" sz="2400" dirty="0" smtClean="0"/>
              <a:t>help  to find  problems </a:t>
            </a:r>
            <a:r>
              <a:rPr lang="en-US" sz="2400" dirty="0"/>
              <a:t>in the requirements or design of an application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 The </a:t>
            </a:r>
            <a:r>
              <a:rPr lang="en-US" sz="2400" dirty="0"/>
              <a:t>basic objective of writing test cases is </a:t>
            </a:r>
            <a:r>
              <a:rPr lang="en-US" sz="2400" b="1" dirty="0"/>
              <a:t>to validate the  </a:t>
            </a:r>
            <a:r>
              <a:rPr lang="en-US" sz="2400" b="1" dirty="0" smtClean="0"/>
              <a:t>        testing </a:t>
            </a:r>
            <a:r>
              <a:rPr lang="en-US" sz="2400" b="1" dirty="0"/>
              <a:t>coverage of the </a:t>
            </a:r>
            <a:r>
              <a:rPr lang="en-US" sz="2400" b="1" dirty="0" smtClean="0"/>
              <a:t>application.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862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3800" dirty="0" smtClean="0"/>
              <a:t>A </a:t>
            </a:r>
            <a:r>
              <a:rPr lang="en-US" sz="3800" dirty="0"/>
              <a:t>test case can have the following elements</a:t>
            </a:r>
            <a:r>
              <a:rPr lang="en-US" dirty="0" smtClean="0"/>
              <a:t>.</a:t>
            </a:r>
          </a:p>
          <a:p>
            <a:endParaRPr lang="en-US" sz="2600" dirty="0" smtClean="0"/>
          </a:p>
          <a:p>
            <a:r>
              <a:rPr lang="en-US" sz="2600" dirty="0" smtClean="0"/>
              <a:t>Test </a:t>
            </a:r>
            <a:r>
              <a:rPr lang="en-US" sz="2600" dirty="0"/>
              <a:t>Suite </a:t>
            </a:r>
            <a:r>
              <a:rPr lang="en-US" sz="2600" dirty="0" smtClean="0"/>
              <a:t>ID</a:t>
            </a:r>
          </a:p>
          <a:p>
            <a:r>
              <a:rPr lang="en-US" sz="2600" dirty="0"/>
              <a:t>Test Case </a:t>
            </a:r>
            <a:r>
              <a:rPr lang="en-US" sz="2600" dirty="0" smtClean="0"/>
              <a:t>ID</a:t>
            </a:r>
          </a:p>
          <a:p>
            <a:r>
              <a:rPr lang="en-US" sz="2600" dirty="0"/>
              <a:t>Test Case </a:t>
            </a:r>
            <a:r>
              <a:rPr lang="en-US" sz="2600" dirty="0" smtClean="0"/>
              <a:t>Summary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Prerequisites</a:t>
            </a:r>
          </a:p>
          <a:p>
            <a:r>
              <a:rPr lang="en-US" sz="2600" dirty="0"/>
              <a:t>Test </a:t>
            </a:r>
            <a:r>
              <a:rPr lang="en-US" sz="2600" dirty="0" smtClean="0"/>
              <a:t>Procedure</a:t>
            </a:r>
          </a:p>
          <a:p>
            <a:r>
              <a:rPr lang="en-US" sz="2600" dirty="0"/>
              <a:t>Test </a:t>
            </a:r>
            <a:r>
              <a:rPr lang="en-US" sz="2600" dirty="0" smtClean="0"/>
              <a:t>Data</a:t>
            </a:r>
          </a:p>
          <a:p>
            <a:r>
              <a:rPr lang="en-US" sz="2600" dirty="0"/>
              <a:t>Expected </a:t>
            </a:r>
            <a:r>
              <a:rPr lang="en-US" sz="2600" dirty="0" smtClean="0"/>
              <a:t>Result</a:t>
            </a:r>
          </a:p>
          <a:p>
            <a:r>
              <a:rPr lang="en-US" sz="2600" dirty="0"/>
              <a:t>Actual </a:t>
            </a:r>
            <a:r>
              <a:rPr lang="en-US" sz="2600" dirty="0" smtClean="0"/>
              <a:t>Result</a:t>
            </a:r>
          </a:p>
          <a:p>
            <a:r>
              <a:rPr lang="en-US" sz="2600" dirty="0" smtClean="0"/>
              <a:t>Status</a:t>
            </a:r>
          </a:p>
          <a:p>
            <a:r>
              <a:rPr lang="en-US" sz="2600" dirty="0" smtClean="0"/>
              <a:t>Remarks</a:t>
            </a:r>
          </a:p>
          <a:p>
            <a:r>
              <a:rPr lang="en-US" sz="2600" dirty="0"/>
              <a:t>Created </a:t>
            </a:r>
            <a:r>
              <a:rPr lang="en-US" sz="2600" dirty="0" smtClean="0"/>
              <a:t>By</a:t>
            </a:r>
          </a:p>
          <a:p>
            <a:r>
              <a:rPr lang="en-US" sz="2600" dirty="0"/>
              <a:t>Date of </a:t>
            </a:r>
            <a:r>
              <a:rPr lang="en-US" sz="2600" dirty="0" smtClean="0"/>
              <a:t>Creation</a:t>
            </a:r>
          </a:p>
          <a:p>
            <a:r>
              <a:rPr lang="en-US" sz="2600" dirty="0"/>
              <a:t>Executed </a:t>
            </a:r>
            <a:r>
              <a:rPr lang="en-US" sz="2600" dirty="0" smtClean="0"/>
              <a:t>By</a:t>
            </a:r>
          </a:p>
          <a:p>
            <a:r>
              <a:rPr lang="en-US" sz="2600" dirty="0"/>
              <a:t>Date of </a:t>
            </a:r>
            <a:r>
              <a:rPr lang="en-US" sz="2600" dirty="0" smtClean="0"/>
              <a:t>Execution</a:t>
            </a:r>
          </a:p>
          <a:p>
            <a:r>
              <a:rPr lang="en-US" sz="2600" dirty="0"/>
              <a:t>Test Environment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good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000" dirty="0" smtClean="0"/>
              <a:t>Accurate</a:t>
            </a:r>
          </a:p>
          <a:p>
            <a:r>
              <a:rPr lang="en-US" sz="2000" dirty="0" smtClean="0"/>
              <a:t>Economical</a:t>
            </a:r>
          </a:p>
          <a:p>
            <a:r>
              <a:rPr lang="en-US" sz="2000" dirty="0" smtClean="0"/>
              <a:t>Traceable</a:t>
            </a:r>
          </a:p>
          <a:p>
            <a:r>
              <a:rPr lang="en-US" sz="2000" dirty="0" smtClean="0"/>
              <a:t>Repeatable</a:t>
            </a:r>
          </a:p>
          <a:p>
            <a:r>
              <a:rPr lang="en-US" sz="2000" dirty="0" smtClean="0"/>
              <a:t>Reusable</a:t>
            </a:r>
          </a:p>
          <a:p>
            <a:r>
              <a:rPr lang="en-US" sz="2000" dirty="0" smtClean="0"/>
              <a:t>Simple and clear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113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TEST CASE</vt:lpstr>
      <vt:lpstr>TEST CASE</vt:lpstr>
      <vt:lpstr>TEST CASE TEMPLATE</vt:lpstr>
      <vt:lpstr>Characteristics of a good Test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2017-01-31T05:17:59Z</dcterms:created>
  <dcterms:modified xsi:type="dcterms:W3CDTF">2017-01-31T06:45:31Z</dcterms:modified>
</cp:coreProperties>
</file>