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F060-3B50-44A2-97F6-C6DF352B967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B210-2334-4555-ADE5-6DED414F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9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F060-3B50-44A2-97F6-C6DF352B967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B210-2334-4555-ADE5-6DED414F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F060-3B50-44A2-97F6-C6DF352B967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B210-2334-4555-ADE5-6DED414F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0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F060-3B50-44A2-97F6-C6DF352B967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B210-2334-4555-ADE5-6DED414F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6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F060-3B50-44A2-97F6-C6DF352B967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B210-2334-4555-ADE5-6DED414F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F060-3B50-44A2-97F6-C6DF352B967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B210-2334-4555-ADE5-6DED414F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5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F060-3B50-44A2-97F6-C6DF352B967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B210-2334-4555-ADE5-6DED414F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4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F060-3B50-44A2-97F6-C6DF352B967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B210-2334-4555-ADE5-6DED414F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4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F060-3B50-44A2-97F6-C6DF352B967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B210-2334-4555-ADE5-6DED414F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F060-3B50-44A2-97F6-C6DF352B967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B210-2334-4555-ADE5-6DED414F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F060-3B50-44A2-97F6-C6DF352B967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B210-2334-4555-ADE5-6DED414F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F060-3B50-44A2-97F6-C6DF352B967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B210-2334-4555-ADE5-6DED414F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5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SCENARIO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for Banking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69724"/>
              </p:ext>
            </p:extLst>
          </p:nvPr>
        </p:nvGraphicFramePr>
        <p:xfrm>
          <a:off x="533400" y="1752600"/>
          <a:ext cx="7543800" cy="422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26779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Scenario: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TS07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Tested By: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779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Tracking ID: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Application: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Bank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05712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TEST SCENARIO / REQUIREMENT DESCRIPTION: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PREREQUISITES: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User should be directed to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balance enquiry module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8046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SCENARIO TITLE: </a:t>
                      </a:r>
                      <a:r>
                        <a:rPr lang="en-US" sz="1100" dirty="0" smtClean="0">
                          <a:effectLst/>
                        </a:rPr>
                        <a:t> BALANCE</a:t>
                      </a:r>
                      <a:r>
                        <a:rPr lang="en-US" sz="1100" baseline="0" dirty="0" smtClean="0">
                          <a:effectLst/>
                        </a:rPr>
                        <a:t> ENQUIRY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SCENARIO PROCEDURE: User should provide account number 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227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SCENARIO STEPS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818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Enter the  </a:t>
                      </a:r>
                      <a:r>
                        <a:rPr lang="en-US" sz="1100" dirty="0" smtClean="0">
                          <a:effectLst/>
                        </a:rPr>
                        <a:t>account number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balance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818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Enter the invalid account number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Display  error message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9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AutoShape 4" descr="Image result for thanks image for p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78166"/>
            <a:ext cx="4678078" cy="293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3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one line statement that notifies what area in the application will be tested</a:t>
            </a:r>
          </a:p>
          <a:p>
            <a:r>
              <a:rPr lang="en-US" dirty="0" smtClean="0"/>
              <a:t>Test scenario has several steps, whereas a test case has a single step</a:t>
            </a:r>
          </a:p>
          <a:p>
            <a:r>
              <a:rPr lang="en-US" dirty="0"/>
              <a:t>T</a:t>
            </a:r>
            <a:r>
              <a:rPr lang="en-US" dirty="0" smtClean="0"/>
              <a:t>est scenarios are test cases, but they include several 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Test Scenario?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Test Scenarios ensures complete Test Coverage</a:t>
            </a:r>
          </a:p>
          <a:p>
            <a:r>
              <a:rPr lang="en-US" dirty="0"/>
              <a:t>For studying the end-to-end functioning of the program, Test Scenario is critical.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for Banking Application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709696"/>
              </p:ext>
            </p:extLst>
          </p:nvPr>
        </p:nvGraphicFramePr>
        <p:xfrm>
          <a:off x="838200" y="1600200"/>
          <a:ext cx="6934200" cy="38772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23755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Scenario: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TS01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Tested By: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55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Tracking ID: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Application: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Bank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46975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TEST SCENARIO / REQUIREMENT DESCRIPTION: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PREREQUISITES: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User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should launch the application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266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SCENARIO TITLE: BANK MENU AND CHOICE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SCENARIO PROCEDURE: Menu for performing various banking operations should be displayed and user should be able to provide his/her choice to perform particular operation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991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SCENARIO STEPS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VALIDATION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991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Enter the choice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should  be directed to the corresponding operation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305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Enter invalid choice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Display invalid choice message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9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for Banking Application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443927"/>
              </p:ext>
            </p:extLst>
          </p:nvPr>
        </p:nvGraphicFramePr>
        <p:xfrm>
          <a:off x="1066800" y="1524000"/>
          <a:ext cx="6934200" cy="4156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26326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Scenario: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TS02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Tested By: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26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Tracking ID: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Application: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Bank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81885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TEST SCENARIO / REQUIREMENT DESCRIPTION: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PREREQUISITES: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User should be directed to create account module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5197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SCENARIO TITLE: CREATE ACCOUNT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SCENARIO PROCEDURE: User should provide account number to create new  account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291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SCENARIO STEPS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991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Enter the  new details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Account created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991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Enter the existing details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Display  error message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14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for Banking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281049"/>
              </p:ext>
            </p:extLst>
          </p:nvPr>
        </p:nvGraphicFramePr>
        <p:xfrm>
          <a:off x="457200" y="1676400"/>
          <a:ext cx="7924800" cy="4456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5500"/>
                <a:gridCol w="1943100"/>
                <a:gridCol w="1943100"/>
                <a:gridCol w="1943100"/>
              </a:tblGrid>
              <a:tr h="2822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Scenario: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TS03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Tested By: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227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Tracking ID: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Application: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Bank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81716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TEST SCENARIO / REQUIREMENT DESCRIPTION: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PREREQUISITES: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User should be directed to delete account module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9032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SCENARIO TITLE: DELETE ACCOUNT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SCENARIO PROCEDURE: User should provide account number to delete the  account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213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SCENARIO STEPS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58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Enter the  existing account number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Account deleted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58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Enter the invalid account number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Display  error message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1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for Banking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07463"/>
              </p:ext>
            </p:extLst>
          </p:nvPr>
        </p:nvGraphicFramePr>
        <p:xfrm>
          <a:off x="457201" y="1600198"/>
          <a:ext cx="7924800" cy="422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6950"/>
                <a:gridCol w="1885950"/>
                <a:gridCol w="1885950"/>
                <a:gridCol w="1885950"/>
              </a:tblGrid>
              <a:tr h="26779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Scenario: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TS04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Tested By: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779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Tracking ID: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Application: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Bank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05712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TEST SCENARIO / REQUIREMENT DESCRIPTION: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PREREQUISITES: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User should be directed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to credit account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module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8046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SCENARIO TITLE: </a:t>
                      </a:r>
                      <a:r>
                        <a:rPr lang="en-US" sz="1100" dirty="0" smtClean="0">
                          <a:effectLst/>
                        </a:rPr>
                        <a:t>CREDIT </a:t>
                      </a:r>
                      <a:r>
                        <a:rPr lang="en-US" sz="1100" dirty="0">
                          <a:effectLst/>
                        </a:rPr>
                        <a:t>ACCOUNT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SCENARIO PROCEDURE: User should provide account </a:t>
                      </a:r>
                      <a:r>
                        <a:rPr lang="en-US" sz="1100" dirty="0" smtClean="0">
                          <a:effectLst/>
                        </a:rPr>
                        <a:t>number</a:t>
                      </a:r>
                      <a:r>
                        <a:rPr lang="en-US" sz="1100" baseline="0" dirty="0" smtClean="0">
                          <a:effectLst/>
                        </a:rPr>
                        <a:t> and amount to be credited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227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SCENARIO STEPS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818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Enter the  existing account </a:t>
                      </a:r>
                      <a:r>
                        <a:rPr lang="en-US" sz="1100" dirty="0" smtClean="0">
                          <a:effectLst/>
                        </a:rPr>
                        <a:t>number and amount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is credited and successful message is displayed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818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Enter the invalid account number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Display  error message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1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for Banking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1025"/>
              </p:ext>
            </p:extLst>
          </p:nvPr>
        </p:nvGraphicFramePr>
        <p:xfrm>
          <a:off x="533401" y="1676398"/>
          <a:ext cx="7848600" cy="46440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9300"/>
                <a:gridCol w="1943100"/>
                <a:gridCol w="1943100"/>
                <a:gridCol w="1943100"/>
              </a:tblGrid>
              <a:tr h="2637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Scenario: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TS05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Tested By: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7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Tracking ID: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Application: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Bank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84220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TEST SCENARIO / REQUIREMENT DESCRIPTION: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PREREQUISITES: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User should be directed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to debit account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module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6456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SCENARIO TITLE: </a:t>
                      </a:r>
                      <a:r>
                        <a:rPr lang="en-US" sz="1100" dirty="0" smtClean="0">
                          <a:effectLst/>
                        </a:rPr>
                        <a:t>DEBIT </a:t>
                      </a:r>
                      <a:r>
                        <a:rPr lang="en-US" sz="1100" dirty="0">
                          <a:effectLst/>
                        </a:rPr>
                        <a:t>ACCOUNT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SCENARIO PROCEDURE: User should provide account number </a:t>
                      </a:r>
                      <a:r>
                        <a:rPr lang="en-US" sz="1100" baseline="0" dirty="0" smtClean="0">
                          <a:effectLst/>
                        </a:rPr>
                        <a:t> and amount to be debited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383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SCENARIO STEPS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072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Enter the  </a:t>
                      </a:r>
                      <a:r>
                        <a:rPr lang="en-US" sz="1100" dirty="0" smtClean="0">
                          <a:effectLst/>
                        </a:rPr>
                        <a:t>account number and amount to be debited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debited and display successful message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072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Enter the</a:t>
                      </a:r>
                      <a:r>
                        <a:rPr lang="en-US" sz="11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amount more than the balance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Display  error message</a:t>
                      </a:r>
                      <a:endParaRPr lang="en-US" sz="11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072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Enter the invalid account number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Display  error message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1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for Banking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26177"/>
              </p:ext>
            </p:extLst>
          </p:nvPr>
        </p:nvGraphicFramePr>
        <p:xfrm>
          <a:off x="533400" y="1752600"/>
          <a:ext cx="7620000" cy="422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26779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Scenario: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TS06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Tested By: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779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Tracking ID: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Application: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Bank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05712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TEST SCENARIO / REQUIREMENT DESCRIPTION: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PREREQUISITES: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User should be directed to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transaction module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8046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SCENARIO TITLE: </a:t>
                      </a:r>
                      <a:r>
                        <a:rPr lang="en-US" sz="1100" dirty="0" smtClean="0">
                          <a:effectLst/>
                        </a:rPr>
                        <a:t> TRANSACTION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SCENARIO PROCEDURE: User should provide account number </a:t>
                      </a:r>
                      <a:r>
                        <a:rPr lang="en-US" sz="1100" baseline="0" dirty="0" smtClean="0">
                          <a:effectLst/>
                        </a:rPr>
                        <a:t> of both users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227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SCENARIO STEPS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818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Enter the  </a:t>
                      </a:r>
                      <a:r>
                        <a:rPr lang="en-US" sz="1100" dirty="0" smtClean="0">
                          <a:effectLst/>
                        </a:rPr>
                        <a:t>account number of both users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Transaction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carried out and display successful message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818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Enter the invalid account number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Display  error message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1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483</Words>
  <Application>Microsoft Office PowerPoint</Application>
  <PresentationFormat>On-screen Show (4:3)</PresentationFormat>
  <Paragraphs>179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TEST SCENARIO</vt:lpstr>
      <vt:lpstr>Test Scenario</vt:lpstr>
      <vt:lpstr>Why Test Scenario?</vt:lpstr>
      <vt:lpstr>Scenario for Banking Application</vt:lpstr>
      <vt:lpstr>Scenario for Banking Application</vt:lpstr>
      <vt:lpstr>Scenario for Banking Application</vt:lpstr>
      <vt:lpstr>Scenario for Banking Application</vt:lpstr>
      <vt:lpstr>Scenario for Banking Application</vt:lpstr>
      <vt:lpstr>Scenario for Banking Application</vt:lpstr>
      <vt:lpstr>Scenario for Banking Application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SCENARIO</dc:title>
  <dc:creator>user</dc:creator>
  <cp:lastModifiedBy>User</cp:lastModifiedBy>
  <cp:revision>27</cp:revision>
  <dcterms:created xsi:type="dcterms:W3CDTF">2017-01-30T10:59:58Z</dcterms:created>
  <dcterms:modified xsi:type="dcterms:W3CDTF">2017-01-31T12:10:27Z</dcterms:modified>
</cp:coreProperties>
</file>