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7AB9-B06C-4557-BCD1-E71468D8327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A5627-AF6C-49DB-AA76-380B51BD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9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26DE-F389-40E7-A9B8-13EEA51D602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05E6-D630-415F-BEC2-886CD161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TRACEABILITY MATRIX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52578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ALPHA 1137</a:t>
            </a:r>
          </a:p>
          <a:p>
            <a:r>
              <a:rPr lang="en-US" sz="2400" b="1" dirty="0" smtClean="0"/>
              <a:t>Group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61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Traceability Matrix?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Also known as Requirement Traceability Matrix(RTM)</a:t>
            </a:r>
          </a:p>
          <a:p>
            <a:r>
              <a:rPr lang="en-US" dirty="0" smtClean="0"/>
              <a:t>Table used to trace the requirements during SDLC</a:t>
            </a:r>
          </a:p>
          <a:p>
            <a:r>
              <a:rPr lang="en-US" dirty="0" smtClean="0"/>
              <a:t>Maps user requirements with the test cases to ensure no functionalities are missed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600" b="1" dirty="0" smtClean="0"/>
              <a:t>Why RTM?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Ensures whether the software is developed as per the user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Used to find the root cause of any bug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r>
              <a:rPr lang="en-US" sz="3600" b="1" dirty="0" smtClean="0"/>
              <a:t>Types of RTM</a:t>
            </a:r>
            <a:r>
              <a:rPr lang="en-US" dirty="0" smtClean="0"/>
              <a:t>:-</a:t>
            </a:r>
          </a:p>
          <a:p>
            <a:pPr lvl="2"/>
            <a:r>
              <a:rPr lang="en-US" sz="2800" dirty="0" smtClean="0"/>
              <a:t>Forward traceability</a:t>
            </a:r>
          </a:p>
          <a:p>
            <a:pPr lvl="2"/>
            <a:r>
              <a:rPr lang="en-US" sz="2800" dirty="0" smtClean="0"/>
              <a:t>Backward traceability</a:t>
            </a:r>
          </a:p>
          <a:p>
            <a:pPr lvl="2"/>
            <a:r>
              <a:rPr lang="en-US" sz="2800" dirty="0" smtClean="0"/>
              <a:t>Bi-directional traceability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71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67959"/>
              </p:ext>
            </p:extLst>
          </p:nvPr>
        </p:nvGraphicFramePr>
        <p:xfrm>
          <a:off x="609600" y="1523999"/>
          <a:ext cx="7848600" cy="383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Req1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Account</a:t>
                      </a:r>
                      <a:endParaRPr lang="en-US" dirty="0" smtClean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Account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Credit Account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Debit</a:t>
                      </a:r>
                      <a:r>
                        <a:rPr lang="en-US" baseline="0" dirty="0" smtClean="0"/>
                        <a:t> Account</a:t>
                      </a:r>
                      <a:endParaRPr lang="en-US" dirty="0" smtClean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r>
                        <a:rPr lang="en-US" baseline="0" dirty="0" smtClean="0"/>
                        <a:t> Enquiry</a:t>
                      </a:r>
                      <a:endParaRPr lang="en-US" dirty="0" smtClean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Req7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Fund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4572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REQUIREMENTS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90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721809"/>
              </p:ext>
            </p:extLst>
          </p:nvPr>
        </p:nvGraphicFramePr>
        <p:xfrm>
          <a:off x="533400" y="1981200"/>
          <a:ext cx="822960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TC_01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Choice</a:t>
                      </a:r>
                      <a:r>
                        <a:rPr lang="en-US" baseline="0" dirty="0" smtClean="0"/>
                        <a:t> Verification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TC_02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Input Verification</a:t>
                      </a:r>
                      <a:endParaRPr lang="en-US" dirty="0" smtClean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TC_03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Account Verification</a:t>
                      </a:r>
                      <a:endParaRPr lang="en-US" dirty="0" smtClean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TC_04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 Balance</a:t>
                      </a:r>
                      <a:r>
                        <a:rPr lang="en-US" baseline="0" dirty="0" smtClean="0"/>
                        <a:t> Check</a:t>
                      </a:r>
                      <a:endParaRPr lang="en-US" dirty="0" smtClean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TC_05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Transfer Amount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TEST CASES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8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23570"/>
              </p:ext>
            </p:extLst>
          </p:nvPr>
        </p:nvGraphicFramePr>
        <p:xfrm>
          <a:off x="685800" y="2362200"/>
          <a:ext cx="8229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4" imgW="5591057" imgH="1381175" progId="Excel.Sheet.12">
                  <p:embed/>
                </p:oleObj>
              </mc:Choice>
              <mc:Fallback>
                <p:oleObj name="Worksheet" r:id="rId4" imgW="5591057" imgH="13811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362200"/>
                        <a:ext cx="8229600" cy="2895600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7400" y="8382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TRACEABILITY MATRIX</a:t>
            </a:r>
          </a:p>
        </p:txBody>
      </p:sp>
    </p:spTree>
    <p:extLst>
      <p:ext uri="{BB962C8B-B14F-4D97-AF65-F5344CB8AC3E}">
        <p14:creationId xmlns:p14="http://schemas.microsoft.com/office/powerpoint/2010/main" val="35391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962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4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121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Worksheet</vt:lpstr>
      <vt:lpstr>TRACEABILITY MATRIX</vt:lpstr>
      <vt:lpstr>What is Traceability Matrix?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TRACEABILITY MATRIX</dc:title>
  <dc:creator>user</dc:creator>
  <cp:lastModifiedBy>user</cp:lastModifiedBy>
  <cp:revision>33</cp:revision>
  <dcterms:created xsi:type="dcterms:W3CDTF">2017-01-29T11:27:26Z</dcterms:created>
  <dcterms:modified xsi:type="dcterms:W3CDTF">2017-01-31T07:08:09Z</dcterms:modified>
</cp:coreProperties>
</file>