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8"/>
  </p:notesMasterIdLst>
  <p:sldIdLst>
    <p:sldId id="257" r:id="rId2"/>
    <p:sldId id="314" r:id="rId3"/>
    <p:sldId id="304" r:id="rId4"/>
    <p:sldId id="305" r:id="rId5"/>
    <p:sldId id="306" r:id="rId6"/>
    <p:sldId id="311" r:id="rId7"/>
    <p:sldId id="308" r:id="rId8"/>
    <p:sldId id="313" r:id="rId9"/>
    <p:sldId id="309" r:id="rId10"/>
    <p:sldId id="310" r:id="rId11"/>
    <p:sldId id="307" r:id="rId12"/>
    <p:sldId id="312" r:id="rId13"/>
    <p:sldId id="315" r:id="rId14"/>
    <p:sldId id="318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2A15-09E2-43EF-8123-B4BD05F776B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45F53-4B9B-4729-B4E1-CCE85998F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89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4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4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5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0" y="0"/>
            <a:ext cx="115316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3"/>
            <a:ext cx="12192000" cy="2433736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805" y="6259289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© 2016 Cognizant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5" y="449762"/>
            <a:ext cx="3010872" cy="912745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4" y="2830706"/>
            <a:ext cx="11046177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4" y="3411749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4" y="4198597"/>
            <a:ext cx="11046177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39335" y="-1744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24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815B7C-4F0C-4F66-A66F-EF438BE85D1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B323-0E5F-4EEC-9AEA-1F20592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3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nodes.21.co/" TargetMode="External"/><Relationship Id="rId7" Type="http://schemas.openxmlformats.org/officeDocument/2006/relationships/hyperlink" Target="http://btcrates.in/" TargetMode="External"/><Relationship Id="rId2" Type="http://schemas.openxmlformats.org/officeDocument/2006/relationships/hyperlink" Target="http://bitcoi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inmarketcap.com/currencies/views/all/" TargetMode="External"/><Relationship Id="rId5" Type="http://schemas.openxmlformats.org/officeDocument/2006/relationships/hyperlink" Target="https://blockchain.info/" TargetMode="External"/><Relationship Id="rId4" Type="http://schemas.openxmlformats.org/officeDocument/2006/relationships/hyperlink" Target="https://insight.i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86388" y="3271192"/>
            <a:ext cx="7328078" cy="749300"/>
          </a:xfrm>
        </p:spPr>
        <p:txBody>
          <a:bodyPr>
            <a:noAutofit/>
          </a:bodyPr>
          <a:lstStyle/>
          <a:p>
            <a:r>
              <a:rPr lang="en-IN" sz="4400" dirty="0" smtClean="0"/>
              <a:t>Blockchain</a:t>
            </a:r>
          </a:p>
          <a:p>
            <a:pPr marL="0" indent="0">
              <a:buNone/>
            </a:pPr>
            <a:r>
              <a:rPr lang="en-IN" sz="2400" dirty="0" smtClean="0"/>
              <a:t>				Connecting Gaps…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12572" y="475877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By Narendranath Reddy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419718" y="425971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026" name="Picture 2" descr="https://www.strategy-business.com/media/image/A-Strategists-Guide-to-Blockchain_thumb5_69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36" y="1199409"/>
            <a:ext cx="5279025" cy="30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new node find peers?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40" y="185324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DNS – List of IP Address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2924" y="3328765"/>
            <a:ext cx="848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DNS seeds are implementation of BIND</a:t>
            </a:r>
            <a:r>
              <a:rPr lang="en-US" dirty="0"/>
              <a:t> (Berkeley Internet Name Daemon)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6486" y="5465179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get a list of bitcoin network details by crawlers </a:t>
            </a:r>
            <a:endParaRPr lang="en-US" dirty="0"/>
          </a:p>
        </p:txBody>
      </p:sp>
      <p:pic>
        <p:nvPicPr>
          <p:cNvPr id="10" name="Picture 2" descr="Image result for d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2" y="4261104"/>
            <a:ext cx="3001849" cy="2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0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SPV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33" y="1853248"/>
            <a:ext cx="8946541" cy="4195481"/>
          </a:xfrm>
        </p:spPr>
        <p:txBody>
          <a:bodyPr/>
          <a:lstStyle/>
          <a:p>
            <a:r>
              <a:rPr lang="en-US" dirty="0"/>
              <a:t>A lightweight client, also known as a simple-payment-verification (</a:t>
            </a:r>
            <a:r>
              <a:rPr lang="en-US" dirty="0" smtClean="0"/>
              <a:t>SPV)client</a:t>
            </a:r>
            <a:r>
              <a:rPr lang="en-US" dirty="0"/>
              <a:t>, connects to bitcoin full nodes (mentioned previously) for access to </a:t>
            </a:r>
            <a:r>
              <a:rPr lang="en-US" dirty="0" smtClean="0"/>
              <a:t>the bitcoin </a:t>
            </a:r>
            <a:r>
              <a:rPr lang="en-US" dirty="0"/>
              <a:t>transaction information, but stores the user wallet locally </a:t>
            </a:r>
            <a:r>
              <a:rPr lang="en-US" dirty="0" smtClean="0"/>
              <a:t>and independently </a:t>
            </a:r>
            <a:r>
              <a:rPr lang="en-US" dirty="0"/>
              <a:t>creates, validates, and transmits transactions. </a:t>
            </a:r>
            <a:r>
              <a:rPr lang="en-US" dirty="0" smtClean="0"/>
              <a:t>Lightweight clients </a:t>
            </a:r>
            <a:r>
              <a:rPr lang="en-US" dirty="0"/>
              <a:t>interact directly with the bitcoin network, without an intermediary.</a:t>
            </a:r>
          </a:p>
        </p:txBody>
      </p:sp>
      <p:pic>
        <p:nvPicPr>
          <p:cNvPr id="1026" name="Picture 2" descr="Image result for sp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3629589"/>
            <a:ext cx="2168245" cy="21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6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4" y="1124445"/>
            <a:ext cx="9702430" cy="52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140" y="2174640"/>
            <a:ext cx="9404723" cy="140053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3384" y="3196833"/>
            <a:ext cx="393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http://localhost:3000/</a:t>
            </a:r>
          </a:p>
        </p:txBody>
      </p:sp>
    </p:spTree>
    <p:extLst>
      <p:ext uri="{BB962C8B-B14F-4D97-AF65-F5344CB8AC3E}">
        <p14:creationId xmlns:p14="http://schemas.microsoft.com/office/powerpoint/2010/main" val="416288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266" y="2922785"/>
            <a:ext cx="9404723" cy="1400530"/>
          </a:xfrm>
        </p:spPr>
        <p:txBody>
          <a:bodyPr/>
          <a:lstStyle/>
          <a:p>
            <a:r>
              <a:rPr lang="en-US" dirty="0" smtClean="0"/>
              <a:t>Private Blockchain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28" y="2555642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http://Bitcoin.org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https://bitnodes.21.co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https://insight.is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https://Blockchain.info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https://coinmarketcap.com/currencies/views/all/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http://Btcrates.in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29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>
            <a:spLocks/>
          </p:cNvSpPr>
          <p:nvPr/>
        </p:nvSpPr>
        <p:spPr>
          <a:xfrm>
            <a:off x="995771" y="4602919"/>
            <a:ext cx="10140647" cy="69711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4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cap="all" dirty="0"/>
              <a:t>Thank you.</a:t>
            </a:r>
          </a:p>
        </p:txBody>
      </p:sp>
      <p:pic>
        <p:nvPicPr>
          <p:cNvPr id="8194" name="Picture 2" descr="Image result for blockchain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38" y="570015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8973"/>
            <a:ext cx="9404723" cy="1400530"/>
          </a:xfrm>
        </p:spPr>
        <p:txBody>
          <a:bodyPr/>
          <a:lstStyle/>
          <a:p>
            <a:r>
              <a:rPr lang="en-US" sz="4000" dirty="0" smtClean="0"/>
              <a:t>Proof Of Work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011032" y="2990903"/>
            <a:ext cx="3382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Proof </a:t>
            </a:r>
            <a:r>
              <a:rPr lang="en-US" sz="3600" dirty="0" smtClean="0"/>
              <a:t>Of Stake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550535" y="5014772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Proof Of Existence </a:t>
            </a:r>
          </a:p>
        </p:txBody>
      </p:sp>
    </p:spTree>
    <p:extLst>
      <p:ext uri="{BB962C8B-B14F-4D97-AF65-F5344CB8AC3E}">
        <p14:creationId xmlns:p14="http://schemas.microsoft.com/office/powerpoint/2010/main" val="20858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99" y="95003"/>
            <a:ext cx="6749715" cy="6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https://proofofexistence.com/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9" y="3549299"/>
            <a:ext cx="8916001" cy="9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17" y="1055391"/>
            <a:ext cx="8946541" cy="41954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Bitcoin Network</a:t>
            </a:r>
            <a:endParaRPr lang="en-US" sz="4800" dirty="0"/>
          </a:p>
        </p:txBody>
      </p:sp>
      <p:pic>
        <p:nvPicPr>
          <p:cNvPr id="2050" name="Picture 2" descr="Image result for the bitcoi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87" y="2811998"/>
            <a:ext cx="6096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3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 Types and Roles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9313"/>
            <a:ext cx="6042871" cy="5351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2855" y="2352011"/>
            <a:ext cx="519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nodes in the bitcoin P2P network are equal, they may take on different</a:t>
            </a:r>
          </a:p>
          <a:p>
            <a:r>
              <a:rPr lang="en-US" dirty="0"/>
              <a:t>roles depending on the functionality they are supporting.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bitcoin node is a</a:t>
            </a:r>
          </a:p>
          <a:p>
            <a:r>
              <a:rPr lang="en-US" dirty="0"/>
              <a:t>collection of functions: routing, the </a:t>
            </a:r>
            <a:r>
              <a:rPr lang="en-US" dirty="0" smtClean="0"/>
              <a:t>Blockchain </a:t>
            </a:r>
            <a:r>
              <a:rPr lang="en-US" dirty="0"/>
              <a:t>database, mining, and wallet</a:t>
            </a:r>
          </a:p>
          <a:p>
            <a:r>
              <a:rPr lang="en-US" dirty="0"/>
              <a:t>services.</a:t>
            </a:r>
          </a:p>
        </p:txBody>
      </p:sp>
    </p:spTree>
    <p:extLst>
      <p:ext uri="{BB962C8B-B14F-4D97-AF65-F5344CB8AC3E}">
        <p14:creationId xmlns:p14="http://schemas.microsoft.com/office/powerpoint/2010/main" val="179198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1" y="378897"/>
            <a:ext cx="5611027" cy="2744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51" y="378897"/>
            <a:ext cx="5683067" cy="2744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738" y="3179258"/>
            <a:ext cx="6637225" cy="36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13140" y="-1389138"/>
            <a:ext cx="6300501" cy="96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2242</TotalTime>
  <Words>203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Proof Of Work</vt:lpstr>
      <vt:lpstr>PowerPoint Presentation</vt:lpstr>
      <vt:lpstr>POE</vt:lpstr>
      <vt:lpstr>PowerPoint Presentation</vt:lpstr>
      <vt:lpstr>Node Types and Roles</vt:lpstr>
      <vt:lpstr>PowerPoint Presentation</vt:lpstr>
      <vt:lpstr>PowerPoint Presentation</vt:lpstr>
      <vt:lpstr>How does a new node find peers?</vt:lpstr>
      <vt:lpstr>SPV Node</vt:lpstr>
      <vt:lpstr>PowerPoint Presentation</vt:lpstr>
      <vt:lpstr>Live Demo</vt:lpstr>
      <vt:lpstr>Private Blockchain from Scratch</vt:lpstr>
      <vt:lpstr>Important Links 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Romit (Cognizant)</dc:creator>
  <cp:lastModifiedBy>Narendranath Thota (UST, IND)</cp:lastModifiedBy>
  <cp:revision>133</cp:revision>
  <dcterms:created xsi:type="dcterms:W3CDTF">2016-12-01T12:41:57Z</dcterms:created>
  <dcterms:modified xsi:type="dcterms:W3CDTF">2017-09-21T05:38:26Z</dcterms:modified>
</cp:coreProperties>
</file>