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2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5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5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EB90-AB17-444E-8561-9EC02EF300B4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0B632E-701E-1A4E-99C3-754EEE876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%7bemail.email@yahoo.com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786B4-BCFE-1342-89BA-69DAF4DA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2" y="1584553"/>
            <a:ext cx="8987104" cy="180766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>
                <a:solidFill>
                  <a:srgbClr val="454545"/>
                </a:solidFill>
              </a:rPr>
              <a:t>Hotel MANAGEMENT SYSTEM- 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EDE07-8442-B943-9610-B8ACA857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Sruthi </a:t>
            </a:r>
            <a:r>
              <a:rPr lang="en-US" dirty="0" err="1">
                <a:solidFill>
                  <a:schemeClr val="accent1"/>
                </a:solidFill>
              </a:rPr>
              <a:t>thota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9B11-EE67-654E-834B-1E69CF6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Test Adequacy 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4994-A399-5445-ACE5-7D1D61A2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test cases performed are 23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23 test cases, 10 fails, 12 pass and zero errors. 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time taken to run the Junit test cases is 0.185seconds. 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1FBAB-1A59-2841-BF7C-F77A28E2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A96F-78DF-E542-908A-696BF2A9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r>
              <a:rPr lang="en-US" dirty="0"/>
              <a:t>Hotel management system – Java </a:t>
            </a:r>
          </a:p>
          <a:p>
            <a:r>
              <a:rPr lang="en-US" dirty="0"/>
              <a:t>Junit test cases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AB3D-3C44-CB46-9DD1-8CAC85FF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Business Functionalists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9473-779E-F74D-9329-E85FF950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b="1" dirty="0">
                <a:cs typeface="Times New Roman" panose="02020603050405020304" pitchFamily="18" charset="0"/>
              </a:rPr>
              <a:t>Room bookings</a:t>
            </a:r>
          </a:p>
          <a:p>
            <a:pPr>
              <a:lnSpc>
                <a:spcPct val="110000"/>
              </a:lnSpc>
            </a:pPr>
            <a:endParaRPr lang="en-US" sz="1300" b="1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cs typeface="Times New Roman" panose="02020603050405020304" pitchFamily="18" charset="0"/>
              </a:rPr>
              <a:t>Front desk management.(receptionist)</a:t>
            </a:r>
          </a:p>
          <a:p>
            <a:pPr>
              <a:lnSpc>
                <a:spcPct val="110000"/>
              </a:lnSpc>
            </a:pPr>
            <a:endParaRPr lang="en-US" sz="1300" b="1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cs typeface="Times New Roman" panose="02020603050405020304" pitchFamily="18" charset="0"/>
              </a:rPr>
              <a:t>System management.</a:t>
            </a:r>
          </a:p>
          <a:p>
            <a:pPr>
              <a:lnSpc>
                <a:spcPct val="110000"/>
              </a:lnSpc>
            </a:pPr>
            <a:endParaRPr lang="en-US" sz="1300" b="1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00" b="1" dirty="0">
                <a:cs typeface="Times New Roman" panose="02020603050405020304" pitchFamily="18" charset="0"/>
              </a:rPr>
              <a:t>Guest functionality.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60182-83A3-1F41-9994-20927840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EC1C-BE4C-C247-900F-5941BA25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2"/>
            <a:ext cx="9405891" cy="21850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Signup</a:t>
            </a:r>
          </a:p>
          <a:p>
            <a:pPr>
              <a:lnSpc>
                <a:spcPct val="110000"/>
              </a:lnSpc>
            </a:pPr>
            <a:endParaRPr lang="en-US" sz="1400" b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Rooms</a:t>
            </a:r>
          </a:p>
          <a:p>
            <a:pPr>
              <a:lnSpc>
                <a:spcPct val="110000"/>
              </a:lnSpc>
            </a:pPr>
            <a:endParaRPr lang="en-US" sz="1400" b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Booking/ Reservation</a:t>
            </a:r>
          </a:p>
          <a:p>
            <a:pPr>
              <a:lnSpc>
                <a:spcPct val="110000"/>
              </a:lnSpc>
            </a:pPr>
            <a:endParaRPr lang="en-US" sz="1400" b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+mj-lt"/>
                <a:cs typeface="Times New Roman" panose="02020603050405020304" pitchFamily="18" charset="0"/>
              </a:rPr>
              <a:t>Payment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1B2CC-398D-A340-A0EE-F0BFEF91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18829"/>
            <a:ext cx="9405891" cy="1360214"/>
          </a:xfrm>
        </p:spPr>
        <p:txBody>
          <a:bodyPr anchor="ctr">
            <a:normAutofit/>
          </a:bodyPr>
          <a:lstStyle/>
          <a:p>
            <a:r>
              <a:rPr lang="en-US" dirty="0"/>
              <a:t>Goals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8615-BC8B-E249-AAE8-AB410626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9883"/>
            <a:ext cx="9405891" cy="27386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Project and execute it.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Business functionalities.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major components of the system or application.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partitioning techniques for input parameters.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test scenarios.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Junit test cases for JAVA-Project in eclipse.   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test adequacy evaluation for the testcases developed. 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73DE0-B592-EF43-84E0-7270343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22716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Inputs (Domain partitioning)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13529C-F4E7-F646-B3C8-27447C4AD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92279"/>
              </p:ext>
            </p:extLst>
          </p:nvPr>
        </p:nvGraphicFramePr>
        <p:xfrm>
          <a:off x="1450975" y="2016126"/>
          <a:ext cx="9604372" cy="298216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81074">
                  <a:extLst>
                    <a:ext uri="{9D8B030D-6E8A-4147-A177-3AD203B41FA5}">
                      <a16:colId xmlns:a16="http://schemas.microsoft.com/office/drawing/2014/main" val="457590632"/>
                    </a:ext>
                  </a:extLst>
                </a:gridCol>
                <a:gridCol w="2118731">
                  <a:extLst>
                    <a:ext uri="{9D8B030D-6E8A-4147-A177-3AD203B41FA5}">
                      <a16:colId xmlns:a16="http://schemas.microsoft.com/office/drawing/2014/main" val="1781136182"/>
                    </a:ext>
                  </a:extLst>
                </a:gridCol>
                <a:gridCol w="3100040">
                  <a:extLst>
                    <a:ext uri="{9D8B030D-6E8A-4147-A177-3AD203B41FA5}">
                      <a16:colId xmlns:a16="http://schemas.microsoft.com/office/drawing/2014/main" val="2393975173"/>
                    </a:ext>
                  </a:extLst>
                </a:gridCol>
                <a:gridCol w="3104527">
                  <a:extLst>
                    <a:ext uri="{9D8B030D-6E8A-4147-A177-3AD203B41FA5}">
                      <a16:colId xmlns:a16="http://schemas.microsoft.com/office/drawing/2014/main" val="505785767"/>
                    </a:ext>
                  </a:extLst>
                </a:gridCol>
              </a:tblGrid>
              <a:tr h="356884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Boundary value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Equivalance</a:t>
                      </a:r>
                      <a:r>
                        <a:rPr lang="en-US" dirty="0"/>
                        <a:t> 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79022"/>
                  </a:ext>
                </a:extLst>
              </a:tr>
              <a:tr h="494360"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&lt;Name can be between &gt;50 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{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xxyyzz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},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xxxxxyyyyyyzzzzzz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17128"/>
                  </a:ext>
                </a:extLst>
              </a:tr>
              <a:tr h="356884">
                <a:tc>
                  <a:txBody>
                    <a:bodyPr/>
                    <a:lstStyle/>
                    <a:p>
                      <a:r>
                        <a:rPr lang="en-US" sz="14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1&lt;Age can be between &gt;150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{1}, {25}, {100} 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11990"/>
                  </a:ext>
                </a:extLst>
              </a:tr>
              <a:tr h="356884">
                <a:tc>
                  <a:txBody>
                    <a:bodyPr/>
                    <a:lstStyle/>
                    <a:p>
                      <a:r>
                        <a:rPr lang="en-US" sz="14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Night stay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{True}, {False}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22470"/>
                  </a:ext>
                </a:extLst>
              </a:tr>
              <a:tr h="356884">
                <a:tc>
                  <a:txBody>
                    <a:bodyPr/>
                    <a:lstStyle/>
                    <a:p>
                      <a:r>
                        <a:rPr lang="en-US" sz="14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9&lt;phone number  (10)&gt;11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+17272299290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05070"/>
                  </a:ext>
                </a:extLst>
              </a:tr>
              <a:tr h="1013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1&lt;</a:t>
                      </a:r>
                      <a:r>
                        <a:rPr lang="en-US" sz="1400" u="sng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Email-id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between </a:t>
                      </a:r>
                      <a:r>
                        <a:rPr lang="en-US" sz="1400" u="sng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80"/>
                        </a:spcAft>
                      </a:pPr>
                      <a:r>
                        <a:rPr lang="en-US" sz="1400" u="sng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400" u="sng" dirty="0" err="1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email@gmail.com</a:t>
                      </a:r>
                      <a:r>
                        <a:rPr lang="en-US" sz="1400" u="sng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60"/>
                        </a:spcAft>
                      </a:pPr>
                      <a:r>
                        <a:rPr lang="en-US" sz="1400" u="sng" dirty="0"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{email.email@yahoo.com}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801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B1-7E9F-F04F-B6D6-EE3E2AF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Scenarios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87BCA-401E-7D4F-8E56-946F4BCBE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6639"/>
              </p:ext>
            </p:extLst>
          </p:nvPr>
        </p:nvGraphicFramePr>
        <p:xfrm>
          <a:off x="1451578" y="1300162"/>
          <a:ext cx="4492021" cy="485059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94074">
                  <a:extLst>
                    <a:ext uri="{9D8B030D-6E8A-4147-A177-3AD203B41FA5}">
                      <a16:colId xmlns:a16="http://schemas.microsoft.com/office/drawing/2014/main" val="2794987047"/>
                    </a:ext>
                  </a:extLst>
                </a:gridCol>
                <a:gridCol w="3497947">
                  <a:extLst>
                    <a:ext uri="{9D8B030D-6E8A-4147-A177-3AD203B41FA5}">
                      <a16:colId xmlns:a16="http://schemas.microsoft.com/office/drawing/2014/main" val="3648524404"/>
                    </a:ext>
                  </a:extLst>
                </a:gridCol>
              </a:tblGrid>
              <a:tr h="298508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Id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T001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527674498"/>
                  </a:ext>
                </a:extLst>
              </a:tr>
              <a:tr h="298508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Scenario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3383657200"/>
                  </a:ext>
                </a:extLst>
              </a:tr>
              <a:tr h="35308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conducted by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Jhon</a:t>
                      </a: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70951997"/>
                  </a:ext>
                </a:extLst>
              </a:tr>
              <a:tr h="298508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 room details</a:t>
                      </a: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2536286996"/>
                  </a:ext>
                </a:extLst>
              </a:tr>
              <a:tr h="89396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Input Value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9144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0"/>
                        </a:spcAft>
                      </a:pPr>
                      <a:r>
                        <a:rPr lang="en-US" sz="1000" dirty="0">
                          <a:effectLst/>
                        </a:rPr>
                        <a:t>Enter the room details like room no, room type</a:t>
                      </a: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850"/>
                        </a:spcAft>
                        <a:tabLst>
                          <a:tab pos="1563370" algn="ctr"/>
                          <a:tab pos="17176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Room No:​	 303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640"/>
                        </a:spcAft>
                        <a:tabLst>
                          <a:tab pos="1577975" algn="ctr"/>
                          <a:tab pos="17430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                          Room Type: ​	suite	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3525341854"/>
                  </a:ext>
                </a:extLst>
              </a:tr>
              <a:tr h="35308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Name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to check customer room details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3286089578"/>
                  </a:ext>
                </a:extLst>
              </a:tr>
              <a:tr h="43478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Purpose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ensure that the system is able to check customer room details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320507392"/>
                  </a:ext>
                </a:extLst>
              </a:tr>
              <a:tr h="750605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Pre-Conditions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525"/>
                        </a:spcAft>
                      </a:pPr>
                      <a:r>
                        <a:rPr lang="en-US" sz="1000" dirty="0">
                          <a:effectLst/>
                        </a:rPr>
                        <a:t>The system is running properly and displaying all the required page. 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525"/>
                        </a:spcAft>
                      </a:pPr>
                      <a:r>
                        <a:rPr lang="en-US" sz="1000" dirty="0">
                          <a:effectLst/>
                        </a:rPr>
                        <a:t>The customer should be able to enter his/her details with out any issues.</a:t>
                      </a: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3975157433"/>
                  </a:ext>
                </a:extLst>
              </a:tr>
              <a:tr h="572523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Action Performed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 Room no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Room Type</a:t>
                      </a: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687323828"/>
                  </a:ext>
                </a:extLst>
              </a:tr>
              <a:tr h="298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output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Successful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2072627077"/>
                  </a:ext>
                </a:extLst>
              </a:tr>
              <a:tr h="2985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Status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737" marR="40763" marT="22331" marB="0"/>
                </a:tc>
                <a:extLst>
                  <a:ext uri="{0D108BD9-81ED-4DB2-BD59-A6C34878D82A}">
                    <a16:rowId xmlns:a16="http://schemas.microsoft.com/office/drawing/2014/main" val="13396791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3C6ABB-4585-AF41-AC83-4A9D70F7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04778"/>
              </p:ext>
            </p:extLst>
          </p:nvPr>
        </p:nvGraphicFramePr>
        <p:xfrm>
          <a:off x="5943598" y="1300164"/>
          <a:ext cx="4939992" cy="485059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093209">
                  <a:extLst>
                    <a:ext uri="{9D8B030D-6E8A-4147-A177-3AD203B41FA5}">
                      <a16:colId xmlns:a16="http://schemas.microsoft.com/office/drawing/2014/main" val="2406736688"/>
                    </a:ext>
                  </a:extLst>
                </a:gridCol>
                <a:gridCol w="3846783">
                  <a:extLst>
                    <a:ext uri="{9D8B030D-6E8A-4147-A177-3AD203B41FA5}">
                      <a16:colId xmlns:a16="http://schemas.microsoft.com/office/drawing/2014/main" val="2915512429"/>
                    </a:ext>
                  </a:extLst>
                </a:gridCol>
              </a:tblGrid>
              <a:tr h="22425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Id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T002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2059360044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Scenario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2463310864"/>
                  </a:ext>
                </a:extLst>
              </a:tr>
              <a:tr h="382427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conducted by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Madhu</a:t>
                      </a: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2450099514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Function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Check Guest details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2087417371"/>
                  </a:ext>
                </a:extLst>
              </a:tr>
              <a:tr h="124710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Input Value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9144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80"/>
                        </a:spcAft>
                      </a:pPr>
                      <a:r>
                        <a:rPr lang="en-US" sz="1000" dirty="0">
                          <a:effectLst/>
                        </a:rPr>
                        <a:t>Enter the Name, Last name, Email, Phone number, </a:t>
                      </a: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850"/>
                        </a:spcAft>
                        <a:tabLst>
                          <a:tab pos="1563370" algn="ctr"/>
                          <a:tab pos="17176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Name:​:	 Jhon	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640"/>
                        </a:spcAft>
                        <a:tabLst>
                          <a:tab pos="1577975" algn="ctr"/>
                          <a:tab pos="17430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                                Last name: ​	Cena</a:t>
                      </a: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850"/>
                        </a:spcAft>
                        <a:tabLst>
                          <a:tab pos="1563370" algn="ctr"/>
                          <a:tab pos="17176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Email Id:​	  </a:t>
                      </a:r>
                      <a:r>
                        <a:rPr lang="en-US" sz="1000" dirty="0" err="1">
                          <a:effectLst/>
                        </a:rPr>
                        <a:t>Jhoncena</a:t>
                      </a:r>
                      <a:endParaRPr lang="en-US" sz="1000" dirty="0">
                        <a:effectLst/>
                      </a:endParaRPr>
                    </a:p>
                    <a:p>
                      <a:pPr marL="914400" marR="0">
                        <a:spcBef>
                          <a:spcPts val="0"/>
                        </a:spcBef>
                        <a:spcAft>
                          <a:spcPts val="850"/>
                        </a:spcAft>
                        <a:tabLst>
                          <a:tab pos="1563370" algn="ctr"/>
                          <a:tab pos="1717675" algn="ctr"/>
                        </a:tabLst>
                      </a:pPr>
                      <a:r>
                        <a:rPr lang="en-US" sz="1000" dirty="0">
                          <a:effectLst/>
                        </a:rPr>
                        <a:t>Phone number: ​	 3197892134​	 </a:t>
                      </a: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3718537628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Name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the details of the guest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344076294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Purpose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ensure that the system has all the details of the guest registered.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3861985162"/>
                  </a:ext>
                </a:extLst>
              </a:tr>
              <a:tr h="524158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Pre-Conditions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525"/>
                        </a:spcAft>
                      </a:pPr>
                      <a:r>
                        <a:rPr lang="en-US" sz="1000" dirty="0">
                          <a:effectLst/>
                        </a:rPr>
                        <a:t>The system is running properly.</a:t>
                      </a:r>
                    </a:p>
                    <a:p>
                      <a:pPr marL="76200" marR="0">
                        <a:spcBef>
                          <a:spcPts val="0"/>
                        </a:spcBef>
                        <a:spcAft>
                          <a:spcPts val="525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 customer should be able to enter the personal information </a:t>
                      </a: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3402047529"/>
                  </a:ext>
                </a:extLst>
              </a:tr>
              <a:tr h="1029850">
                <a:tc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Action Performed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Name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Last Name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Email id. 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75"/>
                        </a:spcAft>
                        <a:buClr>
                          <a:srgbClr val="000000"/>
                        </a:buClr>
                        <a:buSzPts val="900"/>
                        <a:buFont typeface="Symbol" pitchFamily="2" charset="2"/>
                        <a:buChar char=""/>
                      </a:pPr>
                      <a:r>
                        <a:rPr lang="en-US" sz="10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Enter Phone number. .  </a:t>
                      </a:r>
                      <a:endParaRPr lang="en-US" sz="10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2909262052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output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Failure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1214468630"/>
                  </a:ext>
                </a:extLst>
              </a:tr>
              <a:tr h="2242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Status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 (as the email is not in the Proper form)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020" marR="30534" marT="16727" marB="0"/>
                </a:tc>
                <a:extLst>
                  <a:ext uri="{0D108BD9-81ED-4DB2-BD59-A6C34878D82A}">
                    <a16:rowId xmlns:a16="http://schemas.microsoft.com/office/drawing/2014/main" val="381429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6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88B8-EAA2-1B42-B520-F89E8466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F40D-EA47-C144-9751-CBE7B255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: Mac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Eclipse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Easy to implement code and track bugs easily.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Compilation.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Advanced debugging options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JUnit</a:t>
            </a:r>
          </a:p>
          <a:p>
            <a:pPr>
              <a:lnSpc>
                <a:spcPct val="110000"/>
              </a:lnSpc>
            </a:pPr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0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BFFD-7708-AD40-9752-25C975D9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4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507</Words>
  <Application>Microsoft Macintosh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Symbol</vt:lpstr>
      <vt:lpstr>Times New Roman</vt:lpstr>
      <vt:lpstr>Gallery</vt:lpstr>
      <vt:lpstr>Hotel MANAGEMENT SYSTEM- Test cases</vt:lpstr>
      <vt:lpstr>Introduction</vt:lpstr>
      <vt:lpstr>Business Functionalists</vt:lpstr>
      <vt:lpstr>Major components</vt:lpstr>
      <vt:lpstr>Goals of Project</vt:lpstr>
      <vt:lpstr>Inputs (Domain partitioning)</vt:lpstr>
      <vt:lpstr>Test case Scenarios</vt:lpstr>
      <vt:lpstr>System Requirements</vt:lpstr>
      <vt:lpstr>PowerPoint Presentation</vt:lpstr>
      <vt:lpstr>Test Adequacy 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SYSTEM- Test cases</dc:title>
  <dc:creator>Thota, Sruthi</dc:creator>
  <cp:lastModifiedBy>Thota, Sruthi</cp:lastModifiedBy>
  <cp:revision>13</cp:revision>
  <dcterms:created xsi:type="dcterms:W3CDTF">2020-12-09T18:00:39Z</dcterms:created>
  <dcterms:modified xsi:type="dcterms:W3CDTF">2020-12-12T00:42:51Z</dcterms:modified>
</cp:coreProperties>
</file>