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58" r:id="rId7"/>
    <p:sldId id="259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09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isabimbola.com/steps-to-setup-postgres-with-django-on-mac/" TargetMode="External"/><Relationship Id="rId2" Type="http://schemas.openxmlformats.org/officeDocument/2006/relationships/hyperlink" Target="https://medium.com/@diwassharma/starting-a-python-django-project-on-mac-os-x-c089165cf0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realpython.com/get-started-with-django-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ACB64-9352-EE45-90AC-762BEEB4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6700">
                <a:solidFill>
                  <a:srgbClr val="454545"/>
                </a:solidFill>
              </a:rPr>
              <a:t>Hotel Management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3816-81DA-384B-9C07-6A38866D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Sruthi Thota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2CF9-70AA-1B46-9B80-28CE8975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pic>
        <p:nvPicPr>
          <p:cNvPr id="24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8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43D5-E254-694F-9776-242472F3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9DEF-8CF6-7B44-BE3F-B799CD08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Python3</a:t>
            </a:r>
          </a:p>
          <a:p>
            <a:pPr>
              <a:lnSpc>
                <a:spcPct val="110000"/>
              </a:lnSpc>
            </a:pPr>
            <a:r>
              <a:rPr lang="en-US" dirty="0"/>
              <a:t>Django Framework</a:t>
            </a:r>
          </a:p>
          <a:p>
            <a:pPr>
              <a:lnSpc>
                <a:spcPct val="110000"/>
              </a:lnSpc>
            </a:pPr>
            <a:r>
              <a:rPr lang="en-US" dirty="0"/>
              <a:t>PostgreSQL</a:t>
            </a:r>
          </a:p>
          <a:p>
            <a:pPr>
              <a:lnSpc>
                <a:spcPct val="110000"/>
              </a:lnSpc>
            </a:pPr>
            <a:r>
              <a:rPr lang="en-US" dirty="0"/>
              <a:t>HTML, CSS, 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10000"/>
              </a:lnSpc>
            </a:pPr>
            <a:r>
              <a:rPr lang="en-US" dirty="0"/>
              <a:t>Mac terminal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6C97-E372-AA40-B992-6683A83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Prototype</a:t>
            </a:r>
            <a:endParaRPr lang="en-US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5764A820-7587-7248-BD5D-E9A87AF94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320800"/>
            <a:ext cx="2931735" cy="479729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2732CE1-522B-104C-90CE-B8421B4C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12" y="1320800"/>
            <a:ext cx="3321205" cy="4797296"/>
          </a:xfrm>
          <a:prstGeom prst="rect">
            <a:avLst/>
          </a:prstGeom>
        </p:spPr>
      </p:pic>
      <p:pic>
        <p:nvPicPr>
          <p:cNvPr id="9" name="Picture 8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4AA2FF-CDAF-2B4C-A7B6-63FEF4D7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517" y="1320800"/>
            <a:ext cx="3390089" cy="4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3DC3-AC76-DB42-94B7-7028B090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Prototype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0EA8A60-EB80-5D4E-80A9-FD7B9E49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221003"/>
            <a:ext cx="3302715" cy="4832478"/>
          </a:xfrm>
        </p:spPr>
      </p:pic>
      <p:pic>
        <p:nvPicPr>
          <p:cNvPr id="11" name="Picture 10" descr="Table, letter&#10;&#10;Description automatically generated">
            <a:extLst>
              <a:ext uri="{FF2B5EF4-FFF2-40B4-BE49-F238E27FC236}">
                <a16:creationId xmlns:a16="http://schemas.microsoft.com/office/drawing/2014/main" id="{ABB5D93A-8377-544B-BB79-FE2AB97F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94" y="1221003"/>
            <a:ext cx="3302716" cy="4832477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EAA38C6E-2FB5-694C-9F61-A7E1D8DF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10" y="1221001"/>
            <a:ext cx="4135578" cy="48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3DC3-AC76-DB42-94B7-7028B090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Prototype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5EC76D-5D66-9440-9463-A80FCD0D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221000"/>
            <a:ext cx="3302714" cy="4832477"/>
          </a:xfr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F6F8C7-B477-8A49-BCD2-AF1512F8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94" y="1220999"/>
            <a:ext cx="3504336" cy="4832478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C42245B-4B16-794E-9BEA-D9064384B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630" y="1220999"/>
            <a:ext cx="3582427" cy="48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87F83-C09B-4C4C-9F42-8687D252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4729-3171-D84E-A62D-DC0CDEFA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Install Python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            brew install python3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Install pip (if it is not already installed)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           sudo easy_install pip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Download and Install PostgreSQL from its ORG site.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The PostgreSQL should be downloaded based on the type of OS (Mac), and version (10).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Note down the password given while installing PostgreSQL.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Link: https://</a:t>
            </a:r>
            <a:r>
              <a:rPr lang="en-US" sz="1100" dirty="0" err="1"/>
              <a:t>www.enterprisedb.com</a:t>
            </a:r>
            <a:r>
              <a:rPr lang="en-US" sz="1100" dirty="0"/>
              <a:t>/downloads/</a:t>
            </a:r>
            <a:r>
              <a:rPr lang="en-US" sz="1100" dirty="0" err="1"/>
              <a:t>postgres</a:t>
            </a:r>
            <a:r>
              <a:rPr lang="en-US" sz="1100" dirty="0"/>
              <a:t>-</a:t>
            </a:r>
            <a:r>
              <a:rPr lang="en-US" sz="1100" dirty="0" err="1"/>
              <a:t>postgresql</a:t>
            </a:r>
            <a:r>
              <a:rPr lang="en-US" sz="1100" dirty="0"/>
              <a:t>-downloads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7070-5F14-7847-A9E7-A1CF3E2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CF41-99DC-074B-A1B4-680A0B73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Install Django in terminal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sudo pip install Django==3.0.1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Install Psycopg2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  pip install psycopg2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Download Visual studio code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use just terminal instead of using visual studio code also.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A363A-A661-0342-96B3-E7D9A7F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9993-F584-DA43-BFD2-E724184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hlinkClick r:id="rId2"/>
              </a:rPr>
              <a:t>https://medium.com/@diwassharma/starting-a-python-django-project-on-mac-os-x-c089165cf010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hlinkClick r:id="rId3"/>
              </a:rPr>
              <a:t>http://hisabimbola.com/steps-to-setup-postgres-with-django-on-mac/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hlinkClick r:id="rId4"/>
              </a:rPr>
              <a:t>https://realpython.com/get-started-with-django-1/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https://</a:t>
            </a:r>
            <a:r>
              <a:rPr lang="en-US" sz="1700" dirty="0" err="1"/>
              <a:t>www.youtube.com</a:t>
            </a:r>
            <a:r>
              <a:rPr lang="en-US" sz="1700" dirty="0"/>
              <a:t>/</a:t>
            </a:r>
            <a:r>
              <a:rPr lang="en-US" sz="1700" dirty="0" err="1"/>
              <a:t>watch?v</a:t>
            </a:r>
            <a:r>
              <a:rPr lang="en-US" sz="1700" dirty="0"/>
              <a:t>=cCTZpJu3Gk4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https://</a:t>
            </a:r>
            <a:r>
              <a:rPr lang="en-US" sz="1700" dirty="0" err="1"/>
              <a:t>www.youtube.com</a:t>
            </a:r>
            <a:r>
              <a:rPr lang="en-US" sz="1700" dirty="0"/>
              <a:t>/</a:t>
            </a:r>
            <a:r>
              <a:rPr lang="en-US" sz="1700" dirty="0" err="1"/>
              <a:t>watch?v</a:t>
            </a:r>
            <a:r>
              <a:rPr lang="en-US" sz="1700" dirty="0"/>
              <a:t>=TqWZup5vySs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C0D6-5E36-2741-ACDB-136AEA47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Use cases:</a:t>
            </a:r>
            <a:br>
              <a:rPr lang="en-US" sz="3600"/>
            </a:br>
            <a:endParaRPr lang="en-US" sz="3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4792314-386A-DE49-9E2F-1948103E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5829" y="777117"/>
            <a:ext cx="6928279" cy="45592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05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Hotel Management Application </vt:lpstr>
      <vt:lpstr>Technologies used</vt:lpstr>
      <vt:lpstr>Paper Prototype</vt:lpstr>
      <vt:lpstr>Paper Prototype</vt:lpstr>
      <vt:lpstr>Paper Prototype</vt:lpstr>
      <vt:lpstr>Installation steps</vt:lpstr>
      <vt:lpstr>Installation steps</vt:lpstr>
      <vt:lpstr>Links</vt:lpstr>
      <vt:lpstr>Use cases: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Application </dc:title>
  <dc:creator>Thota, Sruthi</dc:creator>
  <cp:lastModifiedBy>Thota, Sruthi</cp:lastModifiedBy>
  <cp:revision>4</cp:revision>
  <dcterms:created xsi:type="dcterms:W3CDTF">2020-12-09T17:34:43Z</dcterms:created>
  <dcterms:modified xsi:type="dcterms:W3CDTF">2020-12-10T10:01:19Z</dcterms:modified>
</cp:coreProperties>
</file>