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2F105-7428-4047-A05D-0B10A029F60B}" type="datetimeFigureOut">
              <a:rPr lang="en-US" smtClean="0"/>
              <a:t>27-Apr-17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04BB9-C0C5-44A9-B887-51DE8EF43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0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ECF-0C13-4C61-B561-84C13E99C6D0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AED-2B77-450B-B169-B94E1BE02F21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88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AED-2B77-450B-B169-B94E1BE02F21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7338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AED-2B77-450B-B169-B94E1BE02F21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996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AED-2B77-450B-B169-B94E1BE02F21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18146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3AED-2B77-450B-B169-B94E1BE02F21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423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F5CE-1AD9-4105-9E35-70992C4B8ECF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E1BF-6DE3-43C3-9228-5D9261557C6E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B9DA-78AD-44A4-BC59-5CB422237205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A1D1-2D3D-45F2-8C6D-F96A40D2A9B6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E29F-40C9-447D-82D9-22D1F8EDFEE7}" type="datetime1">
              <a:rPr lang="en-US" smtClean="0"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C1DF-1632-472B-A913-99D0F3B252EE}" type="datetime1">
              <a:rPr lang="en-US" smtClean="0"/>
              <a:t>27-Apr-17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F17E-7AFE-4B3F-9826-DB5D69DB1970}" type="datetime1">
              <a:rPr lang="en-US" smtClean="0"/>
              <a:t>27-Apr-17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4AD-C936-4B02-B63E-33A4DAE79EEB}" type="datetime1">
              <a:rPr lang="en-US" smtClean="0"/>
              <a:t>27-Apr-17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EE26-7FA5-4A17-A57F-C7EE9D81DB70}" type="datetime1">
              <a:rPr lang="en-US" smtClean="0"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D6C4-2C60-4D1D-87B0-0365E04C40D9}" type="datetime1">
              <a:rPr lang="en-US" smtClean="0"/>
              <a:t>27-Apr-17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3AED-2B77-450B-B169-B94E1BE02F21}" type="datetime1">
              <a:rPr lang="en-US" smtClean="0"/>
              <a:t>27-Apr-17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AF07D2-AD74-4C49-8FFE-14E62D0F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2404534"/>
            <a:ext cx="8913785" cy="1646302"/>
          </a:xfrm>
        </p:spPr>
        <p:txBody>
          <a:bodyPr/>
          <a:lstStyle/>
          <a:p>
            <a:r>
              <a:rPr lang="en-US" dirty="0" smtClean="0"/>
              <a:t>CS 254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995" y="4050836"/>
            <a:ext cx="7766936" cy="1601822"/>
          </a:xfrm>
        </p:spPr>
        <p:txBody>
          <a:bodyPr/>
          <a:lstStyle/>
          <a:p>
            <a:r>
              <a:rPr lang="en-US" dirty="0" smtClean="0"/>
              <a:t>150001036 – T.S.R.Vineel</a:t>
            </a:r>
          </a:p>
          <a:p>
            <a:r>
              <a:rPr lang="en-US" dirty="0" smtClean="0"/>
              <a:t>150001009 –       C.Dhruv</a:t>
            </a:r>
          </a:p>
          <a:p>
            <a:r>
              <a:rPr lang="en-US" dirty="0" smtClean="0"/>
              <a:t>150001013 -      K.Piyush</a:t>
            </a:r>
          </a:p>
          <a:p>
            <a:r>
              <a:rPr lang="en-US" dirty="0" smtClean="0"/>
              <a:t>150001023 -  M.Priyanka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</a:t>
            </a:r>
            <a:r>
              <a:rPr lang="en-US" dirty="0" err="1" smtClean="0"/>
              <a:t>analyis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followed unit testing followed by</a:t>
            </a:r>
            <a:r>
              <a:rPr lang="en-US" dirty="0"/>
              <a:t> integration testing </a:t>
            </a:r>
            <a:r>
              <a:rPr lang="en-US" dirty="0" smtClean="0"/>
              <a:t>to check for errors.</a:t>
            </a:r>
          </a:p>
          <a:p>
            <a:r>
              <a:rPr lang="en-US" dirty="0" smtClean="0"/>
              <a:t>We have also done, alpha and beta </a:t>
            </a:r>
            <a:r>
              <a:rPr lang="en-US" dirty="0" err="1" smtClean="0"/>
              <a:t>tesings</a:t>
            </a:r>
            <a:r>
              <a:rPr lang="en-US" dirty="0" smtClean="0"/>
              <a:t> (defined a little differently) to ensure it’s proper development at all stages.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Please refer test cases analysis for more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Webware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basic </a:t>
            </a:r>
            <a:r>
              <a:rPr lang="en-US" dirty="0" err="1" smtClean="0"/>
              <a:t>webware</a:t>
            </a:r>
            <a:r>
              <a:rPr lang="en-US" dirty="0" smtClean="0"/>
              <a:t> code is majorly built using PHP, </a:t>
            </a:r>
            <a:r>
              <a:rPr lang="en-US" dirty="0" err="1" smtClean="0"/>
              <a:t>Javascripts</a:t>
            </a:r>
            <a:r>
              <a:rPr lang="en-US" dirty="0" smtClean="0"/>
              <a:t>, CSS, MySQL.</a:t>
            </a:r>
          </a:p>
          <a:p>
            <a:r>
              <a:rPr lang="en-US" dirty="0" smtClean="0"/>
              <a:t>It has been built following proper indentations and steps to ensure easy to understand code and for refactoring, also.</a:t>
            </a:r>
          </a:p>
          <a:p>
            <a:r>
              <a:rPr lang="en-US" dirty="0" smtClean="0"/>
              <a:t>It </a:t>
            </a:r>
            <a:r>
              <a:rPr lang="en-US" dirty="0" err="1" smtClean="0"/>
              <a:t>contain’s</a:t>
            </a:r>
            <a:r>
              <a:rPr lang="en-US" dirty="0" smtClean="0"/>
              <a:t> all basic required lines of code that ensure security, constraints, etc.</a:t>
            </a:r>
          </a:p>
          <a:p>
            <a:r>
              <a:rPr lang="en-US" dirty="0" smtClean="0"/>
              <a:t>There are no errors and warnings when the code is made to run.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Please refer the .</a:t>
            </a:r>
            <a:r>
              <a:rPr lang="en-US" dirty="0" err="1" smtClean="0"/>
              <a:t>php</a:t>
            </a:r>
            <a:r>
              <a:rPr lang="en-US" dirty="0" smtClean="0"/>
              <a:t>, .</a:t>
            </a:r>
            <a:r>
              <a:rPr lang="en-US" dirty="0" err="1" smtClean="0"/>
              <a:t>css</a:t>
            </a:r>
            <a:r>
              <a:rPr lang="en-US" dirty="0" smtClean="0"/>
              <a:t>, .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files from </a:t>
            </a:r>
            <a:r>
              <a:rPr lang="en-US" dirty="0" err="1" smtClean="0"/>
              <a:t>htdocs</a:t>
            </a:r>
            <a:r>
              <a:rPr lang="en-US" dirty="0" smtClean="0"/>
              <a:t>/final for more information about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the project for missing or extra information which is available in </a:t>
            </a:r>
            <a:r>
              <a:rPr lang="en-US" dirty="0" smtClean="0"/>
              <a:t>the </a:t>
            </a:r>
            <a:r>
              <a:rPr lang="en-US" dirty="0"/>
              <a:t>form of </a:t>
            </a:r>
            <a:r>
              <a:rPr lang="en-US" dirty="0" smtClean="0"/>
              <a:t>documentation.</a:t>
            </a:r>
          </a:p>
          <a:p>
            <a:r>
              <a:rPr lang="en-US" dirty="0" smtClean="0"/>
              <a:t>Security is well covered and is assured by IITI server backend </a:t>
            </a:r>
            <a:r>
              <a:rPr lang="en-US" dirty="0" err="1" smtClean="0"/>
              <a:t>softwares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webware</a:t>
            </a:r>
            <a:r>
              <a:rPr lang="en-US" dirty="0" smtClean="0"/>
              <a:t> is </a:t>
            </a:r>
            <a:r>
              <a:rPr lang="en-US" dirty="0" err="1" smtClean="0"/>
              <a:t>higly</a:t>
            </a:r>
            <a:r>
              <a:rPr lang="en-US" dirty="0" smtClean="0"/>
              <a:t> reliable and is up to date. Eligible for refactoring if necessary.</a:t>
            </a:r>
          </a:p>
          <a:p>
            <a:r>
              <a:rPr lang="en-US" dirty="0" smtClean="0"/>
              <a:t>Can carry load that is manageable by IITI server.</a:t>
            </a:r>
          </a:p>
          <a:p>
            <a:r>
              <a:rPr lang="en-US" dirty="0" smtClean="0"/>
              <a:t>Any more queries, feel free to ask.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981"/>
            <a:ext cx="8596668" cy="4420381"/>
          </a:xfrm>
        </p:spPr>
        <p:txBody>
          <a:bodyPr>
            <a:normAutofit/>
          </a:bodyPr>
          <a:lstStyle/>
          <a:p>
            <a:r>
              <a:rPr lang="en-US" b="1" u="sng" dirty="0"/>
              <a:t>150001036  -  T.S.R.Vineel</a:t>
            </a:r>
            <a:r>
              <a:rPr lang="en-US" dirty="0"/>
              <a:t>  -  </a:t>
            </a:r>
            <a:r>
              <a:rPr lang="en-US" dirty="0" smtClean="0"/>
              <a:t>100</a:t>
            </a:r>
            <a:r>
              <a:rPr lang="en-US" dirty="0"/>
              <a:t>% documentation, 100% design, 100% test cases</a:t>
            </a:r>
            <a:r>
              <a:rPr lang="en-US" dirty="0" smtClean="0"/>
              <a:t>,</a:t>
            </a:r>
            <a:r>
              <a:rPr lang="en-US" dirty="0"/>
              <a:t> 100% presentation,</a:t>
            </a:r>
            <a:r>
              <a:rPr lang="en-US" dirty="0" smtClean="0"/>
              <a:t> </a:t>
            </a:r>
            <a:r>
              <a:rPr lang="en-US" dirty="0"/>
              <a:t>60% SRS, 60% GUI and 15% </a:t>
            </a:r>
            <a:r>
              <a:rPr lang="en-US" dirty="0" err="1"/>
              <a:t>webware</a:t>
            </a:r>
            <a:r>
              <a:rPr lang="en-US" dirty="0"/>
              <a:t> code. (25% of </a:t>
            </a:r>
            <a:r>
              <a:rPr lang="en-US" dirty="0" err="1"/>
              <a:t>webware</a:t>
            </a:r>
            <a:r>
              <a:rPr lang="en-US" dirty="0"/>
              <a:t> code went useless because </a:t>
            </a:r>
            <a:r>
              <a:rPr lang="en-US" dirty="0" err="1"/>
              <a:t>Dhruv</a:t>
            </a:r>
            <a:r>
              <a:rPr lang="en-US" dirty="0"/>
              <a:t> covered it better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150001009  -  C.Dhruv</a:t>
            </a:r>
            <a:r>
              <a:rPr lang="en-US" dirty="0"/>
              <a:t>         -  85% </a:t>
            </a:r>
            <a:r>
              <a:rPr lang="en-US" dirty="0" err="1"/>
              <a:t>webare</a:t>
            </a:r>
            <a:r>
              <a:rPr lang="en-US" dirty="0"/>
              <a:t> code, 20% GUI and 25% SRS. (15% of SRS went useless because I covered it better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150001013  -  K.Piyush</a:t>
            </a:r>
            <a:r>
              <a:rPr lang="en-US" dirty="0"/>
              <a:t>        -  15% GUI and 15% SRS. (Tried hard enough but 40% of his produced work went useless, the wasted work is 40% of design, 20% GUI, 10% SRS which were covered by me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150001023  -  M.Priyanka</a:t>
            </a:r>
            <a:r>
              <a:rPr lang="en-US" dirty="0"/>
              <a:t>     -  5% GUI. (Tried hard enough but 80% of her produced work went useless, the wasted work is 20% </a:t>
            </a:r>
            <a:r>
              <a:rPr lang="en-US" dirty="0" err="1"/>
              <a:t>webware</a:t>
            </a:r>
            <a:r>
              <a:rPr lang="en-US" dirty="0"/>
              <a:t> code, 15% test cases, 30% GUI, which were covered by </a:t>
            </a:r>
            <a:r>
              <a:rPr lang="en-US" dirty="0" err="1"/>
              <a:t>dhruv</a:t>
            </a:r>
            <a:r>
              <a:rPr lang="en-US" dirty="0"/>
              <a:t> and myself)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2404534"/>
            <a:ext cx="8636694" cy="1646302"/>
          </a:xfrm>
        </p:spPr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webware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109" y="4050833"/>
            <a:ext cx="8331894" cy="1096899"/>
          </a:xfrm>
        </p:spPr>
        <p:txBody>
          <a:bodyPr/>
          <a:lstStyle/>
          <a:p>
            <a:r>
              <a:rPr lang="en-US" dirty="0" smtClean="0"/>
              <a:t>It is done by following the readme file present along with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75031"/>
            <a:ext cx="8596668" cy="25954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770491"/>
            <a:ext cx="8596668" cy="1513914"/>
          </a:xfrm>
        </p:spPr>
        <p:txBody>
          <a:bodyPr/>
          <a:lstStyle/>
          <a:p>
            <a:r>
              <a:rPr lang="en-US" dirty="0" smtClean="0"/>
              <a:t>To sir      : For providing an opportunity to work on such wonderful project. We gained a lot of experience</a:t>
            </a:r>
          </a:p>
          <a:p>
            <a:r>
              <a:rPr lang="en-US" dirty="0" smtClean="0"/>
              <a:t>To client  : For providing the software to build and for co-operating to built it</a:t>
            </a:r>
          </a:p>
          <a:p>
            <a:r>
              <a:rPr lang="en-US" dirty="0" smtClean="0"/>
              <a:t>To others : For helping in testing, listening,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system for FACS and Confocal facility </a:t>
            </a:r>
            <a:r>
              <a:rPr lang="en-US" dirty="0" err="1" smtClean="0"/>
              <a:t>webware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our project</a:t>
            </a:r>
          </a:p>
          <a:p>
            <a:r>
              <a:rPr lang="en-US" dirty="0" smtClean="0"/>
              <a:t>Detailed project analysis</a:t>
            </a:r>
          </a:p>
          <a:p>
            <a:r>
              <a:rPr lang="en-US" dirty="0" smtClean="0"/>
              <a:t>Tools, languages used in building this project</a:t>
            </a:r>
          </a:p>
          <a:p>
            <a:r>
              <a:rPr lang="en-US" dirty="0" smtClean="0"/>
              <a:t>Software Requirements Specification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Test cases analysis</a:t>
            </a:r>
          </a:p>
          <a:p>
            <a:r>
              <a:rPr lang="en-US" dirty="0" err="1" smtClean="0"/>
              <a:t>Webware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Contributions</a:t>
            </a:r>
          </a:p>
          <a:p>
            <a:r>
              <a:rPr lang="en-US" dirty="0" smtClean="0"/>
              <a:t>Demonstration of </a:t>
            </a:r>
            <a:r>
              <a:rPr lang="en-US" dirty="0" err="1" smtClean="0"/>
              <a:t>webware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Introducuction</a:t>
            </a:r>
            <a:r>
              <a:rPr lang="en-US" dirty="0" smtClean="0"/>
              <a:t> to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to develop a web based software (which I </a:t>
            </a:r>
            <a:r>
              <a:rPr lang="en-US" dirty="0" err="1" smtClean="0"/>
              <a:t>shortformed</a:t>
            </a:r>
            <a:r>
              <a:rPr lang="en-US" dirty="0" smtClean="0"/>
              <a:t> it as </a:t>
            </a:r>
            <a:r>
              <a:rPr lang="en-US" dirty="0" err="1" smtClean="0"/>
              <a:t>webware</a:t>
            </a:r>
            <a:r>
              <a:rPr lang="en-US" dirty="0" smtClean="0"/>
              <a:t>) which helps as scheduling system for the FACS and Confocal facility that is one can allot a period of time for themselves to access the machines at facility.</a:t>
            </a:r>
          </a:p>
          <a:p>
            <a:r>
              <a:rPr lang="en-US" dirty="0" smtClean="0"/>
              <a:t>There are 2 types of machines each having only one machine, so booking for these 2 machines is made available through our </a:t>
            </a:r>
            <a:r>
              <a:rPr lang="en-US" dirty="0" err="1" smtClean="0"/>
              <a:t>webware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paid booking facility and payment is done through IIT payment portal.</a:t>
            </a:r>
          </a:p>
          <a:p>
            <a:r>
              <a:rPr lang="en-US" dirty="0"/>
              <a:t>It will be stored on IITI </a:t>
            </a:r>
            <a:r>
              <a:rPr lang="en-US" dirty="0" smtClean="0"/>
              <a:t>server and will be made available in 2017 summer.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close to scrum of agile development but is little more deviated towards extreme programming side. If represented in figures, it is 66% of extreme programming and 33% of ideal water fall side. So describing it as extreme scrum may be appropriate since we had too many sprints.</a:t>
            </a:r>
          </a:p>
          <a:p>
            <a:r>
              <a:rPr lang="en-US" dirty="0" smtClean="0"/>
              <a:t>We followed integration testing. We have proceeded with both alpha and beta </a:t>
            </a:r>
            <a:r>
              <a:rPr lang="en-US" dirty="0" err="1" smtClean="0"/>
              <a:t>testings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webware’s</a:t>
            </a:r>
            <a:r>
              <a:rPr lang="en-US" dirty="0" smtClean="0"/>
              <a:t> UI is close to decent IITI website’s UI.</a:t>
            </a:r>
          </a:p>
          <a:p>
            <a:r>
              <a:rPr lang="en-US" dirty="0" smtClean="0"/>
              <a:t>We integrated our </a:t>
            </a:r>
            <a:r>
              <a:rPr lang="en-US" dirty="0" err="1" smtClean="0"/>
              <a:t>webware</a:t>
            </a:r>
            <a:r>
              <a:rPr lang="en-US" dirty="0" smtClean="0"/>
              <a:t> with few free to use services like </a:t>
            </a:r>
            <a:r>
              <a:rPr lang="en-US" dirty="0" err="1" smtClean="0"/>
              <a:t>smtp</a:t>
            </a:r>
            <a:r>
              <a:rPr lang="en-US" dirty="0" smtClean="0"/>
              <a:t> service, </a:t>
            </a:r>
            <a:r>
              <a:rPr lang="en-US" dirty="0" err="1" smtClean="0"/>
              <a:t>etc</a:t>
            </a:r>
            <a:r>
              <a:rPr lang="en-US" dirty="0" smtClean="0"/>
              <a:t> and included their licenses along with them.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Tools, languages used in building this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tools that we have used are notepad, MS office, </a:t>
            </a:r>
            <a:r>
              <a:rPr lang="en-US" dirty="0" err="1" smtClean="0"/>
              <a:t>argoUML</a:t>
            </a:r>
            <a:r>
              <a:rPr lang="en-US" dirty="0" smtClean="0"/>
              <a:t>, </a:t>
            </a:r>
            <a:r>
              <a:rPr lang="en-US" dirty="0" err="1" smtClean="0"/>
              <a:t>conText</a:t>
            </a:r>
            <a:r>
              <a:rPr lang="en-US" dirty="0" smtClean="0"/>
              <a:t>, XAMPP.</a:t>
            </a:r>
          </a:p>
          <a:p>
            <a:r>
              <a:rPr lang="en-US" dirty="0" smtClean="0"/>
              <a:t>The languages that we have used are PHP, MySQL, </a:t>
            </a:r>
            <a:r>
              <a:rPr lang="en-US" dirty="0" err="1" smtClean="0"/>
              <a:t>Javascript</a:t>
            </a:r>
            <a:r>
              <a:rPr lang="en-US" dirty="0" smtClean="0"/>
              <a:t> and few other java related like </a:t>
            </a:r>
            <a:r>
              <a:rPr lang="en-US" dirty="0" err="1" smtClean="0"/>
              <a:t>Json</a:t>
            </a:r>
            <a:r>
              <a:rPr lang="en-US" dirty="0" smtClean="0"/>
              <a:t>, CSS.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gathered from detailed discussion in 2 meetings with client.</a:t>
            </a:r>
          </a:p>
          <a:p>
            <a:r>
              <a:rPr lang="en-US" dirty="0" smtClean="0"/>
              <a:t>We have used it as the base while building our </a:t>
            </a:r>
            <a:r>
              <a:rPr lang="en-US" dirty="0" err="1" smtClean="0"/>
              <a:t>webware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been updated.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Please, look into the SRS for detailed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5 </a:t>
            </a:r>
            <a:r>
              <a:rPr lang="en-US" dirty="0" err="1" smtClean="0"/>
              <a:t>UMLdiagrams</a:t>
            </a:r>
            <a:r>
              <a:rPr lang="en-US" dirty="0" smtClean="0"/>
              <a:t> for designing the basic outline of </a:t>
            </a:r>
            <a:r>
              <a:rPr lang="en-US" dirty="0" err="1" smtClean="0"/>
              <a:t>webware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ArgoUML</a:t>
            </a:r>
            <a:r>
              <a:rPr lang="en-US" dirty="0" smtClean="0"/>
              <a:t> software for design construction.</a:t>
            </a:r>
          </a:p>
          <a:p>
            <a:r>
              <a:rPr lang="en-US" dirty="0" smtClean="0"/>
              <a:t>Later few design modifications have been made to make the </a:t>
            </a:r>
            <a:r>
              <a:rPr lang="en-US" dirty="0" err="1" smtClean="0"/>
              <a:t>webware</a:t>
            </a:r>
            <a:r>
              <a:rPr lang="en-US" dirty="0" smtClean="0"/>
              <a:t> more efficient and productive.</a:t>
            </a:r>
          </a:p>
          <a:p>
            <a:r>
              <a:rPr lang="en-US" dirty="0" smtClean="0"/>
              <a:t>We have updated the design also.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Please, look into the </a:t>
            </a:r>
            <a:r>
              <a:rPr lang="en-US" dirty="0" err="1" smtClean="0"/>
              <a:t>UMLdiagrams</a:t>
            </a:r>
            <a:r>
              <a:rPr lang="en-US" dirty="0" smtClean="0"/>
              <a:t> for more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CSS in building our GUI.</a:t>
            </a:r>
          </a:p>
          <a:p>
            <a:r>
              <a:rPr lang="en-US" dirty="0" smtClean="0"/>
              <a:t>It is similar to BSBE site’s so that it sinks in with the rest of the site to bring and carry out the same decent look.</a:t>
            </a:r>
          </a:p>
          <a:p>
            <a:r>
              <a:rPr lang="en-US" dirty="0" smtClean="0"/>
              <a:t>We used BSBE site’s GUI as our major reference.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Please, look into GUI code and wait for demonstration of </a:t>
            </a:r>
            <a:r>
              <a:rPr lang="en-US" dirty="0" err="1" smtClean="0"/>
              <a:t>webware</a:t>
            </a:r>
            <a:r>
              <a:rPr lang="en-US" dirty="0" smtClean="0"/>
              <a:t> to know more about GUI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258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07D2-AD74-4C49-8FFE-14E62D0FBD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808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CS 254 Project Presentation</vt:lpstr>
      <vt:lpstr>Scheduling system for FACS and Confocal facility webware </vt:lpstr>
      <vt:lpstr>Content</vt:lpstr>
      <vt:lpstr>Introducuction to our project</vt:lpstr>
      <vt:lpstr>Detailed project analysis </vt:lpstr>
      <vt:lpstr>Tools, languages used in building this project </vt:lpstr>
      <vt:lpstr>Software Requirement Specification</vt:lpstr>
      <vt:lpstr>Design </vt:lpstr>
      <vt:lpstr>GUI</vt:lpstr>
      <vt:lpstr>Test cases analyis</vt:lpstr>
      <vt:lpstr>Webware code</vt:lpstr>
      <vt:lpstr>Any queries?</vt:lpstr>
      <vt:lpstr>Contributions</vt:lpstr>
      <vt:lpstr>Demonstration of webware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system for FACS and Confocal facility webware</dc:title>
  <dc:creator>Windows User</dc:creator>
  <cp:lastModifiedBy>Windows User</cp:lastModifiedBy>
  <cp:revision>14</cp:revision>
  <dcterms:created xsi:type="dcterms:W3CDTF">2017-04-27T15:53:44Z</dcterms:created>
  <dcterms:modified xsi:type="dcterms:W3CDTF">2017-04-27T17:44:56Z</dcterms:modified>
</cp:coreProperties>
</file>