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71" r:id="rId3"/>
    <p:sldId id="270" r:id="rId4"/>
    <p:sldId id="269" r:id="rId5"/>
    <p:sldId id="267" r:id="rId6"/>
    <p:sldId id="268" r:id="rId7"/>
    <p:sldId id="259" r:id="rId8"/>
    <p:sldId id="260" r:id="rId9"/>
    <p:sldId id="261" r:id="rId10"/>
    <p:sldId id="262" r:id="rId11"/>
    <p:sldId id="263" r:id="rId12"/>
    <p:sldId id="264" r:id="rId13"/>
    <p:sldId id="265" r:id="rId14"/>
    <p:sldId id="266" r:id="rId15"/>
  </p:sldIdLst>
  <p:sldSz cx="9144000" cy="5143500" type="screen16x9"/>
  <p:notesSz cx="6858000" cy="9144000"/>
  <p:embeddedFontLst>
    <p:embeddedFont>
      <p:font typeface="Roboto Slab" charset="0"/>
      <p:regular r:id="rId17"/>
      <p:bold r:id="rId18"/>
    </p:embeddedFont>
    <p:embeddedFont>
      <p:font typeface="Robo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154"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A6251-080E-46DA-95D9-B702D6BE37D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DF89670C-EE55-409A-84E0-42621A387ABA}">
      <dgm:prSet phldrT="[Text]">
        <dgm:style>
          <a:lnRef idx="3">
            <a:schemeClr val="lt1"/>
          </a:lnRef>
          <a:fillRef idx="1">
            <a:schemeClr val="dk1"/>
          </a:fillRef>
          <a:effectRef idx="1">
            <a:schemeClr val="dk1"/>
          </a:effectRef>
          <a:fontRef idx="minor">
            <a:schemeClr val="lt1"/>
          </a:fontRef>
        </dgm:style>
      </dgm:prSet>
      <dgm:spPr/>
      <dgm:t>
        <a:bodyPr/>
        <a:lstStyle/>
        <a:p>
          <a:r>
            <a:rPr lang="en-GB" dirty="0" smtClean="0"/>
            <a:t>What is Employee Management System?</a:t>
          </a:r>
          <a:endParaRPr lang="en-US" dirty="0"/>
        </a:p>
      </dgm:t>
    </dgm:pt>
    <dgm:pt modelId="{67E259FF-8661-4137-91BD-F10F65876009}" type="parTrans" cxnId="{9A546C78-AEDA-4E9E-BA5E-7894323F8B13}">
      <dgm:prSet/>
      <dgm:spPr/>
      <dgm:t>
        <a:bodyPr/>
        <a:lstStyle/>
        <a:p>
          <a:endParaRPr lang="en-US"/>
        </a:p>
      </dgm:t>
    </dgm:pt>
    <dgm:pt modelId="{3D3C1E83-CC71-4F7C-A15F-2F0AF833CB72}" type="sibTrans" cxnId="{9A546C78-AEDA-4E9E-BA5E-7894323F8B13}">
      <dgm:prSet/>
      <dgm:spPr/>
      <dgm:t>
        <a:bodyPr/>
        <a:lstStyle/>
        <a:p>
          <a:endParaRPr lang="en-US"/>
        </a:p>
      </dgm:t>
    </dgm:pt>
    <dgm:pt modelId="{8B19B2F6-22AE-434A-978E-C8A8A97C1E9A}" type="pres">
      <dgm:prSet presAssocID="{F23A6251-080E-46DA-95D9-B702D6BE37D8}" presName="linear" presStyleCnt="0">
        <dgm:presLayoutVars>
          <dgm:animLvl val="lvl"/>
          <dgm:resizeHandles val="exact"/>
        </dgm:presLayoutVars>
      </dgm:prSet>
      <dgm:spPr/>
    </dgm:pt>
    <dgm:pt modelId="{90153081-0CEF-474A-B105-B474BF0FDAFE}" type="pres">
      <dgm:prSet presAssocID="{DF89670C-EE55-409A-84E0-42621A387ABA}" presName="parentText" presStyleLbl="node1" presStyleIdx="0" presStyleCnt="1" custLinFactNeighborX="-8387" custLinFactNeighborY="-74870">
        <dgm:presLayoutVars>
          <dgm:chMax val="0"/>
          <dgm:bulletEnabled val="1"/>
        </dgm:presLayoutVars>
      </dgm:prSet>
      <dgm:spPr/>
      <dgm:t>
        <a:bodyPr/>
        <a:lstStyle/>
        <a:p>
          <a:endParaRPr lang="en-US"/>
        </a:p>
      </dgm:t>
    </dgm:pt>
  </dgm:ptLst>
  <dgm:cxnLst>
    <dgm:cxn modelId="{178B3A05-E24C-47F2-B38B-005BEAAC4678}" type="presOf" srcId="{DF89670C-EE55-409A-84E0-42621A387ABA}" destId="{90153081-0CEF-474A-B105-B474BF0FDAFE}" srcOrd="0" destOrd="0" presId="urn:microsoft.com/office/officeart/2005/8/layout/vList2"/>
    <dgm:cxn modelId="{3095CA9F-C01F-45C9-87AF-D56054E4B001}" type="presOf" srcId="{F23A6251-080E-46DA-95D9-B702D6BE37D8}" destId="{8B19B2F6-22AE-434A-978E-C8A8A97C1E9A}" srcOrd="0" destOrd="0" presId="urn:microsoft.com/office/officeart/2005/8/layout/vList2"/>
    <dgm:cxn modelId="{9A546C78-AEDA-4E9E-BA5E-7894323F8B13}" srcId="{F23A6251-080E-46DA-95D9-B702D6BE37D8}" destId="{DF89670C-EE55-409A-84E0-42621A387ABA}" srcOrd="0" destOrd="0" parTransId="{67E259FF-8661-4137-91BD-F10F65876009}" sibTransId="{3D3C1E83-CC71-4F7C-A15F-2F0AF833CB72}"/>
    <dgm:cxn modelId="{9B88F3F9-1D4A-4B9C-AEF3-AD541C464BF8}" type="presParOf" srcId="{8B19B2F6-22AE-434A-978E-C8A8A97C1E9A}" destId="{90153081-0CEF-474A-B105-B474BF0FDAFE}" srcOrd="0"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CFB89365-47E1-40E1-9B00-1007375ABA3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9FD0AD8-0C98-4488-9B67-2055E64F6F8C}">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HR/Admin and </a:t>
          </a:r>
          <a:r>
            <a:rPr lang="en-US" dirty="0" smtClean="0"/>
            <a:t>Employee login</a:t>
          </a:r>
          <a:endParaRPr lang="en-US" dirty="0"/>
        </a:p>
      </dgm:t>
    </dgm:pt>
    <dgm:pt modelId="{D4479B10-CC17-41F4-80B6-E60464BC05C3}" type="parTrans" cxnId="{B83133F1-C3BD-441C-8D9B-E75B1711070A}">
      <dgm:prSet/>
      <dgm:spPr/>
      <dgm:t>
        <a:bodyPr/>
        <a:lstStyle/>
        <a:p>
          <a:endParaRPr lang="en-US"/>
        </a:p>
      </dgm:t>
    </dgm:pt>
    <dgm:pt modelId="{5F4EE9C0-4219-4152-9A17-4B9311D72D67}" type="sibTrans" cxnId="{B83133F1-C3BD-441C-8D9B-E75B1711070A}">
      <dgm:prSet/>
      <dgm:spPr/>
      <dgm:t>
        <a:bodyPr/>
        <a:lstStyle/>
        <a:p>
          <a:endParaRPr lang="en-US"/>
        </a:p>
      </dgm:t>
    </dgm:pt>
    <dgm:pt modelId="{5E89830B-5789-457C-AF03-3BEB917EDF80}">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Upload Employee onboarding documents</a:t>
          </a:r>
          <a:endParaRPr lang="en-US" dirty="0"/>
        </a:p>
      </dgm:t>
    </dgm:pt>
    <dgm:pt modelId="{AE85C07B-C978-4E3B-B9C0-70B914B7679B}" type="parTrans" cxnId="{163E5396-FB53-430A-B827-3EC916EF5700}">
      <dgm:prSet/>
      <dgm:spPr/>
      <dgm:t>
        <a:bodyPr/>
        <a:lstStyle/>
        <a:p>
          <a:endParaRPr lang="en-US"/>
        </a:p>
      </dgm:t>
    </dgm:pt>
    <dgm:pt modelId="{8530ECAC-D8EC-42F5-A2CA-E0117913361A}" type="sibTrans" cxnId="{163E5396-FB53-430A-B827-3EC916EF5700}">
      <dgm:prSet/>
      <dgm:spPr/>
      <dgm:t>
        <a:bodyPr/>
        <a:lstStyle/>
        <a:p>
          <a:endParaRPr lang="en-US"/>
        </a:p>
      </dgm:t>
    </dgm:pt>
    <dgm:pt modelId="{823C7EE6-50FB-4842-8C0E-55A200CE2836}">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Employee Work History Record</a:t>
          </a:r>
          <a:endParaRPr lang="en-US" dirty="0"/>
        </a:p>
      </dgm:t>
    </dgm:pt>
    <dgm:pt modelId="{386F3D64-CECE-484E-A0C7-7590F70CD2FE}" type="parTrans" cxnId="{6613BA32-BCF0-4E9A-B023-A71A0A82D098}">
      <dgm:prSet/>
      <dgm:spPr/>
      <dgm:t>
        <a:bodyPr/>
        <a:lstStyle/>
        <a:p>
          <a:endParaRPr lang="en-US"/>
        </a:p>
      </dgm:t>
    </dgm:pt>
    <dgm:pt modelId="{2741C590-A616-4CF2-B72B-990C3008FBA5}" type="sibTrans" cxnId="{6613BA32-BCF0-4E9A-B023-A71A0A82D098}">
      <dgm:prSet/>
      <dgm:spPr/>
      <dgm:t>
        <a:bodyPr/>
        <a:lstStyle/>
        <a:p>
          <a:endParaRPr lang="en-US"/>
        </a:p>
      </dgm:t>
    </dgm:pt>
    <dgm:pt modelId="{86DB31BE-90CD-452F-A943-92086FD33F21}">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Employees List and their record</a:t>
          </a:r>
          <a:endParaRPr lang="en-US" dirty="0"/>
        </a:p>
      </dgm:t>
    </dgm:pt>
    <dgm:pt modelId="{5AD66CD9-FBED-4066-BB7E-4FA6C92B6620}" type="parTrans" cxnId="{20E3E9E9-6B8C-4EEA-A973-0F7C4FD3B3CC}">
      <dgm:prSet/>
      <dgm:spPr/>
      <dgm:t>
        <a:bodyPr/>
        <a:lstStyle/>
        <a:p>
          <a:endParaRPr lang="en-US"/>
        </a:p>
      </dgm:t>
    </dgm:pt>
    <dgm:pt modelId="{71DDB044-6BC2-4518-AA41-56634D799713}" type="sibTrans" cxnId="{20E3E9E9-6B8C-4EEA-A973-0F7C4FD3B3CC}">
      <dgm:prSet/>
      <dgm:spPr/>
      <dgm:t>
        <a:bodyPr/>
        <a:lstStyle/>
        <a:p>
          <a:endParaRPr lang="en-US"/>
        </a:p>
      </dgm:t>
    </dgm:pt>
    <dgm:pt modelId="{0F15A275-76E5-496B-906B-B1E6904DB169}">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Salary Management</a:t>
          </a:r>
          <a:endParaRPr lang="en-US" dirty="0"/>
        </a:p>
      </dgm:t>
    </dgm:pt>
    <dgm:pt modelId="{8D54DC0A-A8EE-4225-8248-A2D10C05CAE5}" type="parTrans" cxnId="{054BB024-61D8-4F9E-99CD-604623ADC80D}">
      <dgm:prSet/>
      <dgm:spPr/>
    </dgm:pt>
    <dgm:pt modelId="{E34DC7A0-EA67-49BD-B30C-F4EAC7A843CA}" type="sibTrans" cxnId="{054BB024-61D8-4F9E-99CD-604623ADC80D}">
      <dgm:prSet/>
      <dgm:spPr/>
    </dgm:pt>
    <dgm:pt modelId="{F6C041AF-7A58-4796-861E-0BAE833BDD12}">
      <dgm:prSet phldrT="[Text]">
        <dgm:style>
          <a:lnRef idx="3">
            <a:schemeClr val="lt1"/>
          </a:lnRef>
          <a:fillRef idx="1">
            <a:schemeClr val="dk1"/>
          </a:fillRef>
          <a:effectRef idx="1">
            <a:schemeClr val="dk1"/>
          </a:effectRef>
          <a:fontRef idx="minor">
            <a:schemeClr val="lt1"/>
          </a:fontRef>
        </dgm:style>
      </dgm:prSet>
      <dgm:spPr/>
      <dgm:t>
        <a:bodyPr/>
        <a:lstStyle/>
        <a:p>
          <a:r>
            <a:rPr lang="en-US" dirty="0" smtClean="0"/>
            <a:t>Attendance Management</a:t>
          </a:r>
          <a:endParaRPr lang="en-US" dirty="0"/>
        </a:p>
      </dgm:t>
    </dgm:pt>
    <dgm:pt modelId="{368B491C-2C3B-4522-B24C-2EDED2513EC5}" type="parTrans" cxnId="{BC7619D7-9B09-4415-BE95-67F122FDB425}">
      <dgm:prSet/>
      <dgm:spPr/>
    </dgm:pt>
    <dgm:pt modelId="{64FF9013-BC10-49B4-9B64-7D96E62DAD59}" type="sibTrans" cxnId="{BC7619D7-9B09-4415-BE95-67F122FDB425}">
      <dgm:prSet/>
      <dgm:spPr/>
    </dgm:pt>
    <dgm:pt modelId="{658C11E2-5C54-4529-BF35-3E990AF07EAE}" type="pres">
      <dgm:prSet presAssocID="{CFB89365-47E1-40E1-9B00-1007375ABA3F}" presName="linear" presStyleCnt="0">
        <dgm:presLayoutVars>
          <dgm:dir/>
          <dgm:animLvl val="lvl"/>
          <dgm:resizeHandles val="exact"/>
        </dgm:presLayoutVars>
      </dgm:prSet>
      <dgm:spPr/>
      <dgm:t>
        <a:bodyPr/>
        <a:lstStyle/>
        <a:p>
          <a:endParaRPr lang="en-US"/>
        </a:p>
      </dgm:t>
    </dgm:pt>
    <dgm:pt modelId="{67FADB86-4DFC-4FDD-9AAA-840324B7B450}" type="pres">
      <dgm:prSet presAssocID="{59FD0AD8-0C98-4488-9B67-2055E64F6F8C}" presName="parentLin" presStyleCnt="0"/>
      <dgm:spPr/>
    </dgm:pt>
    <dgm:pt modelId="{7793D1B1-2966-4F57-BE29-69FFBB0A4A68}" type="pres">
      <dgm:prSet presAssocID="{59FD0AD8-0C98-4488-9B67-2055E64F6F8C}" presName="parentLeftMargin" presStyleLbl="node1" presStyleIdx="0" presStyleCnt="6"/>
      <dgm:spPr/>
      <dgm:t>
        <a:bodyPr/>
        <a:lstStyle/>
        <a:p>
          <a:endParaRPr lang="en-US"/>
        </a:p>
      </dgm:t>
    </dgm:pt>
    <dgm:pt modelId="{A440892B-CBB3-46F2-B629-89B112B443C0}" type="pres">
      <dgm:prSet presAssocID="{59FD0AD8-0C98-4488-9B67-2055E64F6F8C}" presName="parentText" presStyleLbl="node1" presStyleIdx="0" presStyleCnt="6">
        <dgm:presLayoutVars>
          <dgm:chMax val="0"/>
          <dgm:bulletEnabled val="1"/>
        </dgm:presLayoutVars>
      </dgm:prSet>
      <dgm:spPr/>
      <dgm:t>
        <a:bodyPr/>
        <a:lstStyle/>
        <a:p>
          <a:endParaRPr lang="en-US"/>
        </a:p>
      </dgm:t>
    </dgm:pt>
    <dgm:pt modelId="{003AC2C6-8B84-4831-A7BE-A9D9F33D1211}" type="pres">
      <dgm:prSet presAssocID="{59FD0AD8-0C98-4488-9B67-2055E64F6F8C}" presName="negativeSpace" presStyleCnt="0"/>
      <dgm:spPr/>
    </dgm:pt>
    <dgm:pt modelId="{D73FDA1F-A9A2-4BD8-AF21-ACED6AA2F753}" type="pres">
      <dgm:prSet presAssocID="{59FD0AD8-0C98-4488-9B67-2055E64F6F8C}" presName="childText" presStyleLbl="conFgAcc1" presStyleIdx="0" presStyleCnt="6">
        <dgm:presLayoutVars>
          <dgm:bulletEnabled val="1"/>
        </dgm:presLayoutVars>
      </dgm:prSet>
      <dgm:spPr/>
    </dgm:pt>
    <dgm:pt modelId="{FE55D3DA-AA46-48FC-8F06-EA7C80B88E89}" type="pres">
      <dgm:prSet presAssocID="{5F4EE9C0-4219-4152-9A17-4B9311D72D67}" presName="spaceBetweenRectangles" presStyleCnt="0"/>
      <dgm:spPr/>
    </dgm:pt>
    <dgm:pt modelId="{E053E302-BA5A-420B-BE5E-118CC74440F7}" type="pres">
      <dgm:prSet presAssocID="{5E89830B-5789-457C-AF03-3BEB917EDF80}" presName="parentLin" presStyleCnt="0"/>
      <dgm:spPr/>
    </dgm:pt>
    <dgm:pt modelId="{966CBC0F-29FB-4DCD-AE01-1AB4394247BF}" type="pres">
      <dgm:prSet presAssocID="{5E89830B-5789-457C-AF03-3BEB917EDF80}" presName="parentLeftMargin" presStyleLbl="node1" presStyleIdx="0" presStyleCnt="6"/>
      <dgm:spPr/>
      <dgm:t>
        <a:bodyPr/>
        <a:lstStyle/>
        <a:p>
          <a:endParaRPr lang="en-US"/>
        </a:p>
      </dgm:t>
    </dgm:pt>
    <dgm:pt modelId="{4D20D7C2-D2E4-4614-8631-23889AF3C25B}" type="pres">
      <dgm:prSet presAssocID="{5E89830B-5789-457C-AF03-3BEB917EDF80}" presName="parentText" presStyleLbl="node1" presStyleIdx="1" presStyleCnt="6">
        <dgm:presLayoutVars>
          <dgm:chMax val="0"/>
          <dgm:bulletEnabled val="1"/>
        </dgm:presLayoutVars>
      </dgm:prSet>
      <dgm:spPr/>
      <dgm:t>
        <a:bodyPr/>
        <a:lstStyle/>
        <a:p>
          <a:endParaRPr lang="en-US"/>
        </a:p>
      </dgm:t>
    </dgm:pt>
    <dgm:pt modelId="{A43FD144-DEF3-46B7-BF7D-6362846D48BD}" type="pres">
      <dgm:prSet presAssocID="{5E89830B-5789-457C-AF03-3BEB917EDF80}" presName="negativeSpace" presStyleCnt="0"/>
      <dgm:spPr/>
    </dgm:pt>
    <dgm:pt modelId="{98E5C882-4377-4EF3-ACC5-16E09DAFF37B}" type="pres">
      <dgm:prSet presAssocID="{5E89830B-5789-457C-AF03-3BEB917EDF80}" presName="childText" presStyleLbl="conFgAcc1" presStyleIdx="1" presStyleCnt="6">
        <dgm:presLayoutVars>
          <dgm:bulletEnabled val="1"/>
        </dgm:presLayoutVars>
      </dgm:prSet>
      <dgm:spPr/>
    </dgm:pt>
    <dgm:pt modelId="{13734A61-C6C8-43F6-87A3-3F30C8F0F5E5}" type="pres">
      <dgm:prSet presAssocID="{8530ECAC-D8EC-42F5-A2CA-E0117913361A}" presName="spaceBetweenRectangles" presStyleCnt="0"/>
      <dgm:spPr/>
    </dgm:pt>
    <dgm:pt modelId="{4A59BE6B-68EE-4DC9-926F-7FAB45436C21}" type="pres">
      <dgm:prSet presAssocID="{86DB31BE-90CD-452F-A943-92086FD33F21}" presName="parentLin" presStyleCnt="0"/>
      <dgm:spPr/>
    </dgm:pt>
    <dgm:pt modelId="{68D5E8E3-8D55-4E9A-8E16-840902A09B64}" type="pres">
      <dgm:prSet presAssocID="{86DB31BE-90CD-452F-A943-92086FD33F21}" presName="parentLeftMargin" presStyleLbl="node1" presStyleIdx="1" presStyleCnt="6"/>
      <dgm:spPr/>
      <dgm:t>
        <a:bodyPr/>
        <a:lstStyle/>
        <a:p>
          <a:endParaRPr lang="en-US"/>
        </a:p>
      </dgm:t>
    </dgm:pt>
    <dgm:pt modelId="{A1C33246-BB53-4E1B-9E22-FF4A38B2683A}" type="pres">
      <dgm:prSet presAssocID="{86DB31BE-90CD-452F-A943-92086FD33F21}" presName="parentText" presStyleLbl="node1" presStyleIdx="2" presStyleCnt="6">
        <dgm:presLayoutVars>
          <dgm:chMax val="0"/>
          <dgm:bulletEnabled val="1"/>
        </dgm:presLayoutVars>
      </dgm:prSet>
      <dgm:spPr/>
      <dgm:t>
        <a:bodyPr/>
        <a:lstStyle/>
        <a:p>
          <a:endParaRPr lang="en-US"/>
        </a:p>
      </dgm:t>
    </dgm:pt>
    <dgm:pt modelId="{AEED6930-C283-4980-9F86-4C1821B78454}" type="pres">
      <dgm:prSet presAssocID="{86DB31BE-90CD-452F-A943-92086FD33F21}" presName="negativeSpace" presStyleCnt="0"/>
      <dgm:spPr/>
    </dgm:pt>
    <dgm:pt modelId="{E782F775-A4CE-483B-B9FD-7650B8F4704A}" type="pres">
      <dgm:prSet presAssocID="{86DB31BE-90CD-452F-A943-92086FD33F21}" presName="childText" presStyleLbl="conFgAcc1" presStyleIdx="2" presStyleCnt="6" custLinFactNeighborY="16731">
        <dgm:presLayoutVars>
          <dgm:bulletEnabled val="1"/>
        </dgm:presLayoutVars>
      </dgm:prSet>
      <dgm:spPr/>
    </dgm:pt>
    <dgm:pt modelId="{F1271258-16E0-4382-B0EF-B9BCFD0B75BF}" type="pres">
      <dgm:prSet presAssocID="{71DDB044-6BC2-4518-AA41-56634D799713}" presName="spaceBetweenRectangles" presStyleCnt="0"/>
      <dgm:spPr/>
    </dgm:pt>
    <dgm:pt modelId="{6C68BC29-044B-4585-8C32-7DA15D51EE17}" type="pres">
      <dgm:prSet presAssocID="{823C7EE6-50FB-4842-8C0E-55A200CE2836}" presName="parentLin" presStyleCnt="0"/>
      <dgm:spPr/>
    </dgm:pt>
    <dgm:pt modelId="{0380CFB2-2DD7-4370-BCA1-C250F148D493}" type="pres">
      <dgm:prSet presAssocID="{823C7EE6-50FB-4842-8C0E-55A200CE2836}" presName="parentLeftMargin" presStyleLbl="node1" presStyleIdx="2" presStyleCnt="6"/>
      <dgm:spPr/>
      <dgm:t>
        <a:bodyPr/>
        <a:lstStyle/>
        <a:p>
          <a:endParaRPr lang="en-US"/>
        </a:p>
      </dgm:t>
    </dgm:pt>
    <dgm:pt modelId="{A91E42A0-7AE8-4B67-B0E9-5B728FDFE5BC}" type="pres">
      <dgm:prSet presAssocID="{823C7EE6-50FB-4842-8C0E-55A200CE2836}" presName="parentText" presStyleLbl="node1" presStyleIdx="3" presStyleCnt="6">
        <dgm:presLayoutVars>
          <dgm:chMax val="0"/>
          <dgm:bulletEnabled val="1"/>
        </dgm:presLayoutVars>
      </dgm:prSet>
      <dgm:spPr/>
      <dgm:t>
        <a:bodyPr/>
        <a:lstStyle/>
        <a:p>
          <a:endParaRPr lang="en-US"/>
        </a:p>
      </dgm:t>
    </dgm:pt>
    <dgm:pt modelId="{418BDF81-E158-4AEC-82EC-E1F0C3982786}" type="pres">
      <dgm:prSet presAssocID="{823C7EE6-50FB-4842-8C0E-55A200CE2836}" presName="negativeSpace" presStyleCnt="0"/>
      <dgm:spPr/>
    </dgm:pt>
    <dgm:pt modelId="{F1CC5732-D946-4AB8-98B6-9A3C28005F47}" type="pres">
      <dgm:prSet presAssocID="{823C7EE6-50FB-4842-8C0E-55A200CE2836}" presName="childText" presStyleLbl="conFgAcc1" presStyleIdx="3" presStyleCnt="6">
        <dgm:presLayoutVars>
          <dgm:bulletEnabled val="1"/>
        </dgm:presLayoutVars>
      </dgm:prSet>
      <dgm:spPr/>
    </dgm:pt>
    <dgm:pt modelId="{0F288447-C50B-4E94-8432-0E44A9702FB1}" type="pres">
      <dgm:prSet presAssocID="{2741C590-A616-4CF2-B72B-990C3008FBA5}" presName="spaceBetweenRectangles" presStyleCnt="0"/>
      <dgm:spPr/>
    </dgm:pt>
    <dgm:pt modelId="{E4338E22-8FE3-473A-A3A8-AECBDDB9C0FB}" type="pres">
      <dgm:prSet presAssocID="{F6C041AF-7A58-4796-861E-0BAE833BDD12}" presName="parentLin" presStyleCnt="0"/>
      <dgm:spPr/>
    </dgm:pt>
    <dgm:pt modelId="{ABD6CBBE-1C6E-4EAE-9EF5-F10CE17973E4}" type="pres">
      <dgm:prSet presAssocID="{F6C041AF-7A58-4796-861E-0BAE833BDD12}" presName="parentLeftMargin" presStyleLbl="node1" presStyleIdx="3" presStyleCnt="6"/>
      <dgm:spPr/>
      <dgm:t>
        <a:bodyPr/>
        <a:lstStyle/>
        <a:p>
          <a:endParaRPr lang="en-US"/>
        </a:p>
      </dgm:t>
    </dgm:pt>
    <dgm:pt modelId="{2036609A-38C4-49E9-BBD0-77AD27711FE1}" type="pres">
      <dgm:prSet presAssocID="{F6C041AF-7A58-4796-861E-0BAE833BDD12}" presName="parentText" presStyleLbl="node1" presStyleIdx="4" presStyleCnt="6">
        <dgm:presLayoutVars>
          <dgm:chMax val="0"/>
          <dgm:bulletEnabled val="1"/>
        </dgm:presLayoutVars>
      </dgm:prSet>
      <dgm:spPr/>
      <dgm:t>
        <a:bodyPr/>
        <a:lstStyle/>
        <a:p>
          <a:endParaRPr lang="en-US"/>
        </a:p>
      </dgm:t>
    </dgm:pt>
    <dgm:pt modelId="{EDCE8299-3FE7-42DE-B1D5-79C24D7D6DA9}" type="pres">
      <dgm:prSet presAssocID="{F6C041AF-7A58-4796-861E-0BAE833BDD12}" presName="negativeSpace" presStyleCnt="0"/>
      <dgm:spPr/>
    </dgm:pt>
    <dgm:pt modelId="{1BB12353-1B8B-4356-9FC8-CF0AC9670FD8}" type="pres">
      <dgm:prSet presAssocID="{F6C041AF-7A58-4796-861E-0BAE833BDD12}" presName="childText" presStyleLbl="conFgAcc1" presStyleIdx="4" presStyleCnt="6">
        <dgm:presLayoutVars>
          <dgm:bulletEnabled val="1"/>
        </dgm:presLayoutVars>
      </dgm:prSet>
      <dgm:spPr/>
    </dgm:pt>
    <dgm:pt modelId="{8DF5CDB0-EBC7-4EF7-A14D-9129439BC94A}" type="pres">
      <dgm:prSet presAssocID="{64FF9013-BC10-49B4-9B64-7D96E62DAD59}" presName="spaceBetweenRectangles" presStyleCnt="0"/>
      <dgm:spPr/>
    </dgm:pt>
    <dgm:pt modelId="{1C640035-011B-4781-8955-6D6E3D72AC3A}" type="pres">
      <dgm:prSet presAssocID="{0F15A275-76E5-496B-906B-B1E6904DB169}" presName="parentLin" presStyleCnt="0"/>
      <dgm:spPr/>
    </dgm:pt>
    <dgm:pt modelId="{7E3A4CE2-F709-4D50-8EEF-CB9C64BEA6A5}" type="pres">
      <dgm:prSet presAssocID="{0F15A275-76E5-496B-906B-B1E6904DB169}" presName="parentLeftMargin" presStyleLbl="node1" presStyleIdx="4" presStyleCnt="6"/>
      <dgm:spPr/>
      <dgm:t>
        <a:bodyPr/>
        <a:lstStyle/>
        <a:p>
          <a:endParaRPr lang="en-US"/>
        </a:p>
      </dgm:t>
    </dgm:pt>
    <dgm:pt modelId="{AEDB2357-85F3-41C8-84BA-92F8855F5687}" type="pres">
      <dgm:prSet presAssocID="{0F15A275-76E5-496B-906B-B1E6904DB169}" presName="parentText" presStyleLbl="node1" presStyleIdx="5" presStyleCnt="6">
        <dgm:presLayoutVars>
          <dgm:chMax val="0"/>
          <dgm:bulletEnabled val="1"/>
        </dgm:presLayoutVars>
      </dgm:prSet>
      <dgm:spPr/>
      <dgm:t>
        <a:bodyPr/>
        <a:lstStyle/>
        <a:p>
          <a:endParaRPr lang="en-US"/>
        </a:p>
      </dgm:t>
    </dgm:pt>
    <dgm:pt modelId="{2250A397-366D-4EED-A6B8-C9B19B7D9D48}" type="pres">
      <dgm:prSet presAssocID="{0F15A275-76E5-496B-906B-B1E6904DB169}" presName="negativeSpace" presStyleCnt="0"/>
      <dgm:spPr/>
    </dgm:pt>
    <dgm:pt modelId="{423D12B2-1F1A-4AC8-9227-5290F2F324DA}" type="pres">
      <dgm:prSet presAssocID="{0F15A275-76E5-496B-906B-B1E6904DB169}" presName="childText" presStyleLbl="conFgAcc1" presStyleIdx="5" presStyleCnt="6">
        <dgm:presLayoutVars>
          <dgm:bulletEnabled val="1"/>
        </dgm:presLayoutVars>
      </dgm:prSet>
      <dgm:spPr/>
    </dgm:pt>
  </dgm:ptLst>
  <dgm:cxnLst>
    <dgm:cxn modelId="{EEE63049-5D44-48A2-B75F-02816DB964EE}" type="presOf" srcId="{5E89830B-5789-457C-AF03-3BEB917EDF80}" destId="{966CBC0F-29FB-4DCD-AE01-1AB4394247BF}" srcOrd="0" destOrd="0" presId="urn:microsoft.com/office/officeart/2005/8/layout/list1"/>
    <dgm:cxn modelId="{163E5396-FB53-430A-B827-3EC916EF5700}" srcId="{CFB89365-47E1-40E1-9B00-1007375ABA3F}" destId="{5E89830B-5789-457C-AF03-3BEB917EDF80}" srcOrd="1" destOrd="0" parTransId="{AE85C07B-C978-4E3B-B9C0-70B914B7679B}" sibTransId="{8530ECAC-D8EC-42F5-A2CA-E0117913361A}"/>
    <dgm:cxn modelId="{0BC22183-1F45-46B4-94C2-ED3EA0453127}" type="presOf" srcId="{86DB31BE-90CD-452F-A943-92086FD33F21}" destId="{68D5E8E3-8D55-4E9A-8E16-840902A09B64}" srcOrd="0" destOrd="0" presId="urn:microsoft.com/office/officeart/2005/8/layout/list1"/>
    <dgm:cxn modelId="{9C316EF6-0854-49E5-AFBD-49B3FE4483BC}" type="presOf" srcId="{5E89830B-5789-457C-AF03-3BEB917EDF80}" destId="{4D20D7C2-D2E4-4614-8631-23889AF3C25B}" srcOrd="1" destOrd="0" presId="urn:microsoft.com/office/officeart/2005/8/layout/list1"/>
    <dgm:cxn modelId="{6613BA32-BCF0-4E9A-B023-A71A0A82D098}" srcId="{CFB89365-47E1-40E1-9B00-1007375ABA3F}" destId="{823C7EE6-50FB-4842-8C0E-55A200CE2836}" srcOrd="3" destOrd="0" parTransId="{386F3D64-CECE-484E-A0C7-7590F70CD2FE}" sibTransId="{2741C590-A616-4CF2-B72B-990C3008FBA5}"/>
    <dgm:cxn modelId="{F303EF2A-FAAC-4D60-BB0D-DD1E79509B31}" type="presOf" srcId="{86DB31BE-90CD-452F-A943-92086FD33F21}" destId="{A1C33246-BB53-4E1B-9E22-FF4A38B2683A}" srcOrd="1" destOrd="0" presId="urn:microsoft.com/office/officeart/2005/8/layout/list1"/>
    <dgm:cxn modelId="{C7A95864-3C2E-458A-9E54-42FAF62085C4}" type="presOf" srcId="{F6C041AF-7A58-4796-861E-0BAE833BDD12}" destId="{ABD6CBBE-1C6E-4EAE-9EF5-F10CE17973E4}" srcOrd="0" destOrd="0" presId="urn:microsoft.com/office/officeart/2005/8/layout/list1"/>
    <dgm:cxn modelId="{101E71F6-6114-4EFC-9390-C2287A2DD949}" type="presOf" srcId="{0F15A275-76E5-496B-906B-B1E6904DB169}" destId="{7E3A4CE2-F709-4D50-8EEF-CB9C64BEA6A5}" srcOrd="0" destOrd="0" presId="urn:microsoft.com/office/officeart/2005/8/layout/list1"/>
    <dgm:cxn modelId="{F4F50E77-66DE-405D-9F2F-EC753BAE67E5}" type="presOf" srcId="{823C7EE6-50FB-4842-8C0E-55A200CE2836}" destId="{A91E42A0-7AE8-4B67-B0E9-5B728FDFE5BC}" srcOrd="1" destOrd="0" presId="urn:microsoft.com/office/officeart/2005/8/layout/list1"/>
    <dgm:cxn modelId="{BC7619D7-9B09-4415-BE95-67F122FDB425}" srcId="{CFB89365-47E1-40E1-9B00-1007375ABA3F}" destId="{F6C041AF-7A58-4796-861E-0BAE833BDD12}" srcOrd="4" destOrd="0" parTransId="{368B491C-2C3B-4522-B24C-2EDED2513EC5}" sibTransId="{64FF9013-BC10-49B4-9B64-7D96E62DAD59}"/>
    <dgm:cxn modelId="{054BB024-61D8-4F9E-99CD-604623ADC80D}" srcId="{CFB89365-47E1-40E1-9B00-1007375ABA3F}" destId="{0F15A275-76E5-496B-906B-B1E6904DB169}" srcOrd="5" destOrd="0" parTransId="{8D54DC0A-A8EE-4225-8248-A2D10C05CAE5}" sibTransId="{E34DC7A0-EA67-49BD-B30C-F4EAC7A843CA}"/>
    <dgm:cxn modelId="{B83133F1-C3BD-441C-8D9B-E75B1711070A}" srcId="{CFB89365-47E1-40E1-9B00-1007375ABA3F}" destId="{59FD0AD8-0C98-4488-9B67-2055E64F6F8C}" srcOrd="0" destOrd="0" parTransId="{D4479B10-CC17-41F4-80B6-E60464BC05C3}" sibTransId="{5F4EE9C0-4219-4152-9A17-4B9311D72D67}"/>
    <dgm:cxn modelId="{2260A444-1F21-4276-AD94-9D12B13070C9}" type="presOf" srcId="{59FD0AD8-0C98-4488-9B67-2055E64F6F8C}" destId="{7793D1B1-2966-4F57-BE29-69FFBB0A4A68}" srcOrd="0" destOrd="0" presId="urn:microsoft.com/office/officeart/2005/8/layout/list1"/>
    <dgm:cxn modelId="{5298B887-1A52-4AC9-A71F-EBAB8830806F}" type="presOf" srcId="{823C7EE6-50FB-4842-8C0E-55A200CE2836}" destId="{0380CFB2-2DD7-4370-BCA1-C250F148D493}" srcOrd="0" destOrd="0" presId="urn:microsoft.com/office/officeart/2005/8/layout/list1"/>
    <dgm:cxn modelId="{B3FDB02C-1324-4E8E-9571-010C545D4460}" type="presOf" srcId="{59FD0AD8-0C98-4488-9B67-2055E64F6F8C}" destId="{A440892B-CBB3-46F2-B629-89B112B443C0}" srcOrd="1" destOrd="0" presId="urn:microsoft.com/office/officeart/2005/8/layout/list1"/>
    <dgm:cxn modelId="{220B767E-2278-4CB2-B531-17C9EBCF5D5F}" type="presOf" srcId="{CFB89365-47E1-40E1-9B00-1007375ABA3F}" destId="{658C11E2-5C54-4529-BF35-3E990AF07EAE}" srcOrd="0" destOrd="0" presId="urn:microsoft.com/office/officeart/2005/8/layout/list1"/>
    <dgm:cxn modelId="{20E3E9E9-6B8C-4EEA-A973-0F7C4FD3B3CC}" srcId="{CFB89365-47E1-40E1-9B00-1007375ABA3F}" destId="{86DB31BE-90CD-452F-A943-92086FD33F21}" srcOrd="2" destOrd="0" parTransId="{5AD66CD9-FBED-4066-BB7E-4FA6C92B6620}" sibTransId="{71DDB044-6BC2-4518-AA41-56634D799713}"/>
    <dgm:cxn modelId="{102F7CDE-3C37-47C5-BCFD-DB491DE093B3}" type="presOf" srcId="{0F15A275-76E5-496B-906B-B1E6904DB169}" destId="{AEDB2357-85F3-41C8-84BA-92F8855F5687}" srcOrd="1" destOrd="0" presId="urn:microsoft.com/office/officeart/2005/8/layout/list1"/>
    <dgm:cxn modelId="{550780A0-C4A2-410F-824E-3A09DADBA712}" type="presOf" srcId="{F6C041AF-7A58-4796-861E-0BAE833BDD12}" destId="{2036609A-38C4-49E9-BBD0-77AD27711FE1}" srcOrd="1" destOrd="0" presId="urn:microsoft.com/office/officeart/2005/8/layout/list1"/>
    <dgm:cxn modelId="{B35BD9D4-7230-46D6-898A-5180874B367B}" type="presParOf" srcId="{658C11E2-5C54-4529-BF35-3E990AF07EAE}" destId="{67FADB86-4DFC-4FDD-9AAA-840324B7B450}" srcOrd="0" destOrd="0" presId="urn:microsoft.com/office/officeart/2005/8/layout/list1"/>
    <dgm:cxn modelId="{EAD17A62-DBDC-46A6-A08D-2768DFF12C1C}" type="presParOf" srcId="{67FADB86-4DFC-4FDD-9AAA-840324B7B450}" destId="{7793D1B1-2966-4F57-BE29-69FFBB0A4A68}" srcOrd="0" destOrd="0" presId="urn:microsoft.com/office/officeart/2005/8/layout/list1"/>
    <dgm:cxn modelId="{621AD14E-3333-43C3-9B49-5C1A909BAA59}" type="presParOf" srcId="{67FADB86-4DFC-4FDD-9AAA-840324B7B450}" destId="{A440892B-CBB3-46F2-B629-89B112B443C0}" srcOrd="1" destOrd="0" presId="urn:microsoft.com/office/officeart/2005/8/layout/list1"/>
    <dgm:cxn modelId="{9AB05E30-6B4B-4A7C-BAFF-C64DE6004A7E}" type="presParOf" srcId="{658C11E2-5C54-4529-BF35-3E990AF07EAE}" destId="{003AC2C6-8B84-4831-A7BE-A9D9F33D1211}" srcOrd="1" destOrd="0" presId="urn:microsoft.com/office/officeart/2005/8/layout/list1"/>
    <dgm:cxn modelId="{CF46E0B5-0FE2-4FAA-8ED1-E643BC187354}" type="presParOf" srcId="{658C11E2-5C54-4529-BF35-3E990AF07EAE}" destId="{D73FDA1F-A9A2-4BD8-AF21-ACED6AA2F753}" srcOrd="2" destOrd="0" presId="urn:microsoft.com/office/officeart/2005/8/layout/list1"/>
    <dgm:cxn modelId="{D365EB3F-E487-4002-B07F-91BE1B102321}" type="presParOf" srcId="{658C11E2-5C54-4529-BF35-3E990AF07EAE}" destId="{FE55D3DA-AA46-48FC-8F06-EA7C80B88E89}" srcOrd="3" destOrd="0" presId="urn:microsoft.com/office/officeart/2005/8/layout/list1"/>
    <dgm:cxn modelId="{2490F52E-D091-429C-BCF4-A87D3F9668DC}" type="presParOf" srcId="{658C11E2-5C54-4529-BF35-3E990AF07EAE}" destId="{E053E302-BA5A-420B-BE5E-118CC74440F7}" srcOrd="4" destOrd="0" presId="urn:microsoft.com/office/officeart/2005/8/layout/list1"/>
    <dgm:cxn modelId="{E96066C9-8C0B-4399-B262-50B04722CFCC}" type="presParOf" srcId="{E053E302-BA5A-420B-BE5E-118CC74440F7}" destId="{966CBC0F-29FB-4DCD-AE01-1AB4394247BF}" srcOrd="0" destOrd="0" presId="urn:microsoft.com/office/officeart/2005/8/layout/list1"/>
    <dgm:cxn modelId="{0815B56D-D1A7-411B-8DCA-6922AE3551BC}" type="presParOf" srcId="{E053E302-BA5A-420B-BE5E-118CC74440F7}" destId="{4D20D7C2-D2E4-4614-8631-23889AF3C25B}" srcOrd="1" destOrd="0" presId="urn:microsoft.com/office/officeart/2005/8/layout/list1"/>
    <dgm:cxn modelId="{F18F63E8-F9F7-4152-B82F-7F83184B3814}" type="presParOf" srcId="{658C11E2-5C54-4529-BF35-3E990AF07EAE}" destId="{A43FD144-DEF3-46B7-BF7D-6362846D48BD}" srcOrd="5" destOrd="0" presId="urn:microsoft.com/office/officeart/2005/8/layout/list1"/>
    <dgm:cxn modelId="{4CA90CC2-EA07-418B-8D46-7B288F89B528}" type="presParOf" srcId="{658C11E2-5C54-4529-BF35-3E990AF07EAE}" destId="{98E5C882-4377-4EF3-ACC5-16E09DAFF37B}" srcOrd="6" destOrd="0" presId="urn:microsoft.com/office/officeart/2005/8/layout/list1"/>
    <dgm:cxn modelId="{137393DD-2643-4553-BD47-3005A3B578BA}" type="presParOf" srcId="{658C11E2-5C54-4529-BF35-3E990AF07EAE}" destId="{13734A61-C6C8-43F6-87A3-3F30C8F0F5E5}" srcOrd="7" destOrd="0" presId="urn:microsoft.com/office/officeart/2005/8/layout/list1"/>
    <dgm:cxn modelId="{43E3D288-4569-4C9E-B954-E04C12045F85}" type="presParOf" srcId="{658C11E2-5C54-4529-BF35-3E990AF07EAE}" destId="{4A59BE6B-68EE-4DC9-926F-7FAB45436C21}" srcOrd="8" destOrd="0" presId="urn:microsoft.com/office/officeart/2005/8/layout/list1"/>
    <dgm:cxn modelId="{7AAEA8D8-4E10-42B3-A7D6-EC2DE167C052}" type="presParOf" srcId="{4A59BE6B-68EE-4DC9-926F-7FAB45436C21}" destId="{68D5E8E3-8D55-4E9A-8E16-840902A09B64}" srcOrd="0" destOrd="0" presId="urn:microsoft.com/office/officeart/2005/8/layout/list1"/>
    <dgm:cxn modelId="{86840043-8D49-4669-BE18-B22AB089819E}" type="presParOf" srcId="{4A59BE6B-68EE-4DC9-926F-7FAB45436C21}" destId="{A1C33246-BB53-4E1B-9E22-FF4A38B2683A}" srcOrd="1" destOrd="0" presId="urn:microsoft.com/office/officeart/2005/8/layout/list1"/>
    <dgm:cxn modelId="{B3BAAB0B-6F55-46B1-8C44-2421E63C0007}" type="presParOf" srcId="{658C11E2-5C54-4529-BF35-3E990AF07EAE}" destId="{AEED6930-C283-4980-9F86-4C1821B78454}" srcOrd="9" destOrd="0" presId="urn:microsoft.com/office/officeart/2005/8/layout/list1"/>
    <dgm:cxn modelId="{403CC926-FC73-4542-9279-5120312BAA9F}" type="presParOf" srcId="{658C11E2-5C54-4529-BF35-3E990AF07EAE}" destId="{E782F775-A4CE-483B-B9FD-7650B8F4704A}" srcOrd="10" destOrd="0" presId="urn:microsoft.com/office/officeart/2005/8/layout/list1"/>
    <dgm:cxn modelId="{C31623B4-32D2-43AB-AC6A-8358E4B993F2}" type="presParOf" srcId="{658C11E2-5C54-4529-BF35-3E990AF07EAE}" destId="{F1271258-16E0-4382-B0EF-B9BCFD0B75BF}" srcOrd="11" destOrd="0" presId="urn:microsoft.com/office/officeart/2005/8/layout/list1"/>
    <dgm:cxn modelId="{8E306A7A-3533-4AF8-8D59-01E269B6ED10}" type="presParOf" srcId="{658C11E2-5C54-4529-BF35-3E990AF07EAE}" destId="{6C68BC29-044B-4585-8C32-7DA15D51EE17}" srcOrd="12" destOrd="0" presId="urn:microsoft.com/office/officeart/2005/8/layout/list1"/>
    <dgm:cxn modelId="{8CF2C036-31F5-46D7-A542-6FC317E3BF71}" type="presParOf" srcId="{6C68BC29-044B-4585-8C32-7DA15D51EE17}" destId="{0380CFB2-2DD7-4370-BCA1-C250F148D493}" srcOrd="0" destOrd="0" presId="urn:microsoft.com/office/officeart/2005/8/layout/list1"/>
    <dgm:cxn modelId="{C7827299-1609-4EB3-9BE4-9F0A218C8574}" type="presParOf" srcId="{6C68BC29-044B-4585-8C32-7DA15D51EE17}" destId="{A91E42A0-7AE8-4B67-B0E9-5B728FDFE5BC}" srcOrd="1" destOrd="0" presId="urn:microsoft.com/office/officeart/2005/8/layout/list1"/>
    <dgm:cxn modelId="{7E5BAF9E-F4E7-4003-8C76-DC9102D6DBDB}" type="presParOf" srcId="{658C11E2-5C54-4529-BF35-3E990AF07EAE}" destId="{418BDF81-E158-4AEC-82EC-E1F0C3982786}" srcOrd="13" destOrd="0" presId="urn:microsoft.com/office/officeart/2005/8/layout/list1"/>
    <dgm:cxn modelId="{C9625FBD-E6AA-471F-8A43-64065FB31D3E}" type="presParOf" srcId="{658C11E2-5C54-4529-BF35-3E990AF07EAE}" destId="{F1CC5732-D946-4AB8-98B6-9A3C28005F47}" srcOrd="14" destOrd="0" presId="urn:microsoft.com/office/officeart/2005/8/layout/list1"/>
    <dgm:cxn modelId="{8B8B76A4-5353-4F5C-BB74-B87D02498C7E}" type="presParOf" srcId="{658C11E2-5C54-4529-BF35-3E990AF07EAE}" destId="{0F288447-C50B-4E94-8432-0E44A9702FB1}" srcOrd="15" destOrd="0" presId="urn:microsoft.com/office/officeart/2005/8/layout/list1"/>
    <dgm:cxn modelId="{319BF4C2-7420-4808-8360-120655B9FEC7}" type="presParOf" srcId="{658C11E2-5C54-4529-BF35-3E990AF07EAE}" destId="{E4338E22-8FE3-473A-A3A8-AECBDDB9C0FB}" srcOrd="16" destOrd="0" presId="urn:microsoft.com/office/officeart/2005/8/layout/list1"/>
    <dgm:cxn modelId="{23E86EFD-1318-4BAF-822D-96830293517E}" type="presParOf" srcId="{E4338E22-8FE3-473A-A3A8-AECBDDB9C0FB}" destId="{ABD6CBBE-1C6E-4EAE-9EF5-F10CE17973E4}" srcOrd="0" destOrd="0" presId="urn:microsoft.com/office/officeart/2005/8/layout/list1"/>
    <dgm:cxn modelId="{07FBCA37-775D-4A95-B0A6-2265C1F456F3}" type="presParOf" srcId="{E4338E22-8FE3-473A-A3A8-AECBDDB9C0FB}" destId="{2036609A-38C4-49E9-BBD0-77AD27711FE1}" srcOrd="1" destOrd="0" presId="urn:microsoft.com/office/officeart/2005/8/layout/list1"/>
    <dgm:cxn modelId="{258A5538-84DE-419D-B87C-DAE70BC591EB}" type="presParOf" srcId="{658C11E2-5C54-4529-BF35-3E990AF07EAE}" destId="{EDCE8299-3FE7-42DE-B1D5-79C24D7D6DA9}" srcOrd="17" destOrd="0" presId="urn:microsoft.com/office/officeart/2005/8/layout/list1"/>
    <dgm:cxn modelId="{6A8A55DA-513F-4624-AE9A-2703D948C48C}" type="presParOf" srcId="{658C11E2-5C54-4529-BF35-3E990AF07EAE}" destId="{1BB12353-1B8B-4356-9FC8-CF0AC9670FD8}" srcOrd="18" destOrd="0" presId="urn:microsoft.com/office/officeart/2005/8/layout/list1"/>
    <dgm:cxn modelId="{C1C7D443-BEDE-4C92-B178-84C6BDFF15CF}" type="presParOf" srcId="{658C11E2-5C54-4529-BF35-3E990AF07EAE}" destId="{8DF5CDB0-EBC7-4EF7-A14D-9129439BC94A}" srcOrd="19" destOrd="0" presId="urn:microsoft.com/office/officeart/2005/8/layout/list1"/>
    <dgm:cxn modelId="{817473EB-2823-4E1F-9B5D-A4E612F7E97F}" type="presParOf" srcId="{658C11E2-5C54-4529-BF35-3E990AF07EAE}" destId="{1C640035-011B-4781-8955-6D6E3D72AC3A}" srcOrd="20" destOrd="0" presId="urn:microsoft.com/office/officeart/2005/8/layout/list1"/>
    <dgm:cxn modelId="{98132BAA-536E-428C-BD5D-D9628B6450BE}" type="presParOf" srcId="{1C640035-011B-4781-8955-6D6E3D72AC3A}" destId="{7E3A4CE2-F709-4D50-8EEF-CB9C64BEA6A5}" srcOrd="0" destOrd="0" presId="urn:microsoft.com/office/officeart/2005/8/layout/list1"/>
    <dgm:cxn modelId="{05009406-0B4C-4752-9B3F-75CB565DD921}" type="presParOf" srcId="{1C640035-011B-4781-8955-6D6E3D72AC3A}" destId="{AEDB2357-85F3-41C8-84BA-92F8855F5687}" srcOrd="1" destOrd="0" presId="urn:microsoft.com/office/officeart/2005/8/layout/list1"/>
    <dgm:cxn modelId="{0362CB56-EB0F-4F10-A7BD-EB167B19CAA3}" type="presParOf" srcId="{658C11E2-5C54-4529-BF35-3E990AF07EAE}" destId="{2250A397-366D-4EED-A6B8-C9B19B7D9D48}" srcOrd="21" destOrd="0" presId="urn:microsoft.com/office/officeart/2005/8/layout/list1"/>
    <dgm:cxn modelId="{6ED3EB8E-A596-4D35-8CE5-0C6C1E5724BF}" type="presParOf" srcId="{658C11E2-5C54-4529-BF35-3E990AF07EAE}" destId="{423D12B2-1F1A-4AC8-9227-5290F2F324DA}" srcOrd="2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49DB73BB-2A9E-4D34-A647-17860E20F70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363314-DDF7-4A6E-92D4-D7799A6F3203}">
      <dgm:prSet phldrT="[Text]"/>
      <dgm:spPr/>
      <dgm:t>
        <a:bodyPr/>
        <a:lstStyle/>
        <a:p>
          <a:r>
            <a:rPr lang="en-US" b="1" dirty="0" smtClean="0"/>
            <a:t>Angular JS</a:t>
          </a:r>
          <a:endParaRPr lang="en-US" dirty="0"/>
        </a:p>
      </dgm:t>
    </dgm:pt>
    <dgm:pt modelId="{556BD212-E8DB-4B86-BCA8-ACD8D4F94DCB}" type="parTrans" cxnId="{14F25D5C-B5EA-484D-BA6B-9F12C1685C8C}">
      <dgm:prSet/>
      <dgm:spPr/>
      <dgm:t>
        <a:bodyPr/>
        <a:lstStyle/>
        <a:p>
          <a:endParaRPr lang="en-US"/>
        </a:p>
      </dgm:t>
    </dgm:pt>
    <dgm:pt modelId="{1BE30B6D-60C6-48EF-8949-F92E448799DC}" type="sibTrans" cxnId="{14F25D5C-B5EA-484D-BA6B-9F12C1685C8C}">
      <dgm:prSet/>
      <dgm:spPr/>
      <dgm:t>
        <a:bodyPr/>
        <a:lstStyle/>
        <a:p>
          <a:endParaRPr lang="en-US"/>
        </a:p>
      </dgm:t>
    </dgm:pt>
    <dgm:pt modelId="{20C551BA-9381-46CA-9FFF-1EFD1853C51E}">
      <dgm:prSet phldrT="[Text]"/>
      <dgm:spPr/>
      <dgm:t>
        <a:bodyPr/>
        <a:lstStyle/>
        <a:p>
          <a:r>
            <a:rPr lang="en-US" dirty="0" smtClean="0"/>
            <a:t>It is used for front-end web application development framework using type script for development</a:t>
          </a:r>
          <a:endParaRPr lang="en-US" dirty="0"/>
        </a:p>
      </dgm:t>
    </dgm:pt>
    <dgm:pt modelId="{794F8F56-B924-40AC-BF56-3D355B20DA8C}" type="parTrans" cxnId="{1AF89AED-8CC2-4835-B6E6-D1D35E33EEB5}">
      <dgm:prSet/>
      <dgm:spPr/>
      <dgm:t>
        <a:bodyPr/>
        <a:lstStyle/>
        <a:p>
          <a:endParaRPr lang="en-US"/>
        </a:p>
      </dgm:t>
    </dgm:pt>
    <dgm:pt modelId="{CEBCAC62-0873-4CB2-B28D-00D4F62BB63F}" type="sibTrans" cxnId="{1AF89AED-8CC2-4835-B6E6-D1D35E33EEB5}">
      <dgm:prSet/>
      <dgm:spPr/>
      <dgm:t>
        <a:bodyPr/>
        <a:lstStyle/>
        <a:p>
          <a:endParaRPr lang="en-US"/>
        </a:p>
      </dgm:t>
    </dgm:pt>
    <dgm:pt modelId="{A0DC9DAF-D370-465B-9D46-AD828695EA03}">
      <dgm:prSet phldrT="[Text]"/>
      <dgm:spPr/>
      <dgm:t>
        <a:bodyPr/>
        <a:lstStyle/>
        <a:p>
          <a:r>
            <a:rPr lang="en-US" b="1" dirty="0" smtClean="0"/>
            <a:t>Amazon S3 </a:t>
          </a:r>
          <a:endParaRPr lang="en-US" b="1" dirty="0"/>
        </a:p>
      </dgm:t>
    </dgm:pt>
    <dgm:pt modelId="{4B921A72-6238-4EF4-B40C-B03146478B71}" type="parTrans" cxnId="{09CA6DB7-B506-483E-9229-3970D5C84442}">
      <dgm:prSet/>
      <dgm:spPr/>
      <dgm:t>
        <a:bodyPr/>
        <a:lstStyle/>
        <a:p>
          <a:endParaRPr lang="en-US"/>
        </a:p>
      </dgm:t>
    </dgm:pt>
    <dgm:pt modelId="{12D92CAE-4A38-4748-8AAE-71AFAB1CB8EF}" type="sibTrans" cxnId="{09CA6DB7-B506-483E-9229-3970D5C84442}">
      <dgm:prSet/>
      <dgm:spPr/>
      <dgm:t>
        <a:bodyPr/>
        <a:lstStyle/>
        <a:p>
          <a:endParaRPr lang="en-US"/>
        </a:p>
      </dgm:t>
    </dgm:pt>
    <dgm:pt modelId="{3433FC1F-0ADB-4E30-9116-1581E8243EAD}">
      <dgm:prSet phldrT="[Text]"/>
      <dgm:spPr/>
      <dgm:t>
        <a:bodyPr/>
        <a:lstStyle/>
        <a:p>
          <a:r>
            <a:rPr lang="en-US" dirty="0" smtClean="0"/>
            <a:t>Using to save documents on the server</a:t>
          </a:r>
          <a:endParaRPr lang="en-US" dirty="0"/>
        </a:p>
      </dgm:t>
    </dgm:pt>
    <dgm:pt modelId="{07949E69-D32E-4195-9125-839D6A0BB4A4}" type="parTrans" cxnId="{8A0DF26B-BED8-4BE8-B9C8-58DFFD0C04B2}">
      <dgm:prSet/>
      <dgm:spPr/>
      <dgm:t>
        <a:bodyPr/>
        <a:lstStyle/>
        <a:p>
          <a:endParaRPr lang="en-US"/>
        </a:p>
      </dgm:t>
    </dgm:pt>
    <dgm:pt modelId="{ECA19D29-D903-411F-8323-765CC834913F}" type="sibTrans" cxnId="{8A0DF26B-BED8-4BE8-B9C8-58DFFD0C04B2}">
      <dgm:prSet/>
      <dgm:spPr/>
      <dgm:t>
        <a:bodyPr/>
        <a:lstStyle/>
        <a:p>
          <a:endParaRPr lang="en-US"/>
        </a:p>
      </dgm:t>
    </dgm:pt>
    <dgm:pt modelId="{8F83E105-1FE3-4EE8-BFAC-52FF100C3615}">
      <dgm:prSet phldrT="[Text]"/>
      <dgm:spPr/>
      <dgm:t>
        <a:bodyPr/>
        <a:lstStyle/>
        <a:p>
          <a:r>
            <a:rPr lang="en-US" b="1" dirty="0" smtClean="0"/>
            <a:t>Node Js</a:t>
          </a:r>
          <a:endParaRPr lang="en-US" b="1" dirty="0"/>
        </a:p>
      </dgm:t>
    </dgm:pt>
    <dgm:pt modelId="{B896E491-D6F6-430A-99FE-578FECD9B8CB}" type="parTrans" cxnId="{6AB823FE-CED3-44CE-993C-6C3F537458E6}">
      <dgm:prSet/>
      <dgm:spPr/>
      <dgm:t>
        <a:bodyPr/>
        <a:lstStyle/>
        <a:p>
          <a:endParaRPr lang="en-US"/>
        </a:p>
      </dgm:t>
    </dgm:pt>
    <dgm:pt modelId="{41B2AEBB-DBB4-417D-B382-973B1A9C4E25}" type="sibTrans" cxnId="{6AB823FE-CED3-44CE-993C-6C3F537458E6}">
      <dgm:prSet/>
      <dgm:spPr/>
      <dgm:t>
        <a:bodyPr/>
        <a:lstStyle/>
        <a:p>
          <a:endParaRPr lang="en-US"/>
        </a:p>
      </dgm:t>
    </dgm:pt>
    <dgm:pt modelId="{6961FE55-98E0-4F67-9688-A882FC8DDFC1}">
      <dgm:prSet phldrT="[Text]"/>
      <dgm:spPr/>
      <dgm:t>
        <a:bodyPr/>
        <a:lstStyle/>
        <a:p>
          <a:r>
            <a:rPr lang="en-US" smtClean="0"/>
            <a:t>Used node.js as a backend server with mongoDB to store data in the database</a:t>
          </a:r>
          <a:endParaRPr lang="en-US" dirty="0"/>
        </a:p>
      </dgm:t>
    </dgm:pt>
    <dgm:pt modelId="{1A599441-88F4-4FF1-B481-44693C13FB36}" type="parTrans" cxnId="{EB83DFD6-7E4B-4A26-8917-112A4F736A0C}">
      <dgm:prSet/>
      <dgm:spPr/>
      <dgm:t>
        <a:bodyPr/>
        <a:lstStyle/>
        <a:p>
          <a:endParaRPr lang="en-US"/>
        </a:p>
      </dgm:t>
    </dgm:pt>
    <dgm:pt modelId="{FD0D12B5-4437-4918-A405-1C3CBC9EECF6}" type="sibTrans" cxnId="{EB83DFD6-7E4B-4A26-8917-112A4F736A0C}">
      <dgm:prSet/>
      <dgm:spPr/>
      <dgm:t>
        <a:bodyPr/>
        <a:lstStyle/>
        <a:p>
          <a:endParaRPr lang="en-US"/>
        </a:p>
      </dgm:t>
    </dgm:pt>
    <dgm:pt modelId="{DA08216D-172E-48AD-A621-2F2499C28ADB}" type="pres">
      <dgm:prSet presAssocID="{49DB73BB-2A9E-4D34-A647-17860E20F70F}" presName="Name0" presStyleCnt="0">
        <dgm:presLayoutVars>
          <dgm:dir/>
          <dgm:animLvl val="lvl"/>
          <dgm:resizeHandles val="exact"/>
        </dgm:presLayoutVars>
      </dgm:prSet>
      <dgm:spPr/>
      <dgm:t>
        <a:bodyPr/>
        <a:lstStyle/>
        <a:p>
          <a:endParaRPr lang="en-US"/>
        </a:p>
      </dgm:t>
    </dgm:pt>
    <dgm:pt modelId="{3398B8F2-6B68-4831-B32E-3CFA2CDD9F2D}" type="pres">
      <dgm:prSet presAssocID="{E7363314-DDF7-4A6E-92D4-D7799A6F3203}" presName="linNode" presStyleCnt="0"/>
      <dgm:spPr/>
    </dgm:pt>
    <dgm:pt modelId="{D785E4F1-3DE1-41EA-84CD-77054B1199D1}" type="pres">
      <dgm:prSet presAssocID="{E7363314-DDF7-4A6E-92D4-D7799A6F3203}" presName="parentText" presStyleLbl="node1" presStyleIdx="0" presStyleCnt="3">
        <dgm:presLayoutVars>
          <dgm:chMax val="1"/>
          <dgm:bulletEnabled val="1"/>
        </dgm:presLayoutVars>
      </dgm:prSet>
      <dgm:spPr/>
      <dgm:t>
        <a:bodyPr/>
        <a:lstStyle/>
        <a:p>
          <a:endParaRPr lang="en-US"/>
        </a:p>
      </dgm:t>
    </dgm:pt>
    <dgm:pt modelId="{5571DF61-AAED-481C-9314-6312122057E4}" type="pres">
      <dgm:prSet presAssocID="{E7363314-DDF7-4A6E-92D4-D7799A6F3203}" presName="descendantText" presStyleLbl="alignAccFollowNode1" presStyleIdx="0" presStyleCnt="3" custLinFactNeighborX="326" custLinFactNeighborY="-5455">
        <dgm:presLayoutVars>
          <dgm:bulletEnabled val="1"/>
        </dgm:presLayoutVars>
      </dgm:prSet>
      <dgm:spPr/>
      <dgm:t>
        <a:bodyPr/>
        <a:lstStyle/>
        <a:p>
          <a:endParaRPr lang="en-US"/>
        </a:p>
      </dgm:t>
    </dgm:pt>
    <dgm:pt modelId="{BA77724D-1EDE-4CBE-855C-6B05658ADB30}" type="pres">
      <dgm:prSet presAssocID="{1BE30B6D-60C6-48EF-8949-F92E448799DC}" presName="sp" presStyleCnt="0"/>
      <dgm:spPr/>
    </dgm:pt>
    <dgm:pt modelId="{52280D26-38B2-4309-82FF-D8B3FBEC8884}" type="pres">
      <dgm:prSet presAssocID="{A0DC9DAF-D370-465B-9D46-AD828695EA03}" presName="linNode" presStyleCnt="0"/>
      <dgm:spPr/>
    </dgm:pt>
    <dgm:pt modelId="{29530EE2-0877-4660-AFC5-6108751D77B1}" type="pres">
      <dgm:prSet presAssocID="{A0DC9DAF-D370-465B-9D46-AD828695EA03}" presName="parentText" presStyleLbl="node1" presStyleIdx="1" presStyleCnt="3">
        <dgm:presLayoutVars>
          <dgm:chMax val="1"/>
          <dgm:bulletEnabled val="1"/>
        </dgm:presLayoutVars>
      </dgm:prSet>
      <dgm:spPr/>
      <dgm:t>
        <a:bodyPr/>
        <a:lstStyle/>
        <a:p>
          <a:endParaRPr lang="en-US"/>
        </a:p>
      </dgm:t>
    </dgm:pt>
    <dgm:pt modelId="{9C0D3E38-D67E-45F3-A3CD-D7ED6B182453}" type="pres">
      <dgm:prSet presAssocID="{A0DC9DAF-D370-465B-9D46-AD828695EA03}" presName="descendantText" presStyleLbl="alignAccFollowNode1" presStyleIdx="1" presStyleCnt="3">
        <dgm:presLayoutVars>
          <dgm:bulletEnabled val="1"/>
        </dgm:presLayoutVars>
      </dgm:prSet>
      <dgm:spPr/>
      <dgm:t>
        <a:bodyPr/>
        <a:lstStyle/>
        <a:p>
          <a:endParaRPr lang="en-US"/>
        </a:p>
      </dgm:t>
    </dgm:pt>
    <dgm:pt modelId="{F3B1D83C-6D47-4EBA-A941-D58C310E0F0C}" type="pres">
      <dgm:prSet presAssocID="{12D92CAE-4A38-4748-8AAE-71AFAB1CB8EF}" presName="sp" presStyleCnt="0"/>
      <dgm:spPr/>
    </dgm:pt>
    <dgm:pt modelId="{80D13621-78E3-46AC-9157-F0D67981E128}" type="pres">
      <dgm:prSet presAssocID="{8F83E105-1FE3-4EE8-BFAC-52FF100C3615}" presName="linNode" presStyleCnt="0"/>
      <dgm:spPr/>
    </dgm:pt>
    <dgm:pt modelId="{321D8498-3C8F-49AC-905F-3D3FAFABFD3A}" type="pres">
      <dgm:prSet presAssocID="{8F83E105-1FE3-4EE8-BFAC-52FF100C3615}" presName="parentText" presStyleLbl="node1" presStyleIdx="2" presStyleCnt="3">
        <dgm:presLayoutVars>
          <dgm:chMax val="1"/>
          <dgm:bulletEnabled val="1"/>
        </dgm:presLayoutVars>
      </dgm:prSet>
      <dgm:spPr/>
      <dgm:t>
        <a:bodyPr/>
        <a:lstStyle/>
        <a:p>
          <a:endParaRPr lang="en-US"/>
        </a:p>
      </dgm:t>
    </dgm:pt>
    <dgm:pt modelId="{DDF9F582-05FB-4A45-BA2C-D2AE872FB1D6}" type="pres">
      <dgm:prSet presAssocID="{8F83E105-1FE3-4EE8-BFAC-52FF100C3615}" presName="descendantText" presStyleLbl="alignAccFollowNode1" presStyleIdx="2" presStyleCnt="3">
        <dgm:presLayoutVars>
          <dgm:bulletEnabled val="1"/>
        </dgm:presLayoutVars>
      </dgm:prSet>
      <dgm:spPr/>
      <dgm:t>
        <a:bodyPr/>
        <a:lstStyle/>
        <a:p>
          <a:endParaRPr lang="en-US"/>
        </a:p>
      </dgm:t>
    </dgm:pt>
  </dgm:ptLst>
  <dgm:cxnLst>
    <dgm:cxn modelId="{BA9E3585-392C-4318-9A98-1C07271C8B68}" type="presOf" srcId="{3433FC1F-0ADB-4E30-9116-1581E8243EAD}" destId="{9C0D3E38-D67E-45F3-A3CD-D7ED6B182453}" srcOrd="0" destOrd="0" presId="urn:microsoft.com/office/officeart/2005/8/layout/vList5"/>
    <dgm:cxn modelId="{8A0DF26B-BED8-4BE8-B9C8-58DFFD0C04B2}" srcId="{A0DC9DAF-D370-465B-9D46-AD828695EA03}" destId="{3433FC1F-0ADB-4E30-9116-1581E8243EAD}" srcOrd="0" destOrd="0" parTransId="{07949E69-D32E-4195-9125-839D6A0BB4A4}" sibTransId="{ECA19D29-D903-411F-8323-765CC834913F}"/>
    <dgm:cxn modelId="{3FAD4574-4135-439C-8D4C-DCEB63E28AEC}" type="presOf" srcId="{49DB73BB-2A9E-4D34-A647-17860E20F70F}" destId="{DA08216D-172E-48AD-A621-2F2499C28ADB}" srcOrd="0" destOrd="0" presId="urn:microsoft.com/office/officeart/2005/8/layout/vList5"/>
    <dgm:cxn modelId="{09CA6DB7-B506-483E-9229-3970D5C84442}" srcId="{49DB73BB-2A9E-4D34-A647-17860E20F70F}" destId="{A0DC9DAF-D370-465B-9D46-AD828695EA03}" srcOrd="1" destOrd="0" parTransId="{4B921A72-6238-4EF4-B40C-B03146478B71}" sibTransId="{12D92CAE-4A38-4748-8AAE-71AFAB1CB8EF}"/>
    <dgm:cxn modelId="{EF9E71AA-E7CE-4150-B3E6-0161187989B5}" type="presOf" srcId="{20C551BA-9381-46CA-9FFF-1EFD1853C51E}" destId="{5571DF61-AAED-481C-9314-6312122057E4}" srcOrd="0" destOrd="0" presId="urn:microsoft.com/office/officeart/2005/8/layout/vList5"/>
    <dgm:cxn modelId="{1AF89AED-8CC2-4835-B6E6-D1D35E33EEB5}" srcId="{E7363314-DDF7-4A6E-92D4-D7799A6F3203}" destId="{20C551BA-9381-46CA-9FFF-1EFD1853C51E}" srcOrd="0" destOrd="0" parTransId="{794F8F56-B924-40AC-BF56-3D355B20DA8C}" sibTransId="{CEBCAC62-0873-4CB2-B28D-00D4F62BB63F}"/>
    <dgm:cxn modelId="{8AAD4C02-05DA-4C00-A2A6-AA223E21295B}" type="presOf" srcId="{A0DC9DAF-D370-465B-9D46-AD828695EA03}" destId="{29530EE2-0877-4660-AFC5-6108751D77B1}" srcOrd="0" destOrd="0" presId="urn:microsoft.com/office/officeart/2005/8/layout/vList5"/>
    <dgm:cxn modelId="{06FC7763-BDB6-4B9C-A772-ED37F6CFC2A3}" type="presOf" srcId="{E7363314-DDF7-4A6E-92D4-D7799A6F3203}" destId="{D785E4F1-3DE1-41EA-84CD-77054B1199D1}" srcOrd="0" destOrd="0" presId="urn:microsoft.com/office/officeart/2005/8/layout/vList5"/>
    <dgm:cxn modelId="{BE714D52-9698-4C24-9C15-36AB77D0E1C8}" type="presOf" srcId="{6961FE55-98E0-4F67-9688-A882FC8DDFC1}" destId="{DDF9F582-05FB-4A45-BA2C-D2AE872FB1D6}" srcOrd="0" destOrd="0" presId="urn:microsoft.com/office/officeart/2005/8/layout/vList5"/>
    <dgm:cxn modelId="{192A40F3-DA17-4DC5-A8A0-023D8CA6C410}" type="presOf" srcId="{8F83E105-1FE3-4EE8-BFAC-52FF100C3615}" destId="{321D8498-3C8F-49AC-905F-3D3FAFABFD3A}" srcOrd="0" destOrd="0" presId="urn:microsoft.com/office/officeart/2005/8/layout/vList5"/>
    <dgm:cxn modelId="{EB83DFD6-7E4B-4A26-8917-112A4F736A0C}" srcId="{8F83E105-1FE3-4EE8-BFAC-52FF100C3615}" destId="{6961FE55-98E0-4F67-9688-A882FC8DDFC1}" srcOrd="0" destOrd="0" parTransId="{1A599441-88F4-4FF1-B481-44693C13FB36}" sibTransId="{FD0D12B5-4437-4918-A405-1C3CBC9EECF6}"/>
    <dgm:cxn modelId="{6AB823FE-CED3-44CE-993C-6C3F537458E6}" srcId="{49DB73BB-2A9E-4D34-A647-17860E20F70F}" destId="{8F83E105-1FE3-4EE8-BFAC-52FF100C3615}" srcOrd="2" destOrd="0" parTransId="{B896E491-D6F6-430A-99FE-578FECD9B8CB}" sibTransId="{41B2AEBB-DBB4-417D-B382-973B1A9C4E25}"/>
    <dgm:cxn modelId="{14F25D5C-B5EA-484D-BA6B-9F12C1685C8C}" srcId="{49DB73BB-2A9E-4D34-A647-17860E20F70F}" destId="{E7363314-DDF7-4A6E-92D4-D7799A6F3203}" srcOrd="0" destOrd="0" parTransId="{556BD212-E8DB-4B86-BCA8-ACD8D4F94DCB}" sibTransId="{1BE30B6D-60C6-48EF-8949-F92E448799DC}"/>
    <dgm:cxn modelId="{6F293534-5CBB-4880-898A-F926E600A47C}" type="presParOf" srcId="{DA08216D-172E-48AD-A621-2F2499C28ADB}" destId="{3398B8F2-6B68-4831-B32E-3CFA2CDD9F2D}" srcOrd="0" destOrd="0" presId="urn:microsoft.com/office/officeart/2005/8/layout/vList5"/>
    <dgm:cxn modelId="{65902396-8762-4AB6-874B-41A54AFDE240}" type="presParOf" srcId="{3398B8F2-6B68-4831-B32E-3CFA2CDD9F2D}" destId="{D785E4F1-3DE1-41EA-84CD-77054B1199D1}" srcOrd="0" destOrd="0" presId="urn:microsoft.com/office/officeart/2005/8/layout/vList5"/>
    <dgm:cxn modelId="{25BD85CB-11F6-498F-87FB-53204CD2EB1C}" type="presParOf" srcId="{3398B8F2-6B68-4831-B32E-3CFA2CDD9F2D}" destId="{5571DF61-AAED-481C-9314-6312122057E4}" srcOrd="1" destOrd="0" presId="urn:microsoft.com/office/officeart/2005/8/layout/vList5"/>
    <dgm:cxn modelId="{6E3D5365-43BB-40BB-AB6D-487419DB74EF}" type="presParOf" srcId="{DA08216D-172E-48AD-A621-2F2499C28ADB}" destId="{BA77724D-1EDE-4CBE-855C-6B05658ADB30}" srcOrd="1" destOrd="0" presId="urn:microsoft.com/office/officeart/2005/8/layout/vList5"/>
    <dgm:cxn modelId="{CD10A43F-3F2C-4F6D-9E41-3152A02061FC}" type="presParOf" srcId="{DA08216D-172E-48AD-A621-2F2499C28ADB}" destId="{52280D26-38B2-4309-82FF-D8B3FBEC8884}" srcOrd="2" destOrd="0" presId="urn:microsoft.com/office/officeart/2005/8/layout/vList5"/>
    <dgm:cxn modelId="{D638C946-9E45-4DFF-A89A-B323DD38B650}" type="presParOf" srcId="{52280D26-38B2-4309-82FF-D8B3FBEC8884}" destId="{29530EE2-0877-4660-AFC5-6108751D77B1}" srcOrd="0" destOrd="0" presId="urn:microsoft.com/office/officeart/2005/8/layout/vList5"/>
    <dgm:cxn modelId="{EB0EF334-C9D9-46E8-8BDC-93A741255EF6}" type="presParOf" srcId="{52280D26-38B2-4309-82FF-D8B3FBEC8884}" destId="{9C0D3E38-D67E-45F3-A3CD-D7ED6B182453}" srcOrd="1" destOrd="0" presId="urn:microsoft.com/office/officeart/2005/8/layout/vList5"/>
    <dgm:cxn modelId="{47BF8341-40FD-4408-8D67-E8DD3D30B4AE}" type="presParOf" srcId="{DA08216D-172E-48AD-A621-2F2499C28ADB}" destId="{F3B1D83C-6D47-4EBA-A941-D58C310E0F0C}" srcOrd="3" destOrd="0" presId="urn:microsoft.com/office/officeart/2005/8/layout/vList5"/>
    <dgm:cxn modelId="{5B9D5C6B-5A8E-4E2D-BE4E-9FC453E0CD77}" type="presParOf" srcId="{DA08216D-172E-48AD-A621-2F2499C28ADB}" destId="{80D13621-78E3-46AC-9157-F0D67981E128}" srcOrd="4" destOrd="0" presId="urn:microsoft.com/office/officeart/2005/8/layout/vList5"/>
    <dgm:cxn modelId="{4E0685EC-7BDD-45ED-B138-9A18E81EC17E}" type="presParOf" srcId="{80D13621-78E3-46AC-9157-F0D67981E128}" destId="{321D8498-3C8F-49AC-905F-3D3FAFABFD3A}" srcOrd="0" destOrd="0" presId="urn:microsoft.com/office/officeart/2005/8/layout/vList5"/>
    <dgm:cxn modelId="{21518E44-ED3E-4D26-B1E0-43CA14C7C976}" type="presParOf" srcId="{80D13621-78E3-46AC-9157-F0D67981E128}" destId="{DDF9F582-05FB-4A45-BA2C-D2AE872FB1D6}" srcOrd="1" destOrd="0" presId="urn:microsoft.com/office/officeart/2005/8/layout/vList5"/>
  </dgm:cxnLst>
  <dgm:bg/>
  <dgm:whole/>
</dgm:dataModel>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6e18a52cca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6e18a52cca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6e18a52cca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6e18a52cc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6e18a52cca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6e18a52cca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6e18a52cc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6e18a52cc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e18a52cc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e18a52cc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6e18a52cc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6e18a52c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6e18a52cca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6e18a52cca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e18a52cca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e18a52cca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6e18a52cca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6e18a52cca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578975" y="852147"/>
            <a:ext cx="8222100" cy="838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EMS</a:t>
            </a:r>
            <a:endParaRPr/>
          </a:p>
        </p:txBody>
      </p:sp>
      <p:sp>
        <p:nvSpPr>
          <p:cNvPr id="64" name="Google Shape;64;p13"/>
          <p:cNvSpPr txBox="1">
            <a:spLocks noGrp="1"/>
          </p:cNvSpPr>
          <p:nvPr>
            <p:ph type="subTitle" idx="1"/>
          </p:nvPr>
        </p:nvSpPr>
        <p:spPr>
          <a:xfrm>
            <a:off x="2873693" y="3262746"/>
            <a:ext cx="3292500" cy="472036"/>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GB" sz="2000" b="1" dirty="0"/>
              <a:t>Presented by:</a:t>
            </a:r>
            <a:r>
              <a:rPr lang="en-GB" dirty="0"/>
              <a:t> </a:t>
            </a:r>
            <a:endParaRPr/>
          </a:p>
        </p:txBody>
      </p:sp>
      <p:sp>
        <p:nvSpPr>
          <p:cNvPr id="65" name="Google Shape;65;p13"/>
          <p:cNvSpPr txBox="1">
            <a:spLocks noGrp="1"/>
          </p:cNvSpPr>
          <p:nvPr>
            <p:ph type="subTitle" idx="1"/>
          </p:nvPr>
        </p:nvSpPr>
        <p:spPr>
          <a:xfrm>
            <a:off x="1503218" y="1814945"/>
            <a:ext cx="6147445" cy="11014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dirty="0"/>
              <a:t>Employee Management System</a:t>
            </a:r>
            <a:endParaRPr sz="2800" b="1"/>
          </a:p>
        </p:txBody>
      </p:sp>
      <p:sp>
        <p:nvSpPr>
          <p:cNvPr id="66" name="Google Shape;66;p13"/>
          <p:cNvSpPr txBox="1">
            <a:spLocks noGrp="1"/>
          </p:cNvSpPr>
          <p:nvPr>
            <p:ph type="subTitle" idx="1"/>
          </p:nvPr>
        </p:nvSpPr>
        <p:spPr>
          <a:xfrm>
            <a:off x="4489725" y="3665509"/>
            <a:ext cx="3292500" cy="43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smtClean="0"/>
              <a:t>Team Vikings</a:t>
            </a:r>
            <a:endParaRPr b="1"/>
          </a:p>
        </p:txBody>
      </p:sp>
      <p:pic>
        <p:nvPicPr>
          <p:cNvPr id="6" name="Picture 5" descr="clipart3096179.png"/>
          <p:cNvPicPr>
            <a:picLocks noChangeAspect="1"/>
          </p:cNvPicPr>
          <p:nvPr/>
        </p:nvPicPr>
        <p:blipFill>
          <a:blip r:embed="rId3"/>
          <a:stretch>
            <a:fillRect/>
          </a:stretch>
        </p:blipFill>
        <p:spPr>
          <a:xfrm>
            <a:off x="6998046" y="160020"/>
            <a:ext cx="2016413" cy="10058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0" y="110837"/>
            <a:ext cx="3207355" cy="1080654"/>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Use Case </a:t>
            </a:r>
            <a:r>
              <a:rPr lang="en-GB" dirty="0" smtClean="0"/>
              <a:t>diagram</a:t>
            </a:r>
            <a:br>
              <a:rPr lang="en-GB" dirty="0" smtClean="0"/>
            </a:br>
            <a:r>
              <a:rPr lang="en-GB" dirty="0" smtClean="0"/>
              <a:t> </a:t>
            </a:r>
            <a:r>
              <a:rPr lang="en-GB" dirty="0"/>
              <a:t>for Employee</a:t>
            </a:r>
            <a:endParaRPr/>
          </a:p>
        </p:txBody>
      </p:sp>
      <p:pic>
        <p:nvPicPr>
          <p:cNvPr id="102" name="Google Shape;102;p19"/>
          <p:cNvPicPr preferRelativeResize="0"/>
          <p:nvPr/>
        </p:nvPicPr>
        <p:blipFill>
          <a:blip r:embed="rId3">
            <a:alphaModFix/>
          </a:blip>
          <a:stretch>
            <a:fillRect/>
          </a:stretch>
        </p:blipFill>
        <p:spPr>
          <a:xfrm>
            <a:off x="3048000" y="83127"/>
            <a:ext cx="4197927" cy="5060374"/>
          </a:xfrm>
          <a:prstGeom prst="rect">
            <a:avLst/>
          </a:prstGeom>
          <a:noFill/>
          <a:ln>
            <a:noFill/>
          </a:ln>
        </p:spPr>
      </p:pic>
      <p:pic>
        <p:nvPicPr>
          <p:cNvPr id="4" name="Picture 3" descr="clipart3096179.png"/>
          <p:cNvPicPr>
            <a:picLocks noChangeAspect="1"/>
          </p:cNvPicPr>
          <p:nvPr/>
        </p:nvPicPr>
        <p:blipFill>
          <a:blip r:embed="rId4"/>
          <a:stretch>
            <a:fillRect/>
          </a:stretch>
        </p:blipFill>
        <p:spPr>
          <a:xfrm>
            <a:off x="7334049" y="0"/>
            <a:ext cx="1708119" cy="8520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Use Case diagram </a:t>
            </a:r>
            <a:r>
              <a:rPr lang="en-GB" dirty="0" smtClean="0"/>
              <a:t/>
            </a:r>
            <a:br>
              <a:rPr lang="en-GB" dirty="0" smtClean="0"/>
            </a:br>
            <a:r>
              <a:rPr lang="en-GB" dirty="0" smtClean="0"/>
              <a:t>for </a:t>
            </a:r>
            <a:r>
              <a:rPr lang="en-GB" dirty="0"/>
              <a:t>HR</a:t>
            </a:r>
            <a:endParaRPr/>
          </a:p>
        </p:txBody>
      </p:sp>
      <p:pic>
        <p:nvPicPr>
          <p:cNvPr id="108" name="Google Shape;108;p20"/>
          <p:cNvPicPr preferRelativeResize="0"/>
          <p:nvPr/>
        </p:nvPicPr>
        <p:blipFill>
          <a:blip r:embed="rId3">
            <a:alphaModFix/>
          </a:blip>
          <a:stretch>
            <a:fillRect/>
          </a:stretch>
        </p:blipFill>
        <p:spPr>
          <a:xfrm>
            <a:off x="2424545" y="775855"/>
            <a:ext cx="4372057" cy="4184072"/>
          </a:xfrm>
          <a:prstGeom prst="rect">
            <a:avLst/>
          </a:prstGeom>
          <a:noFill/>
          <a:ln>
            <a:noFill/>
          </a:ln>
        </p:spPr>
      </p:pic>
      <p:pic>
        <p:nvPicPr>
          <p:cNvPr id="4" name="Picture 3" descr="clipart3096179.png"/>
          <p:cNvPicPr>
            <a:picLocks noChangeAspect="1"/>
          </p:cNvPicPr>
          <p:nvPr/>
        </p:nvPicPr>
        <p:blipFill>
          <a:blip r:embed="rId4"/>
          <a:stretch>
            <a:fillRect/>
          </a:stretch>
        </p:blipFill>
        <p:spPr>
          <a:xfrm>
            <a:off x="7320194" y="110836"/>
            <a:ext cx="1708119" cy="8520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258225" y="211125"/>
            <a:ext cx="5545800" cy="60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Developed User </a:t>
            </a:r>
            <a:r>
              <a:rPr lang="en-GB" dirty="0" smtClean="0"/>
              <a:t>Interface: </a:t>
            </a:r>
            <a:endParaRPr/>
          </a:p>
        </p:txBody>
      </p:sp>
      <p:sp>
        <p:nvSpPr>
          <p:cNvPr id="114" name="Google Shape;114;p21"/>
          <p:cNvSpPr txBox="1">
            <a:spLocks noGrp="1"/>
          </p:cNvSpPr>
          <p:nvPr>
            <p:ph type="title"/>
          </p:nvPr>
        </p:nvSpPr>
        <p:spPr>
          <a:xfrm>
            <a:off x="3129951" y="831273"/>
            <a:ext cx="2301031" cy="492288"/>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Login Screen</a:t>
            </a:r>
            <a:endParaRPr/>
          </a:p>
        </p:txBody>
      </p:sp>
      <p:pic>
        <p:nvPicPr>
          <p:cNvPr id="115" name="Google Shape;115;p21"/>
          <p:cNvPicPr preferRelativeResize="0"/>
          <p:nvPr/>
        </p:nvPicPr>
        <p:blipFill>
          <a:blip r:embed="rId3">
            <a:alphaModFix/>
          </a:blip>
          <a:stretch>
            <a:fillRect/>
          </a:stretch>
        </p:blipFill>
        <p:spPr>
          <a:xfrm>
            <a:off x="983673" y="1239982"/>
            <a:ext cx="7114309" cy="3680889"/>
          </a:xfrm>
          <a:prstGeom prst="rect">
            <a:avLst/>
          </a:prstGeom>
          <a:noFill/>
          <a:ln>
            <a:noFill/>
          </a:ln>
        </p:spPr>
      </p:pic>
      <p:pic>
        <p:nvPicPr>
          <p:cNvPr id="5" name="Picture 4" descr="clipart3096179.png"/>
          <p:cNvPicPr>
            <a:picLocks noChangeAspect="1"/>
          </p:cNvPicPr>
          <p:nvPr/>
        </p:nvPicPr>
        <p:blipFill>
          <a:blip r:embed="rId4"/>
          <a:stretch>
            <a:fillRect/>
          </a:stretch>
        </p:blipFill>
        <p:spPr>
          <a:xfrm>
            <a:off x="6968836" y="83128"/>
            <a:ext cx="1960417" cy="97790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01325" y="254225"/>
            <a:ext cx="5811300" cy="60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Developed User </a:t>
            </a:r>
            <a:r>
              <a:rPr lang="en-GB" dirty="0" smtClean="0"/>
              <a:t>Interface:</a:t>
            </a:r>
            <a:endParaRPr/>
          </a:p>
        </p:txBody>
      </p:sp>
      <p:sp>
        <p:nvSpPr>
          <p:cNvPr id="121" name="Google Shape;121;p22"/>
          <p:cNvSpPr txBox="1">
            <a:spLocks noGrp="1"/>
          </p:cNvSpPr>
          <p:nvPr>
            <p:ph type="title"/>
          </p:nvPr>
        </p:nvSpPr>
        <p:spPr>
          <a:xfrm>
            <a:off x="3631779" y="793967"/>
            <a:ext cx="3031500" cy="60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Register page</a:t>
            </a:r>
            <a:endParaRPr/>
          </a:p>
        </p:txBody>
      </p:sp>
      <p:pic>
        <p:nvPicPr>
          <p:cNvPr id="122" name="Google Shape;122;p22"/>
          <p:cNvPicPr preferRelativeResize="0"/>
          <p:nvPr/>
        </p:nvPicPr>
        <p:blipFill>
          <a:blip r:embed="rId3">
            <a:alphaModFix/>
          </a:blip>
          <a:stretch>
            <a:fillRect/>
          </a:stretch>
        </p:blipFill>
        <p:spPr>
          <a:xfrm>
            <a:off x="1246909" y="1371600"/>
            <a:ext cx="6809509" cy="3622757"/>
          </a:xfrm>
          <a:prstGeom prst="rect">
            <a:avLst/>
          </a:prstGeom>
          <a:noFill/>
          <a:ln>
            <a:noFill/>
          </a:ln>
        </p:spPr>
      </p:pic>
      <p:pic>
        <p:nvPicPr>
          <p:cNvPr id="6" name="Picture 5" descr="clipart3096179.png"/>
          <p:cNvPicPr>
            <a:picLocks noChangeAspect="1"/>
          </p:cNvPicPr>
          <p:nvPr/>
        </p:nvPicPr>
        <p:blipFill>
          <a:blip r:embed="rId4"/>
          <a:stretch>
            <a:fillRect/>
          </a:stretch>
        </p:blipFill>
        <p:spPr>
          <a:xfrm>
            <a:off x="7320194" y="110836"/>
            <a:ext cx="1708119" cy="8520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187" y="1552750"/>
            <a:ext cx="3414522" cy="686100"/>
          </a:xfrm>
        </p:spPr>
        <p:txBody>
          <a:bodyPr>
            <a:noAutofit/>
          </a:bodyPr>
          <a:lstStyle/>
          <a:p>
            <a:r>
              <a:rPr lang="en-US" sz="4000" dirty="0" smtClean="0"/>
              <a:t>Thank you!</a:t>
            </a:r>
            <a:endParaRPr lang="en-US" sz="4000" dirty="0"/>
          </a:p>
        </p:txBody>
      </p:sp>
      <p:pic>
        <p:nvPicPr>
          <p:cNvPr id="4" name="Picture 3" descr="clipart3096179.png"/>
          <p:cNvPicPr>
            <a:picLocks noChangeAspect="1"/>
          </p:cNvPicPr>
          <p:nvPr/>
        </p:nvPicPr>
        <p:blipFill>
          <a:blip r:embed="rId2"/>
          <a:stretch>
            <a:fillRect/>
          </a:stretch>
        </p:blipFill>
        <p:spPr>
          <a:xfrm>
            <a:off x="7320194" y="110836"/>
            <a:ext cx="1708119" cy="8520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Group </a:t>
            </a:r>
            <a:r>
              <a:rPr lang="en-GB" dirty="0" smtClean="0"/>
              <a:t>Members and Roles</a:t>
            </a:r>
            <a:endParaRPr/>
          </a:p>
        </p:txBody>
      </p:sp>
      <p:sp>
        <p:nvSpPr>
          <p:cNvPr id="72" name="Google Shape;72;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indent="0"/>
            <a:r>
              <a:rPr lang="en-GB" dirty="0" smtClean="0"/>
              <a:t> </a:t>
            </a:r>
            <a:r>
              <a:rPr lang="en-GB" dirty="0" err="1" smtClean="0"/>
              <a:t>Vamsi</a:t>
            </a:r>
            <a:r>
              <a:rPr lang="en-GB" dirty="0" smtClean="0"/>
              <a:t> </a:t>
            </a:r>
            <a:r>
              <a:rPr lang="en-GB" dirty="0" err="1" smtClean="0"/>
              <a:t>Paturi</a:t>
            </a:r>
            <a:r>
              <a:rPr lang="en-GB" dirty="0" smtClean="0"/>
              <a:t> : </a:t>
            </a:r>
            <a:r>
              <a:rPr lang="en-US" dirty="0" smtClean="0"/>
              <a:t>Front End Developer</a:t>
            </a:r>
            <a:endParaRPr/>
          </a:p>
          <a:p>
            <a:pPr marL="0" indent="0">
              <a:spcBef>
                <a:spcPts val="1200"/>
              </a:spcBef>
            </a:pPr>
            <a:r>
              <a:rPr lang="en-GB" dirty="0" smtClean="0"/>
              <a:t> </a:t>
            </a:r>
            <a:r>
              <a:rPr lang="en-GB" dirty="0" err="1" smtClean="0"/>
              <a:t>Venkata</a:t>
            </a:r>
            <a:r>
              <a:rPr lang="en-GB" dirty="0" smtClean="0"/>
              <a:t> </a:t>
            </a:r>
            <a:r>
              <a:rPr lang="en-GB" dirty="0" err="1"/>
              <a:t>Madhav</a:t>
            </a:r>
            <a:r>
              <a:rPr lang="en-GB" dirty="0"/>
              <a:t> </a:t>
            </a:r>
            <a:r>
              <a:rPr lang="en-GB" dirty="0" err="1" smtClean="0"/>
              <a:t>Thota</a:t>
            </a:r>
            <a:r>
              <a:rPr lang="en-GB" dirty="0" smtClean="0"/>
              <a:t> : </a:t>
            </a:r>
            <a:r>
              <a:rPr lang="en-US" dirty="0" smtClean="0"/>
              <a:t>Database Engineer/ Quality Analyst</a:t>
            </a:r>
            <a:endParaRPr/>
          </a:p>
          <a:p>
            <a:pPr marL="0" indent="0">
              <a:spcBef>
                <a:spcPts val="1200"/>
              </a:spcBef>
            </a:pPr>
            <a:r>
              <a:rPr lang="en-GB" dirty="0" smtClean="0"/>
              <a:t> </a:t>
            </a:r>
            <a:r>
              <a:rPr lang="en-GB" dirty="0" err="1" smtClean="0"/>
              <a:t>Dilip</a:t>
            </a:r>
            <a:r>
              <a:rPr lang="en-GB" dirty="0" smtClean="0"/>
              <a:t> Kumar </a:t>
            </a:r>
            <a:r>
              <a:rPr lang="en-GB" dirty="0" err="1" smtClean="0"/>
              <a:t>Vavilapalli</a:t>
            </a:r>
            <a:r>
              <a:rPr lang="en-GB" dirty="0" smtClean="0"/>
              <a:t> : </a:t>
            </a:r>
            <a:r>
              <a:rPr lang="en-US" dirty="0" smtClean="0"/>
              <a:t>GUI Designer</a:t>
            </a:r>
            <a:endParaRPr/>
          </a:p>
          <a:p>
            <a:pPr marL="0" indent="0">
              <a:spcBef>
                <a:spcPts val="1200"/>
              </a:spcBef>
            </a:pPr>
            <a:r>
              <a:rPr lang="en-GB" dirty="0" smtClean="0"/>
              <a:t> Vaishnavi </a:t>
            </a:r>
            <a:r>
              <a:rPr lang="en-GB" dirty="0" err="1" smtClean="0"/>
              <a:t>Prakash</a:t>
            </a:r>
            <a:r>
              <a:rPr lang="en-GB" dirty="0" smtClean="0"/>
              <a:t> Rasane : </a:t>
            </a:r>
            <a:r>
              <a:rPr lang="en-US" dirty="0" smtClean="0"/>
              <a:t>Backend Developer / Document Designer</a:t>
            </a:r>
            <a:endParaRPr lang="en-GB" dirty="0" smtClean="0"/>
          </a:p>
          <a:p>
            <a:pPr marL="0" lvl="0" indent="0" algn="l" rtl="0">
              <a:spcBef>
                <a:spcPts val="1200"/>
              </a:spcBef>
              <a:spcAft>
                <a:spcPts val="0"/>
              </a:spcAft>
              <a:buNone/>
            </a:pPr>
            <a:endParaRPr lang="en-GB" dirty="0" smtClean="0"/>
          </a:p>
          <a:p>
            <a:pPr marL="0" lvl="0" indent="0" algn="l" rtl="0">
              <a:spcBef>
                <a:spcPts val="1200"/>
              </a:spcBef>
              <a:spcAft>
                <a:spcPts val="0"/>
              </a:spcAft>
              <a:buNone/>
            </a:pPr>
            <a:r>
              <a:rPr lang="en-GB" sz="2000" b="1" dirty="0" smtClean="0"/>
              <a:t>Professor:  Erik Fredericks</a:t>
            </a:r>
            <a:endParaRPr sz="2000" b="1"/>
          </a:p>
          <a:p>
            <a:pPr marL="0" lvl="0" indent="0" algn="l" rtl="0">
              <a:spcBef>
                <a:spcPts val="1200"/>
              </a:spcBef>
              <a:spcAft>
                <a:spcPts val="1200"/>
              </a:spcAft>
              <a:buNone/>
            </a:pPr>
            <a:endParaRPr/>
          </a:p>
        </p:txBody>
      </p:sp>
      <p:pic>
        <p:nvPicPr>
          <p:cNvPr id="4" name="Picture 3" descr="clipart3096179.png"/>
          <p:cNvPicPr>
            <a:picLocks noChangeAspect="1"/>
          </p:cNvPicPr>
          <p:nvPr/>
        </p:nvPicPr>
        <p:blipFill>
          <a:blip r:embed="rId3"/>
          <a:stretch>
            <a:fillRect/>
          </a:stretch>
        </p:blipFill>
        <p:spPr>
          <a:xfrm>
            <a:off x="6998046" y="160020"/>
            <a:ext cx="2016413" cy="10058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550325" y="3977550"/>
            <a:ext cx="8520600" cy="607800"/>
          </a:xfrm>
          <a:prstGeom prst="rect">
            <a:avLst/>
          </a:prstGeom>
        </p:spPr>
        <p:txBody>
          <a:bodyPr spcFirstLastPara="1" wrap="square" lIns="91425" tIns="91425" rIns="91425" bIns="91425" anchor="b" anchorCtr="0">
            <a:noAutofit/>
          </a:bodyPr>
          <a:lstStyle/>
          <a:p>
            <a:pPr lvl="0"/>
            <a:r>
              <a:rPr lang="en-GB" sz="2800" dirty="0" smtClean="0"/>
              <a:t>Employee management system is a software, that helps your employees to give their best efforts every day to achieve the goals of your organization. It guides and manages employees efforts in the right direction. It also securely stores and manages personal and other work-related details for your employees.</a:t>
            </a:r>
            <a:endParaRPr sz="2800"/>
          </a:p>
        </p:txBody>
      </p:sp>
      <p:sp>
        <p:nvSpPr>
          <p:cNvPr id="78" name="Google Shape;78;p15"/>
          <p:cNvSpPr txBox="1">
            <a:spLocks noGrp="1"/>
          </p:cNvSpPr>
          <p:nvPr>
            <p:ph type="title"/>
          </p:nvPr>
        </p:nvSpPr>
        <p:spPr>
          <a:xfrm>
            <a:off x="311700" y="496300"/>
            <a:ext cx="8520600" cy="60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smtClean="0"/>
              <a:t> </a:t>
            </a:r>
            <a:endParaRPr/>
          </a:p>
        </p:txBody>
      </p:sp>
      <p:pic>
        <p:nvPicPr>
          <p:cNvPr id="4" name="Picture 3" descr="clipart3096179.png"/>
          <p:cNvPicPr>
            <a:picLocks noChangeAspect="1"/>
          </p:cNvPicPr>
          <p:nvPr/>
        </p:nvPicPr>
        <p:blipFill>
          <a:blip r:embed="rId3"/>
          <a:stretch>
            <a:fillRect/>
          </a:stretch>
        </p:blipFill>
        <p:spPr>
          <a:xfrm>
            <a:off x="6998046" y="160020"/>
            <a:ext cx="2016413" cy="1005840"/>
          </a:xfrm>
          <a:prstGeom prst="rect">
            <a:avLst/>
          </a:prstGeom>
        </p:spPr>
      </p:pic>
      <p:graphicFrame>
        <p:nvGraphicFramePr>
          <p:cNvPr id="5" name="Diagram 4"/>
          <p:cNvGraphicFramePr/>
          <p:nvPr/>
        </p:nvGraphicFramePr>
        <p:xfrm>
          <a:off x="464129" y="401206"/>
          <a:ext cx="6400798" cy="6240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167080"/>
            <a:ext cx="8368200" cy="686100"/>
          </a:xfrm>
        </p:spPr>
        <p:txBody>
          <a:bodyPr/>
          <a:lstStyle/>
          <a:p>
            <a:r>
              <a:rPr lang="en-US" dirty="0" smtClean="0"/>
              <a:t>Features:</a:t>
            </a:r>
            <a:endParaRPr lang="en-US" dirty="0"/>
          </a:p>
        </p:txBody>
      </p:sp>
      <p:sp>
        <p:nvSpPr>
          <p:cNvPr id="3" name="Text Placeholder 2"/>
          <p:cNvSpPr>
            <a:spLocks noGrp="1"/>
          </p:cNvSpPr>
          <p:nvPr>
            <p:ph type="body" idx="1"/>
          </p:nvPr>
        </p:nvSpPr>
        <p:spPr/>
        <p:txBody>
          <a:bodyPr/>
          <a:lstStyle/>
          <a:p>
            <a:pPr>
              <a:buNone/>
            </a:pPr>
            <a:endParaRPr lang="en-US" dirty="0" smtClean="0"/>
          </a:p>
          <a:p>
            <a:pPr>
              <a:buNone/>
            </a:pPr>
            <a:endParaRPr lang="en-US" dirty="0"/>
          </a:p>
        </p:txBody>
      </p:sp>
      <p:graphicFrame>
        <p:nvGraphicFramePr>
          <p:cNvPr id="4" name="Diagram 3"/>
          <p:cNvGraphicFramePr/>
          <p:nvPr/>
        </p:nvGraphicFramePr>
        <p:xfrm>
          <a:off x="1427018" y="851477"/>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900" y="458025"/>
            <a:ext cx="4752136" cy="686100"/>
          </a:xfrm>
        </p:spPr>
        <p:txBody>
          <a:bodyPr/>
          <a:lstStyle/>
          <a:p>
            <a:r>
              <a:rPr lang="en-US" dirty="0" smtClean="0"/>
              <a:t>Tech Stack: </a:t>
            </a:r>
            <a:endParaRPr lang="en-US" dirty="0"/>
          </a:p>
        </p:txBody>
      </p:sp>
      <p:sp>
        <p:nvSpPr>
          <p:cNvPr id="3" name="Text Placeholder 2"/>
          <p:cNvSpPr>
            <a:spLocks noGrp="1"/>
          </p:cNvSpPr>
          <p:nvPr>
            <p:ph type="body" idx="1"/>
          </p:nvPr>
        </p:nvSpPr>
        <p:spPr/>
        <p:txBody>
          <a:bodyPr/>
          <a:lstStyle/>
          <a:p>
            <a:pPr>
              <a:buNone/>
            </a:pPr>
            <a:endParaRPr lang="en-US" dirty="0" smtClean="0"/>
          </a:p>
          <a:p>
            <a:pPr>
              <a:buNone/>
            </a:pPr>
            <a:endParaRPr lang="en-US" dirty="0" smtClean="0"/>
          </a:p>
          <a:p>
            <a:pPr>
              <a:buNone/>
            </a:pPr>
            <a:endParaRPr lang="en-US" dirty="0"/>
          </a:p>
        </p:txBody>
      </p:sp>
      <p:pic>
        <p:nvPicPr>
          <p:cNvPr id="4" name="Picture 3" descr="clipart3096179.png"/>
          <p:cNvPicPr>
            <a:picLocks noChangeAspect="1"/>
          </p:cNvPicPr>
          <p:nvPr/>
        </p:nvPicPr>
        <p:blipFill>
          <a:blip r:embed="rId2"/>
          <a:stretch>
            <a:fillRect/>
          </a:stretch>
        </p:blipFill>
        <p:spPr>
          <a:xfrm>
            <a:off x="7313267" y="152400"/>
            <a:ext cx="1708119" cy="852055"/>
          </a:xfrm>
          <a:prstGeom prst="rect">
            <a:avLst/>
          </a:prstGeom>
        </p:spPr>
      </p:pic>
      <p:graphicFrame>
        <p:nvGraphicFramePr>
          <p:cNvPr id="6" name="Diagram 5"/>
          <p:cNvGraphicFramePr/>
          <p:nvPr/>
        </p:nvGraphicFramePr>
        <p:xfrm>
          <a:off x="1163782" y="1324191"/>
          <a:ext cx="7308273" cy="3386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Lifecycle: Waterfall Model</a:t>
            </a:r>
            <a:endParaRPr lang="en-US" dirty="0"/>
          </a:p>
        </p:txBody>
      </p:sp>
      <p:pic>
        <p:nvPicPr>
          <p:cNvPr id="4" name="Picture 3" descr="waterfall model.png"/>
          <p:cNvPicPr>
            <a:picLocks noChangeAspect="1"/>
          </p:cNvPicPr>
          <p:nvPr/>
        </p:nvPicPr>
        <p:blipFill>
          <a:blip r:embed="rId2"/>
          <a:stretch>
            <a:fillRect/>
          </a:stretch>
        </p:blipFill>
        <p:spPr>
          <a:xfrm>
            <a:off x="1482436" y="1067509"/>
            <a:ext cx="6082145" cy="4092728"/>
          </a:xfrm>
          <a:prstGeom prst="rect">
            <a:avLst/>
          </a:prstGeom>
        </p:spPr>
      </p:pic>
      <p:pic>
        <p:nvPicPr>
          <p:cNvPr id="5" name="Picture 4" descr="clipart3096179.png"/>
          <p:cNvPicPr>
            <a:picLocks noChangeAspect="1"/>
          </p:cNvPicPr>
          <p:nvPr/>
        </p:nvPicPr>
        <p:blipFill>
          <a:blip r:embed="rId3"/>
          <a:stretch>
            <a:fillRect/>
          </a:stretch>
        </p:blipFill>
        <p:spPr>
          <a:xfrm>
            <a:off x="7334049" y="0"/>
            <a:ext cx="1708119" cy="85205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58994" y="151095"/>
            <a:ext cx="8520600" cy="60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Gantt Chart</a:t>
            </a:r>
            <a:endParaRPr/>
          </a:p>
        </p:txBody>
      </p:sp>
      <p:pic>
        <p:nvPicPr>
          <p:cNvPr id="6" name="Picture 5" descr="clipart3096179.png"/>
          <p:cNvPicPr>
            <a:picLocks noChangeAspect="1"/>
          </p:cNvPicPr>
          <p:nvPr/>
        </p:nvPicPr>
        <p:blipFill>
          <a:blip r:embed="rId3"/>
          <a:stretch>
            <a:fillRect/>
          </a:stretch>
        </p:blipFill>
        <p:spPr>
          <a:xfrm>
            <a:off x="7334049" y="0"/>
            <a:ext cx="1708119" cy="852055"/>
          </a:xfrm>
          <a:prstGeom prst="rect">
            <a:avLst/>
          </a:prstGeom>
        </p:spPr>
      </p:pic>
      <p:pic>
        <p:nvPicPr>
          <p:cNvPr id="7" name="Picture 6" descr="Gantttt chart.png"/>
          <p:cNvPicPr>
            <a:picLocks noChangeAspect="1"/>
          </p:cNvPicPr>
          <p:nvPr/>
        </p:nvPicPr>
        <p:blipFill>
          <a:blip r:embed="rId4"/>
          <a:stretch>
            <a:fillRect/>
          </a:stretch>
        </p:blipFill>
        <p:spPr>
          <a:xfrm>
            <a:off x="496087" y="829345"/>
            <a:ext cx="7220896" cy="431415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141998" y="233443"/>
            <a:ext cx="2996057" cy="607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Activity Diagram</a:t>
            </a:r>
            <a:endParaRPr/>
          </a:p>
        </p:txBody>
      </p:sp>
      <p:pic>
        <p:nvPicPr>
          <p:cNvPr id="90" name="Google Shape;90;p17"/>
          <p:cNvPicPr preferRelativeResize="0"/>
          <p:nvPr/>
        </p:nvPicPr>
        <p:blipFill>
          <a:blip r:embed="rId3">
            <a:alphaModFix/>
          </a:blip>
          <a:stretch>
            <a:fillRect/>
          </a:stretch>
        </p:blipFill>
        <p:spPr>
          <a:xfrm>
            <a:off x="3187932" y="138545"/>
            <a:ext cx="3517668" cy="4894120"/>
          </a:xfrm>
          <a:prstGeom prst="rect">
            <a:avLst/>
          </a:prstGeom>
          <a:noFill/>
          <a:ln>
            <a:noFill/>
          </a:ln>
        </p:spPr>
      </p:pic>
      <p:pic>
        <p:nvPicPr>
          <p:cNvPr id="5" name="Picture 4" descr="clipart3096179.png"/>
          <p:cNvPicPr>
            <a:picLocks noChangeAspect="1"/>
          </p:cNvPicPr>
          <p:nvPr/>
        </p:nvPicPr>
        <p:blipFill>
          <a:blip r:embed="rId4"/>
          <a:stretch>
            <a:fillRect/>
          </a:stretch>
        </p:blipFill>
        <p:spPr>
          <a:xfrm>
            <a:off x="7334049" y="0"/>
            <a:ext cx="1708119" cy="8520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01325" y="254224"/>
            <a:ext cx="2912930" cy="833357"/>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GB" dirty="0"/>
              <a:t>Use-case Description</a:t>
            </a:r>
            <a:endParaRPr/>
          </a:p>
        </p:txBody>
      </p:sp>
      <p:pic>
        <p:nvPicPr>
          <p:cNvPr id="96" name="Google Shape;96;p18"/>
          <p:cNvPicPr preferRelativeResize="0"/>
          <p:nvPr/>
        </p:nvPicPr>
        <p:blipFill>
          <a:blip r:embed="rId3">
            <a:alphaModFix/>
          </a:blip>
          <a:stretch>
            <a:fillRect/>
          </a:stretch>
        </p:blipFill>
        <p:spPr>
          <a:xfrm>
            <a:off x="2349038" y="171796"/>
            <a:ext cx="4556760" cy="4971704"/>
          </a:xfrm>
          <a:prstGeom prst="rect">
            <a:avLst/>
          </a:prstGeom>
          <a:noFill/>
          <a:ln>
            <a:noFill/>
          </a:ln>
        </p:spPr>
      </p:pic>
      <p:pic>
        <p:nvPicPr>
          <p:cNvPr id="5" name="Picture 4" descr="clipart3096179.png"/>
          <p:cNvPicPr>
            <a:picLocks noChangeAspect="1"/>
          </p:cNvPicPr>
          <p:nvPr/>
        </p:nvPicPr>
        <p:blipFill>
          <a:blip r:embed="rId4"/>
          <a:stretch>
            <a:fillRect/>
          </a:stretch>
        </p:blipFill>
        <p:spPr>
          <a:xfrm>
            <a:off x="7334049" y="0"/>
            <a:ext cx="1708119" cy="8520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284</TotalTime>
  <Words>209</Words>
  <PresentationFormat>On-screen Show (16:9)</PresentationFormat>
  <Paragraphs>40</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Slab</vt:lpstr>
      <vt:lpstr>Roboto</vt:lpstr>
      <vt:lpstr>Marina</vt:lpstr>
      <vt:lpstr>EMS</vt:lpstr>
      <vt:lpstr>Group Members and Roles</vt:lpstr>
      <vt:lpstr>Employee management system is a software, that helps your employees to give their best efforts every day to achieve the goals of your organization. It guides and manages employees efforts in the right direction. It also securely stores and manages personal and other work-related details for your employees.</vt:lpstr>
      <vt:lpstr>Features:</vt:lpstr>
      <vt:lpstr>Tech Stack: </vt:lpstr>
      <vt:lpstr>Project  Lifecycle: Waterfall Model</vt:lpstr>
      <vt:lpstr>Gantt Chart</vt:lpstr>
      <vt:lpstr>Activity Diagram</vt:lpstr>
      <vt:lpstr>Use-case Description</vt:lpstr>
      <vt:lpstr>Use Case diagram  for Employee</vt:lpstr>
      <vt:lpstr>Use Case diagram  for HR</vt:lpstr>
      <vt:lpstr>Developed User Interface: </vt:lpstr>
      <vt:lpstr>Developed User Interface: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dc:title>
  <cp:lastModifiedBy>Vaishnavi Rasane</cp:lastModifiedBy>
  <cp:revision>21</cp:revision>
  <dcterms:modified xsi:type="dcterms:W3CDTF">2022-10-19T20:33:13Z</dcterms:modified>
</cp:coreProperties>
</file>