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9EEC-6B6F-4C67-AB78-C802B8598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83D0-504D-4078-BF48-81684CA58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FCD4-80B5-4956-A2C7-2EDD1865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B29-E78B-433E-9F74-2F00FBC1D14B}" type="datetimeFigureOut">
              <a:rPr lang="fr-CH" smtClean="0"/>
              <a:t>13.10.2020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5F228-0365-4158-9CC0-133F5104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8FC5-5613-4A4F-AA8A-46B89A47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1FD7-AA5A-4A52-B626-ECBDB7D1A67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019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1B87-8C33-4FB4-925A-14103916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0968A-C6F0-4360-A876-5061CC9B0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5C941-9ED8-4A2B-9442-A386515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B29-E78B-433E-9F74-2F00FBC1D14B}" type="datetimeFigureOut">
              <a:rPr lang="fr-CH" smtClean="0"/>
              <a:t>13.10.2020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0DA4-B802-45F9-B650-822E02E3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1DFD-E828-4A3F-8134-0800A448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1FD7-AA5A-4A52-B626-ECBDB7D1A67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625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BC248-22A0-47B0-87CD-8BB201C55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C268A-2F99-4805-BBCF-E1234D117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AD07E-447A-46A3-9052-87A5C442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B29-E78B-433E-9F74-2F00FBC1D14B}" type="datetimeFigureOut">
              <a:rPr lang="fr-CH" smtClean="0"/>
              <a:t>13.10.2020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93101-140D-4CC7-8D1A-0E0860F3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4A02-D1E1-4673-90A2-7EE1D0F4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1FD7-AA5A-4A52-B626-ECBDB7D1A67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121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EB28-833F-485E-A19A-560406DA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029EA-B920-4C28-A1F9-7FEB22DF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7D64B-02BA-45E9-8CE6-6B0BFAA3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B29-E78B-433E-9F74-2F00FBC1D14B}" type="datetimeFigureOut">
              <a:rPr lang="fr-CH" smtClean="0"/>
              <a:t>13.10.2020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4C2B-CE41-4775-B2A9-444FE23C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97926-E1A5-490F-ABA4-ED2F9C63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1FD7-AA5A-4A52-B626-ECBDB7D1A67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091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FC07-550B-4190-BF93-94F0D89C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E5E92-6A09-44DA-A010-F1CDE7E2B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1BE4-7660-4E03-BD45-538F62E2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B29-E78B-433E-9F74-2F00FBC1D14B}" type="datetimeFigureOut">
              <a:rPr lang="fr-CH" smtClean="0"/>
              <a:t>13.10.2020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CDDCF-FD54-487B-958C-755DD798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842F-238F-4C83-8A81-045ED0BD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1FD7-AA5A-4A52-B626-ECBDB7D1A67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283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2642-FF1E-418C-9237-83D0BD3F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CE8C-5D3E-41FA-AE88-48FE8D854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47DA3-B468-497A-8CBE-0B12B6D66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E01A5-EBDF-45B0-9DDF-41A16E6B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B29-E78B-433E-9F74-2F00FBC1D14B}" type="datetimeFigureOut">
              <a:rPr lang="fr-CH" smtClean="0"/>
              <a:t>13.10.2020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AAD70-D48F-4519-85DB-87372C53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6935A-F82D-40E2-BFB0-0C5A4D64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1FD7-AA5A-4A52-B626-ECBDB7D1A67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061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CF4A-E13C-4D0A-B394-4EBD65E3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AAF6A-A6C4-491C-8C85-324A4F02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D4CCD-9469-4607-BAC1-341B2081E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8DA91-A489-47C4-BC19-E43294C44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FBBF9-EC0B-4CF2-8642-C4E110259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BBDC4-5B3F-47A9-A0BA-A26BC340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B29-E78B-433E-9F74-2F00FBC1D14B}" type="datetimeFigureOut">
              <a:rPr lang="fr-CH" smtClean="0"/>
              <a:t>13.10.2020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AD292-DAFD-439A-A904-9262CC9E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9783C-A61F-4048-8E6F-4EE64D69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1FD7-AA5A-4A52-B626-ECBDB7D1A67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8354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83D5-9981-4810-8FED-1AB631CE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5F31E-7BDD-4C5D-9E3C-F4EED119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B29-E78B-433E-9F74-2F00FBC1D14B}" type="datetimeFigureOut">
              <a:rPr lang="fr-CH" smtClean="0"/>
              <a:t>13.10.2020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E5BB7-81C9-4FB5-9EB9-F3E9BE76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4E2B0-97C0-4910-8116-00C1221A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1FD7-AA5A-4A52-B626-ECBDB7D1A67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390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5FE10-446B-453C-8956-AFABC3B5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B29-E78B-433E-9F74-2F00FBC1D14B}" type="datetimeFigureOut">
              <a:rPr lang="fr-CH" smtClean="0"/>
              <a:t>13.10.2020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71ED4-2AB1-4B02-BF47-029BD09B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F762F-6D2B-4157-9960-83ABAE0D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1FD7-AA5A-4A52-B626-ECBDB7D1A67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2566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367A-369C-4937-8A85-FEA2678B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D3C4-88D1-4CFD-9B5D-DC32E2AAD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F50CC-A49A-4A3D-BC53-1FB9D76EA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4AAE0-95F3-494F-952F-9D7A7E7A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B29-E78B-433E-9F74-2F00FBC1D14B}" type="datetimeFigureOut">
              <a:rPr lang="fr-CH" smtClean="0"/>
              <a:t>13.10.2020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6975F-8AD6-4521-B5CF-A08CF8EB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AC030-41F0-46C9-9441-C0C7040A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1FD7-AA5A-4A52-B626-ECBDB7D1A67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944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4080-8FB6-4A36-97AC-2DAD81F8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EDCC4-A8D7-4C63-8366-B62BDE9D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B7CDC-BE38-425D-8C32-1344228B7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6AA9E-4BAF-4D73-9CF0-A6012864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7B29-E78B-433E-9F74-2F00FBC1D14B}" type="datetimeFigureOut">
              <a:rPr lang="fr-CH" smtClean="0"/>
              <a:t>13.10.2020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101D1-9F59-4957-B89A-1DF71BEB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DA839-B490-486B-B4A1-0567291D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01FD7-AA5A-4A52-B626-ECBDB7D1A67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901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2AE30-8CF8-4171-9443-C88D4483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0C936-CE4E-44F0-8D35-33DDC44E7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FAC2-886F-4F71-AA2D-4F709540C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47B29-E78B-433E-9F74-2F00FBC1D14B}" type="datetimeFigureOut">
              <a:rPr lang="fr-CH" smtClean="0"/>
              <a:t>13.10.2020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8CC6A-DFB2-4FD1-8733-C08AD3D6F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30FAD-901B-4F2E-AB20-450DBF5AF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01FD7-AA5A-4A52-B626-ECBDB7D1A67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mergingfactory.github.io/site/" TargetMode="External"/><Relationship Id="rId2" Type="http://schemas.openxmlformats.org/officeDocument/2006/relationships/hyperlink" Target="https://whereby.com/emergingfac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1F703-28AD-475B-BDEC-8F2CE5E0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62" y="124691"/>
            <a:ext cx="10515600" cy="1005841"/>
          </a:xfrm>
        </p:spPr>
        <p:txBody>
          <a:bodyPr>
            <a:normAutofit/>
          </a:bodyPr>
          <a:lstStyle/>
          <a:p>
            <a:r>
              <a:rPr lang="fr-CH" b="1"/>
              <a:t>Emerging Factory </a:t>
            </a:r>
            <a:br>
              <a:rPr lang="fr-CH" b="1"/>
            </a:br>
            <a:r>
              <a:rPr lang="fr-CH" sz="2200"/>
              <a:t>Agenda 13.10.2020</a:t>
            </a:r>
            <a:endParaRPr lang="fr-CH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6DBDEA-E140-413F-9F1A-CA447BF12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3266" y="1603666"/>
            <a:ext cx="10728792" cy="4462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Discussion sur le futur du projet (clients potentiels, types de produits - formation, apps, etc, approche commerciale, approche pour production, communication et attentes de chacun)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Brève présentation du prototype fonctionnel de l'application des risques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Discussion sur d'autres applications potentielles (en particulier une application sur veille de la legislation sécurité alimentaire et recyclage des embalages alimentaires)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Présentation de ma proposition sur le mode de fonctionnement de l'équipe (prototype esthétique, fonctionnel, github, slack, user story, sales)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Discussion sur un nouveau nom du projet, éventuellement pour remplacer Emerging Factory (et future de la potentielle future entreprise)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Tour de table (toutes vos idées, suggestions, challenges sont les bien venus!)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Connexion sur Whereby: 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fr-FR" altLang="fr-F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https://whereby.com/emergingfactory</a:t>
            </a:r>
            <a:endParaRPr kumimoji="0" lang="fr-FR" alt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https://emergingfactory.github.io/site/</a:t>
            </a:r>
            <a:endParaRPr kumimoji="0" lang="fr-FR" alt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0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Emerging Factory  Agenda 13.10.2020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Ramalho,João,CH-Orbe</dc:creator>
  <cp:lastModifiedBy>Ramalho,João,CH-Orbe</cp:lastModifiedBy>
  <cp:revision>4</cp:revision>
  <dcterms:created xsi:type="dcterms:W3CDTF">2020-10-13T09:46:53Z</dcterms:created>
  <dcterms:modified xsi:type="dcterms:W3CDTF">2020-10-13T11:04:10Z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Joao.Ramalho@rdor.nestle.com</vt:lpwstr>
  </property>
  <property fmtid="{D5CDD505-2E9C-101B-9397-08002B2CF9AE}" pid="5" name="MSIP_Label_1ada0a2f-b917-4d51-b0d0-d418a10c8b23_SetDate">
    <vt:lpwstr>2020-10-13T09:48:24.9510279Z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088c058e-36ab-45db-b8e2-7b0cafb48b41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</Properties>
</file>