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1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3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1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74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4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C281-7EB3-384D-9D65-18DDE818842C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D951-B7D6-FB4E-BEEE-9532096A13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Digi</a:t>
            </a:r>
            <a:r>
              <a:rPr lang="fr-FR" dirty="0"/>
              <a:t> -XXX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183880" cy="2240280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Objective: create and maintain an updated repository of key regulatory information for product compliance</a:t>
            </a:r>
          </a:p>
          <a:p>
            <a:pPr algn="l"/>
            <a:r>
              <a:rPr lang="en-GB" sz="1800" dirty="0"/>
              <a:t>Key benefits: reduce the risk of human error of missing a key information that is critical for product compliance, keep an updated repository with a consistent view across markets, able to make risk assessment about the likelihood of a given country adopting a certain regulation based on the situation of a similar country within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7180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861" y="12929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204031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14400" y="26581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1061" y="340190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914400" y="169611"/>
            <a:ext cx="3432647" cy="514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Architecture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8582" y="820226"/>
            <a:ext cx="215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Regulatory sources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828800" y="2475110"/>
            <a:ext cx="2145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130102" y="2040317"/>
            <a:ext cx="1166096" cy="10814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3650960" y="1544342"/>
            <a:ext cx="215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scrapping / NLP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596640" y="3401905"/>
            <a:ext cx="25095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Focus on key topics: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Packaging (plastic)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Electrical parts (battery, cable)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XYZ</a:t>
            </a:r>
          </a:p>
          <a:p>
            <a:endParaRPr lang="en-GB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5445760" y="2475110"/>
            <a:ext cx="1076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Bouton d'action : Personnalisé 17">
            <a:hlinkClick r:id="" action="ppaction://noaction" highlightClick="1"/>
          </p:cNvPr>
          <p:cNvSpPr/>
          <p:nvPr/>
        </p:nvSpPr>
        <p:spPr>
          <a:xfrm>
            <a:off x="6756400" y="1463039"/>
            <a:ext cx="1950720" cy="3048001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/>
          <p:cNvSpPr txBox="1"/>
          <p:nvPr/>
        </p:nvSpPr>
        <p:spPr>
          <a:xfrm>
            <a:off x="6705600" y="684465"/>
            <a:ext cx="215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application</a:t>
            </a:r>
          </a:p>
        </p:txBody>
      </p:sp>
      <p:sp>
        <p:nvSpPr>
          <p:cNvPr id="24" name="Bouton d'action : Personnalisé 23">
            <a:hlinkClick r:id="" action="ppaction://noaction" highlightClick="1"/>
          </p:cNvPr>
          <p:cNvSpPr/>
          <p:nvPr/>
        </p:nvSpPr>
        <p:spPr>
          <a:xfrm>
            <a:off x="7025640" y="3720075"/>
            <a:ext cx="1595120" cy="684461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/>
          <p:cNvSpPr txBox="1"/>
          <p:nvPr/>
        </p:nvSpPr>
        <p:spPr>
          <a:xfrm>
            <a:off x="7025640" y="3217239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25603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31838" y="4262676"/>
            <a:ext cx="2570480" cy="1741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77014"/>
              </p:ext>
            </p:extLst>
          </p:nvPr>
        </p:nvGraphicFramePr>
        <p:xfrm>
          <a:off x="1849118" y="1216660"/>
          <a:ext cx="6553200" cy="2837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6368">
                <a:tc>
                  <a:txBody>
                    <a:bodyPr/>
                    <a:lstStyle/>
                    <a:p>
                      <a:r>
                        <a:rPr lang="en-GB" sz="14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Ref. reg.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368">
                <a:tc>
                  <a:txBody>
                    <a:bodyPr/>
                    <a:lstStyle/>
                    <a:p>
                      <a:r>
                        <a:rPr lang="en-GB" sz="1400" dirty="0"/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max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368">
                <a:tc>
                  <a:txBody>
                    <a:bodyPr/>
                    <a:lstStyle/>
                    <a:p>
                      <a:r>
                        <a:rPr lang="en-GB" sz="1400" dirty="0"/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Y </a:t>
                      </a:r>
                      <a:r>
                        <a:rPr lang="en-GB" sz="1400" noProof="0" dirty="0" err="1"/>
                        <a:t>deg</a:t>
                      </a:r>
                      <a:endParaRPr lang="en-GB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re 1"/>
          <p:cNvSpPr txBox="1">
            <a:spLocks/>
          </p:cNvSpPr>
          <p:nvPr/>
        </p:nvSpPr>
        <p:spPr>
          <a:xfrm>
            <a:off x="487680" y="427038"/>
            <a:ext cx="3432647" cy="514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User interface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54535"/>
              </p:ext>
            </p:extLst>
          </p:nvPr>
        </p:nvGraphicFramePr>
        <p:xfrm>
          <a:off x="162560" y="1254760"/>
          <a:ext cx="1534160" cy="164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GB" sz="12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6136637" y="4484132"/>
            <a:ext cx="196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 overview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136637" y="4962208"/>
            <a:ext cx="196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Topic overview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136637" y="5501800"/>
            <a:ext cx="196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Stats on maps</a:t>
            </a:r>
          </a:p>
        </p:txBody>
      </p:sp>
    </p:spTree>
    <p:extLst>
      <p:ext uri="{BB962C8B-B14F-4D97-AF65-F5344CB8AC3E}">
        <p14:creationId xmlns:p14="http://schemas.microsoft.com/office/powerpoint/2010/main" val="26821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14961" y="496274"/>
            <a:ext cx="2661920" cy="514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Analytics</a:t>
            </a:r>
          </a:p>
        </p:txBody>
      </p:sp>
      <p:pic>
        <p:nvPicPr>
          <p:cNvPr id="5" name="Picture 4" descr="World Choropleth · GitHub">
            <a:extLst>
              <a:ext uri="{FF2B5EF4-FFF2-40B4-BE49-F238E27FC236}">
                <a16:creationId xmlns:a16="http://schemas.microsoft.com/office/drawing/2014/main" id="{62D76CE0-D958-4641-A1ED-5FC16956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31" y="1098823"/>
            <a:ext cx="4917470" cy="25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named-chunk-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3931920"/>
            <a:ext cx="3639312" cy="2599509"/>
          </a:xfrm>
          <a:prstGeom prst="rect">
            <a:avLst/>
          </a:prstGeom>
        </p:spPr>
      </p:pic>
      <p:pic>
        <p:nvPicPr>
          <p:cNvPr id="7" name="Image 6" descr="unnamed-chunk-4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73" y="3931920"/>
            <a:ext cx="3513328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7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Digi -XXX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 -XXX</dc:title>
  <dc:creator>Selim Ach</dc:creator>
  <cp:lastModifiedBy>Ramalho,João,CH-Orbe</cp:lastModifiedBy>
  <cp:revision>12</cp:revision>
  <dcterms:created xsi:type="dcterms:W3CDTF">2020-10-08T13:07:55Z</dcterms:created>
  <dcterms:modified xsi:type="dcterms:W3CDTF">2020-10-08T16:29:31Z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Joao.Ramalho@rdor.nestle.com</vt:lpwstr>
  </property>
  <property fmtid="{D5CDD505-2E9C-101B-9397-08002B2CF9AE}" pid="5" name="MSIP_Label_1ada0a2f-b917-4d51-b0d0-d418a10c8b23_SetDate">
    <vt:lpwstr>2020-10-08T16:29:15.2085631Z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bb95e184-7b5f-4bc7-a82c-4220fda6d53b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