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9664" autoAdjust="0"/>
  </p:normalViewPr>
  <p:slideViewPr>
    <p:cSldViewPr>
      <p:cViewPr>
        <p:scale>
          <a:sx n="33" d="100"/>
          <a:sy n="33" d="100"/>
        </p:scale>
        <p:origin x="1326" y="-582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C-4 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19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 佐野 裕馬（制御工学研究室</a:t>
            </a:r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/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外山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201915"/>
            <a:ext cx="25310812" cy="633670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714083"/>
            <a:ext cx="7981350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714083"/>
            <a:ext cx="7347843" cy="462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714083"/>
            <a:ext cx="7005806" cy="462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8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いつでも自動で追跡可能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53128" y="10026056"/>
            <a:ext cx="25310812" cy="18506056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撮影画像からカメラの位置を推定する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0A01DA-0377-C318-BEBA-A9E4872C2EAC}"/>
              </a:ext>
            </a:extLst>
          </p:cNvPr>
          <p:cNvSpPr txBox="1"/>
          <p:nvPr/>
        </p:nvSpPr>
        <p:spPr>
          <a:xfrm>
            <a:off x="758326" y="11283572"/>
            <a:ext cx="15226013" cy="185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次元位置を追跡するためにカメラの位置を知る必要がある。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→撮影画像からカメラ位置を推定する手法を新たに提案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78ED6-4632-E79D-97D7-B10940DE86DF}"/>
              </a:ext>
            </a:extLst>
          </p:cNvPr>
          <p:cNvSpPr txBox="1"/>
          <p:nvPr/>
        </p:nvSpPr>
        <p:spPr>
          <a:xfrm>
            <a:off x="758325" y="13623318"/>
            <a:ext cx="8568951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実世界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・光源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578972B7-A1F2-353E-C9A2-D9C27881A1CE}"/>
              </a:ext>
            </a:extLst>
          </p:cNvPr>
          <p:cNvSpPr/>
          <p:nvPr/>
        </p:nvSpPr>
        <p:spPr>
          <a:xfrm>
            <a:off x="4337637" y="15279441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1AC12D-0AF3-4987-C297-3463F0BFEC88}"/>
              </a:ext>
            </a:extLst>
          </p:cNvPr>
          <p:cNvSpPr txBox="1"/>
          <p:nvPr/>
        </p:nvSpPr>
        <p:spPr>
          <a:xfrm>
            <a:off x="758324" y="19279084"/>
            <a:ext cx="8568952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・物体の射影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C65223FD-4125-7926-5995-79BABBC9A77F}"/>
              </a:ext>
            </a:extLst>
          </p:cNvPr>
          <p:cNvSpPr/>
          <p:nvPr/>
        </p:nvSpPr>
        <p:spPr>
          <a:xfrm>
            <a:off x="4337636" y="20935207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E3EBDE82-4FBE-ED5C-1881-F89C42876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057" y="14677317"/>
            <a:ext cx="6126074" cy="3980555"/>
          </a:xfrm>
          <a:prstGeom prst="roundRect">
            <a:avLst>
              <a:gd name="adj" fmla="val 5149"/>
            </a:avLst>
          </a:prstGeom>
          <a:ln w="101600"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Props1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76A2F-3173-45D1-83A8-D056D89C5CF4}">
  <ds:schemaRefs>
    <ds:schemaRef ds:uri="http://schemas.microsoft.com/office/2006/metadata/properties"/>
    <ds:schemaRef ds:uri="http://schemas.microsoft.com/office/infopath/2007/PartnerControls"/>
    <ds:schemaRef ds:uri="d6899de3-1125-4d4b-b534-4822d3c0297b"/>
    <ds:schemaRef ds:uri="d105cd02-f242-4b57-b36a-2b84b88f61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5016</TotalTime>
  <Words>194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237</cp:revision>
  <cp:lastPrinted>2018-10-15T00:28:11Z</cp:lastPrinted>
  <dcterms:created xsi:type="dcterms:W3CDTF">2016-09-29T08:19:55Z</dcterms:created>
  <dcterms:modified xsi:type="dcterms:W3CDTF">2022-09-28T17:22:57Z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