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044" y="-7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8B6389-186B-6A45-F286-F683F8B34F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4245FA-16E4-749D-C1B3-E84B417AC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E7BEB5-38B7-56FC-B2DE-68E84BD0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5A981C-11CA-A2A5-DF17-9800100E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560695-6AC2-7D0D-3CCB-E6853776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749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C62490-61BF-8A0C-DEAE-E9F88DB5C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0870756-CDB6-B567-0C09-E32860F88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CB055-0C0D-1D99-DAF1-C9280E1C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DA9C66-69FF-4BDF-F9FF-52DFF1063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EC02A8-3030-AD94-C2C3-9CF39242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0588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0CA6CED-2479-CF77-57B8-38138FCCE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5DD039A-7956-4122-BC49-0A1C36CF8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ED377-28D0-3FF2-3FBA-55C1484E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714B37-417E-853E-F93C-3E6B1B11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6C70F7-DF7A-BB56-8B98-04653274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345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7B1189-2FE6-A914-201A-0FDC3F85A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56200-3617-4737-6FDD-667966E4C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68BCB-590E-0C5D-88E4-A609F1B5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D7DF55-D130-F273-8277-BDC16F774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16051D-1974-CC98-CD71-6B3D6B0CB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727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425FA-22D5-BDEF-EDFB-F53255354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BE1D92C-E694-7D3A-0ECF-85D18550E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D351E3-04B2-F021-B149-29D8C34F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2CCD85-364E-C366-DA47-BC6D078D8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414F40-5A65-8765-035C-460721A1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3786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5F1A9B-870A-799F-DDE2-077E1C54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5554AF-DD64-EA46-55CD-80EAC07C6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1E42E1-F756-82A1-C3AB-3E508ADBA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D357A2B-6348-A570-149A-C945BD74F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A9B39E-0B9C-D8E5-0FD1-230C17CFF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1089FE-5BC4-2B1D-0840-00D5CCDD3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71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02F684-ED24-1A46-852E-398DDE0A2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02D616-BF93-7407-C15A-B0808717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FA80C91-301A-9E76-14F1-57EDBC5A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FF356C7-4494-2080-B597-5F28408D5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D1B2856-3910-5444-CCEB-73B265EBA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929C840-AF58-A83D-C55B-76C6CC2C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D5DCFDB-0FC4-5A0C-A487-F480BE41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4E19BE0-F19E-4BB2-59DC-9225B60CE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31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664C76-6AD8-B378-16B4-80C167C0E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2221656-1D12-0D5C-59DC-75E23866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DFA88C-BF35-21E0-772A-C985668F8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D70A5A-8BA4-69BF-558A-BB169379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5842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95340A2-3C26-A1A0-7F95-AA6753FAA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4ACD4F0-EB9F-C471-5D54-7AD610E9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DBFF02-8A05-2CE3-4C18-D0987358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41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A74CFF-80C7-8B3F-DA87-4C7FD5487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5F9B5-25DA-BE91-FB5E-88059BD52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FE261B-59A1-97C4-8A12-F7B98DF884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CE3386-D7F6-4783-DD41-40AC0C9C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220CD6-38A0-8A61-F6C6-59836D692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8133BF-0CA6-D063-1479-1C22F0E1D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0166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DC46B1-9F23-92A9-FE42-81D7B5815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48DFB89-55F0-E01C-107F-BFF0031F2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7E68C46-2DE6-182A-0340-EB35C5EEE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EBA63B-598B-9E45-E12C-4BE6D4A9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F0E99A-A61A-143F-E715-5556B9605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B77971-71EA-B651-6859-243AD3044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016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958D8B-4F8A-0724-7557-6275F8A3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2254911-E0F1-7FD4-A367-D5C573540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F378B-795F-6562-70EE-033B848D8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2C36B-F64D-4F07-BAFB-C8B06E8645C6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30201F-C29A-BED5-77F0-FEF2B675D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33EC87-BF1F-8A46-9E27-DBA1B9D7D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B3FEE-7802-4285-8284-FC4E920C7D9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8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5A4751-A89D-18A9-9FD5-F2239AE9436D}"/>
              </a:ext>
            </a:extLst>
          </p:cNvPr>
          <p:cNvCxnSpPr>
            <a:cxnSpLocks/>
          </p:cNvCxnSpPr>
          <p:nvPr/>
        </p:nvCxnSpPr>
        <p:spPr>
          <a:xfrm flipH="1">
            <a:off x="3585633" y="3052417"/>
            <a:ext cx="3292245" cy="1420971"/>
          </a:xfrm>
          <a:prstGeom prst="line">
            <a:avLst/>
          </a:prstGeom>
          <a:ln w="38100" cap="rnd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" name="グラフィックス 9" descr="ビデオ カメラ 枠線">
            <a:extLst>
              <a:ext uri="{FF2B5EF4-FFF2-40B4-BE49-F238E27FC236}">
                <a16:creationId xmlns:a16="http://schemas.microsoft.com/office/drawing/2014/main" id="{5F45A37F-A0B6-5DD0-2C2F-AFDEA8DACE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6802783" y="2475169"/>
            <a:ext cx="914400" cy="914400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7459AA36-A636-5756-9574-4CE5B6C15498}"/>
              </a:ext>
            </a:extLst>
          </p:cNvPr>
          <p:cNvCxnSpPr>
            <a:cxnSpLocks/>
          </p:cNvCxnSpPr>
          <p:nvPr/>
        </p:nvCxnSpPr>
        <p:spPr>
          <a:xfrm flipH="1" flipV="1">
            <a:off x="3771808" y="2651125"/>
            <a:ext cx="2814522" cy="1822263"/>
          </a:xfrm>
          <a:prstGeom prst="line">
            <a:avLst/>
          </a:prstGeom>
          <a:ln w="38100" cap="rnd" cmpd="sng" algn="ctr">
            <a:solidFill>
              <a:srgbClr val="FFC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グラフィックス 8" descr="ビデオ カメラ 枠線">
            <a:extLst>
              <a:ext uri="{FF2B5EF4-FFF2-40B4-BE49-F238E27FC236}">
                <a16:creationId xmlns:a16="http://schemas.microsoft.com/office/drawing/2014/main" id="{FB0CDC05-F5BE-0608-7B29-C4557448F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2494" y="2052202"/>
            <a:ext cx="914400" cy="914400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74B05673-8525-61B5-574D-047491D97ADC}"/>
              </a:ext>
            </a:extLst>
          </p:cNvPr>
          <p:cNvCxnSpPr>
            <a:cxnSpLocks/>
          </p:cNvCxnSpPr>
          <p:nvPr/>
        </p:nvCxnSpPr>
        <p:spPr>
          <a:xfrm>
            <a:off x="2922494" y="4473388"/>
            <a:ext cx="4794689" cy="0"/>
          </a:xfrm>
          <a:prstGeom prst="line">
            <a:avLst/>
          </a:prstGeom>
          <a:ln w="57150" cap="rnd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グラフィックス 13" descr="実行 単色塗りつぶし">
            <a:extLst>
              <a:ext uri="{FF2B5EF4-FFF2-40B4-BE49-F238E27FC236}">
                <a16:creationId xmlns:a16="http://schemas.microsoft.com/office/drawing/2014/main" id="{CE6EC379-911D-1982-BBB8-392A3A8836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78221" y="35932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8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Ec5-19 ec30103v(長岡高専)</dc:creator>
  <cp:lastModifiedBy>Ec5-19 ec30103v(長岡高専)</cp:lastModifiedBy>
  <cp:revision>1</cp:revision>
  <dcterms:created xsi:type="dcterms:W3CDTF">2022-10-03T02:08:44Z</dcterms:created>
  <dcterms:modified xsi:type="dcterms:W3CDTF">2022-10-03T03:03:06Z</dcterms:modified>
</cp:coreProperties>
</file>