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>
        <p:scale>
          <a:sx n="25" d="100"/>
          <a:sy n="25" d="100"/>
        </p:scale>
        <p:origin x="1240" y="764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633670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714083"/>
            <a:ext cx="7981350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714083"/>
            <a:ext cx="7347843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916141"/>
            <a:ext cx="7005806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48613" y="10114682"/>
            <a:ext cx="25310812" cy="15967096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研究内容：</a:t>
            </a:r>
            <a:r>
              <a:rPr lang="ja-JP" altLang="en-US" sz="660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撮影画像からカメラの位置を推定する</a:t>
            </a:r>
            <a:endParaRPr lang="en-US" altLang="ja-JP" sz="540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0A01DA-0377-C318-BEBA-A9E4872C2EAC}"/>
              </a:ext>
            </a:extLst>
          </p:cNvPr>
          <p:cNvSpPr txBox="1"/>
          <p:nvPr/>
        </p:nvSpPr>
        <p:spPr>
          <a:xfrm>
            <a:off x="758326" y="11283572"/>
            <a:ext cx="15226013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次元位置を追跡するためにカメラの位置を知る必要がある。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→撮影画像からカメラ位置を推定する手法を新たに提案する。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758325" y="14174469"/>
            <a:ext cx="8568951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578972B7-A1F2-353E-C9A2-D9C27881A1CE}"/>
              </a:ext>
            </a:extLst>
          </p:cNvPr>
          <p:cNvSpPr/>
          <p:nvPr/>
        </p:nvSpPr>
        <p:spPr>
          <a:xfrm>
            <a:off x="4337637" y="15830592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880764" y="14256885"/>
            <a:ext cx="8568952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C65223FD-4125-7926-5995-79BABBC9A77F}"/>
              </a:ext>
            </a:extLst>
          </p:cNvPr>
          <p:cNvSpPr/>
          <p:nvPr/>
        </p:nvSpPr>
        <p:spPr>
          <a:xfrm>
            <a:off x="20460076" y="15913008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473448" y="16402003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10" y="15329458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58325" y="13220980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758325" y="18899481"/>
            <a:ext cx="1398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本の直線を考えれば光源（カメラ）の位置で交わる。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19825586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763980" y="20778161"/>
            <a:ext cx="5216903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68" y="21970361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019986" y="20778161"/>
            <a:ext cx="7452185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65" y="21970360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0778161"/>
            <a:ext cx="9159694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1970362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1970362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5312337"/>
            <a:ext cx="275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5312338"/>
            <a:ext cx="275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6657841"/>
            <a:ext cx="16241336" cy="10027794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ペンの位置の違いでカメラ位置推定精度に大きな差が生じた。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45335"/>
              </p:ext>
            </p:extLst>
          </p:nvPr>
        </p:nvGraphicFramePr>
        <p:xfrm>
          <a:off x="1798763" y="29988891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B1E300-7B5C-FFFD-7E6A-D808840B5B50}"/>
              </a:ext>
            </a:extLst>
          </p:cNvPr>
          <p:cNvSpPr txBox="1"/>
          <p:nvPr/>
        </p:nvSpPr>
        <p:spPr>
          <a:xfrm>
            <a:off x="2835500" y="29219450"/>
            <a:ext cx="1146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498421" y="34470542"/>
            <a:ext cx="15996809" cy="203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ペンがカメラから遠いほど推定精度が低下することが分かった。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7420570" y="26657841"/>
            <a:ext cx="8289048" cy="10027794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・本手法を応用した選手の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378</Words>
  <Application>Microsoft Office PowerPoint</Application>
  <PresentationFormat>ユーザー設定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243</cp:revision>
  <cp:lastPrinted>2018-10-15T00:28:11Z</cp:lastPrinted>
  <dcterms:created xsi:type="dcterms:W3CDTF">2016-09-29T08:19:55Z</dcterms:created>
  <dcterms:modified xsi:type="dcterms:W3CDTF">2022-09-29T09:31:11Z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