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sldIdLst>
    <p:sldId id="257" r:id="rId5"/>
  </p:sldIdLst>
  <p:sldSz cx="26208038" cy="37079238"/>
  <p:notesSz cx="6797675" cy="9926638"/>
  <p:defaultTextStyle>
    <a:defPPr>
      <a:defRPr lang="ja-JP"/>
    </a:defPPr>
    <a:lvl1pPr marL="0" algn="l" defTabSz="3451951" rtl="0" eaLnBrk="1" latinLnBrk="0" hangingPunct="1">
      <a:defRPr kumimoji="1" sz="6795" kern="1200">
        <a:solidFill>
          <a:schemeClr val="tx1"/>
        </a:solidFill>
        <a:latin typeface="+mn-lt"/>
        <a:ea typeface="+mn-ea"/>
        <a:cs typeface="+mn-cs"/>
      </a:defRPr>
    </a:lvl1pPr>
    <a:lvl2pPr marL="1725976" algn="l" defTabSz="3451951" rtl="0" eaLnBrk="1" latinLnBrk="0" hangingPunct="1">
      <a:defRPr kumimoji="1" sz="6795" kern="1200">
        <a:solidFill>
          <a:schemeClr val="tx1"/>
        </a:solidFill>
        <a:latin typeface="+mn-lt"/>
        <a:ea typeface="+mn-ea"/>
        <a:cs typeface="+mn-cs"/>
      </a:defRPr>
    </a:lvl2pPr>
    <a:lvl3pPr marL="3451951" algn="l" defTabSz="3451951" rtl="0" eaLnBrk="1" latinLnBrk="0" hangingPunct="1">
      <a:defRPr kumimoji="1" sz="6795" kern="1200">
        <a:solidFill>
          <a:schemeClr val="tx1"/>
        </a:solidFill>
        <a:latin typeface="+mn-lt"/>
        <a:ea typeface="+mn-ea"/>
        <a:cs typeface="+mn-cs"/>
      </a:defRPr>
    </a:lvl3pPr>
    <a:lvl4pPr marL="5177927" algn="l" defTabSz="3451951" rtl="0" eaLnBrk="1" latinLnBrk="0" hangingPunct="1">
      <a:defRPr kumimoji="1" sz="6795" kern="1200">
        <a:solidFill>
          <a:schemeClr val="tx1"/>
        </a:solidFill>
        <a:latin typeface="+mn-lt"/>
        <a:ea typeface="+mn-ea"/>
        <a:cs typeface="+mn-cs"/>
      </a:defRPr>
    </a:lvl4pPr>
    <a:lvl5pPr marL="6903903" algn="l" defTabSz="3451951" rtl="0" eaLnBrk="1" latinLnBrk="0" hangingPunct="1">
      <a:defRPr kumimoji="1" sz="6795" kern="1200">
        <a:solidFill>
          <a:schemeClr val="tx1"/>
        </a:solidFill>
        <a:latin typeface="+mn-lt"/>
        <a:ea typeface="+mn-ea"/>
        <a:cs typeface="+mn-cs"/>
      </a:defRPr>
    </a:lvl5pPr>
    <a:lvl6pPr marL="8629879" algn="l" defTabSz="3451951" rtl="0" eaLnBrk="1" latinLnBrk="0" hangingPunct="1">
      <a:defRPr kumimoji="1" sz="6795" kern="1200">
        <a:solidFill>
          <a:schemeClr val="tx1"/>
        </a:solidFill>
        <a:latin typeface="+mn-lt"/>
        <a:ea typeface="+mn-ea"/>
        <a:cs typeface="+mn-cs"/>
      </a:defRPr>
    </a:lvl6pPr>
    <a:lvl7pPr marL="10355854" algn="l" defTabSz="3451951" rtl="0" eaLnBrk="1" latinLnBrk="0" hangingPunct="1">
      <a:defRPr kumimoji="1" sz="6795" kern="1200">
        <a:solidFill>
          <a:schemeClr val="tx1"/>
        </a:solidFill>
        <a:latin typeface="+mn-lt"/>
        <a:ea typeface="+mn-ea"/>
        <a:cs typeface="+mn-cs"/>
      </a:defRPr>
    </a:lvl7pPr>
    <a:lvl8pPr marL="12081830" algn="l" defTabSz="3451951" rtl="0" eaLnBrk="1" latinLnBrk="0" hangingPunct="1">
      <a:defRPr kumimoji="1" sz="6795" kern="1200">
        <a:solidFill>
          <a:schemeClr val="tx1"/>
        </a:solidFill>
        <a:latin typeface="+mn-lt"/>
        <a:ea typeface="+mn-ea"/>
        <a:cs typeface="+mn-cs"/>
      </a:defRPr>
    </a:lvl8pPr>
    <a:lvl9pPr marL="13807806" algn="l" defTabSz="3451951" rtl="0" eaLnBrk="1" latinLnBrk="0" hangingPunct="1">
      <a:defRPr kumimoji="1" sz="6795"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679" userDrawn="1">
          <p15:clr>
            <a:srgbClr val="A4A3A4"/>
          </p15:clr>
        </p15:guide>
        <p15:guide id="2" pos="825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FFFFFF"/>
    <a:srgbClr val="F8724E"/>
    <a:srgbClr val="E4B224"/>
    <a:srgbClr val="EF9943"/>
    <a:srgbClr val="E6E6E6"/>
    <a:srgbClr val="24A697"/>
    <a:srgbClr val="3298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BD8C53-D922-4C52-84AC-68AA812A5273}" v="5" dt="2021-10-15T06:26:20.187"/>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371" autoAdjust="0"/>
    <p:restoredTop sz="99664" autoAdjust="0"/>
  </p:normalViewPr>
  <p:slideViewPr>
    <p:cSldViewPr>
      <p:cViewPr varScale="1">
        <p:scale>
          <a:sx n="31" d="100"/>
          <a:sy n="31" d="100"/>
        </p:scale>
        <p:origin x="4228" y="120"/>
      </p:cViewPr>
      <p:guideLst>
        <p:guide orient="horz" pos="11679"/>
        <p:guide pos="8255"/>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3" d="100"/>
          <a:sy n="83" d="100"/>
        </p:scale>
        <p:origin x="3948"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ea typeface="游ゴシック" panose="020B0400000000000000" pitchFamily="50" charset="-128"/>
              </a:defRPr>
            </a:lvl1pPr>
          </a:lstStyle>
          <a:p>
            <a:endParaRPr lang="ja-JP" altLang="en-US" dirty="0"/>
          </a:p>
        </p:txBody>
      </p:sp>
      <p:sp>
        <p:nvSpPr>
          <p:cNvPr id="3" name="日付プレースホルダー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ea typeface="游ゴシック" panose="020B0400000000000000" pitchFamily="50" charset="-128"/>
              </a:defRPr>
            </a:lvl1pPr>
          </a:lstStyle>
          <a:p>
            <a:fld id="{7C590469-25E2-42EB-B82B-972FE68B85D1}" type="datetimeFigureOut">
              <a:rPr lang="ja-JP" altLang="en-US" smtClean="0"/>
              <a:pPr/>
              <a:t>2022/10/6</a:t>
            </a:fld>
            <a:endParaRPr lang="ja-JP" altLang="en-US" dirty="0"/>
          </a:p>
        </p:txBody>
      </p:sp>
      <p:sp>
        <p:nvSpPr>
          <p:cNvPr id="4" name="スライド イメージ プレースホルダー 3"/>
          <p:cNvSpPr>
            <a:spLocks noGrp="1" noRot="1" noChangeAspect="1"/>
          </p:cNvSpPr>
          <p:nvPr>
            <p:ph type="sldImg" idx="2"/>
          </p:nvPr>
        </p:nvSpPr>
        <p:spPr>
          <a:xfrm>
            <a:off x="2084388" y="744538"/>
            <a:ext cx="2628900" cy="3722687"/>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フッター プレースホルダー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ea typeface="游ゴシック" panose="020B0400000000000000" pitchFamily="50" charset="-128"/>
              </a:defRPr>
            </a:lvl1pPr>
          </a:lstStyle>
          <a:p>
            <a:endParaRPr lang="ja-JP" altLang="en-US" dirty="0"/>
          </a:p>
        </p:txBody>
      </p:sp>
      <p:sp>
        <p:nvSpPr>
          <p:cNvPr id="7" name="スライド番号プレースホルダー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ea typeface="游ゴシック" panose="020B0400000000000000" pitchFamily="50" charset="-128"/>
              </a:defRPr>
            </a:lvl1pPr>
          </a:lstStyle>
          <a:p>
            <a:fld id="{E2632557-63F2-48F8-8C17-2602DD280DD2}" type="slidenum">
              <a:rPr lang="ja-JP" altLang="en-US" smtClean="0"/>
              <a:pPr/>
              <a:t>‹#›</a:t>
            </a:fld>
            <a:endParaRPr lang="ja-JP" altLang="en-US" dirty="0"/>
          </a:p>
        </p:txBody>
      </p:sp>
    </p:spTree>
    <p:extLst>
      <p:ext uri="{BB962C8B-B14F-4D97-AF65-F5344CB8AC3E}">
        <p14:creationId xmlns:p14="http://schemas.microsoft.com/office/powerpoint/2010/main" val="2506440677"/>
      </p:ext>
    </p:extLst>
  </p:cSld>
  <p:clrMap bg1="lt1" tx1="dk1" bg2="lt2" tx2="dk2" accent1="accent1" accent2="accent2" accent3="accent3" accent4="accent4" accent5="accent5" accent6="accent6" hlink="hlink" folHlink="folHlink"/>
  <p:notesStyle>
    <a:lvl1pPr marL="0" algn="l" defTabSz="3451951" rtl="0" eaLnBrk="1" latinLnBrk="0" hangingPunct="1">
      <a:defRPr kumimoji="1" sz="4530" kern="1200">
        <a:solidFill>
          <a:schemeClr val="tx1"/>
        </a:solidFill>
        <a:latin typeface="+mn-lt"/>
        <a:ea typeface="游ゴシック" panose="020B0400000000000000" pitchFamily="50" charset="-128"/>
        <a:cs typeface="+mn-cs"/>
      </a:defRPr>
    </a:lvl1pPr>
    <a:lvl2pPr marL="1725976" algn="l" defTabSz="3451951" rtl="0" eaLnBrk="1" latinLnBrk="0" hangingPunct="1">
      <a:defRPr kumimoji="1" sz="4530" kern="1200">
        <a:solidFill>
          <a:schemeClr val="tx1"/>
        </a:solidFill>
        <a:latin typeface="+mn-lt"/>
        <a:ea typeface="游ゴシック" panose="020B0400000000000000" pitchFamily="50" charset="-128"/>
        <a:cs typeface="+mn-cs"/>
      </a:defRPr>
    </a:lvl2pPr>
    <a:lvl3pPr marL="3451951" algn="l" defTabSz="3451951" rtl="0" eaLnBrk="1" latinLnBrk="0" hangingPunct="1">
      <a:defRPr kumimoji="1" sz="4530" kern="1200">
        <a:solidFill>
          <a:schemeClr val="tx1"/>
        </a:solidFill>
        <a:latin typeface="+mn-lt"/>
        <a:ea typeface="游ゴシック" panose="020B0400000000000000" pitchFamily="50" charset="-128"/>
        <a:cs typeface="+mn-cs"/>
      </a:defRPr>
    </a:lvl3pPr>
    <a:lvl4pPr marL="5177927" algn="l" defTabSz="3451951" rtl="0" eaLnBrk="1" latinLnBrk="0" hangingPunct="1">
      <a:defRPr kumimoji="1" sz="4530" kern="1200">
        <a:solidFill>
          <a:schemeClr val="tx1"/>
        </a:solidFill>
        <a:latin typeface="+mn-lt"/>
        <a:ea typeface="游ゴシック" panose="020B0400000000000000" pitchFamily="50" charset="-128"/>
        <a:cs typeface="+mn-cs"/>
      </a:defRPr>
    </a:lvl4pPr>
    <a:lvl5pPr marL="6903903" algn="l" defTabSz="3451951" rtl="0" eaLnBrk="1" latinLnBrk="0" hangingPunct="1">
      <a:defRPr kumimoji="1" sz="4530" kern="1200">
        <a:solidFill>
          <a:schemeClr val="tx1"/>
        </a:solidFill>
        <a:latin typeface="+mn-lt"/>
        <a:ea typeface="游ゴシック" panose="020B0400000000000000" pitchFamily="50" charset="-128"/>
        <a:cs typeface="+mn-cs"/>
      </a:defRPr>
    </a:lvl5pPr>
    <a:lvl6pPr marL="8629879" algn="l" defTabSz="3451951" rtl="0" eaLnBrk="1" latinLnBrk="0" hangingPunct="1">
      <a:defRPr kumimoji="1" sz="4530" kern="1200">
        <a:solidFill>
          <a:schemeClr val="tx1"/>
        </a:solidFill>
        <a:latin typeface="+mn-lt"/>
        <a:ea typeface="+mn-ea"/>
        <a:cs typeface="+mn-cs"/>
      </a:defRPr>
    </a:lvl6pPr>
    <a:lvl7pPr marL="10355854" algn="l" defTabSz="3451951" rtl="0" eaLnBrk="1" latinLnBrk="0" hangingPunct="1">
      <a:defRPr kumimoji="1" sz="4530" kern="1200">
        <a:solidFill>
          <a:schemeClr val="tx1"/>
        </a:solidFill>
        <a:latin typeface="+mn-lt"/>
        <a:ea typeface="+mn-ea"/>
        <a:cs typeface="+mn-cs"/>
      </a:defRPr>
    </a:lvl7pPr>
    <a:lvl8pPr marL="12081830" algn="l" defTabSz="3451951" rtl="0" eaLnBrk="1" latinLnBrk="0" hangingPunct="1">
      <a:defRPr kumimoji="1" sz="4530" kern="1200">
        <a:solidFill>
          <a:schemeClr val="tx1"/>
        </a:solidFill>
        <a:latin typeface="+mn-lt"/>
        <a:ea typeface="+mn-ea"/>
        <a:cs typeface="+mn-cs"/>
      </a:defRPr>
    </a:lvl8pPr>
    <a:lvl9pPr marL="13807806" algn="l" defTabSz="3451951" rtl="0" eaLnBrk="1" latinLnBrk="0" hangingPunct="1">
      <a:defRPr kumimoji="1" sz="453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965603" y="11518607"/>
            <a:ext cx="22276832" cy="7948002"/>
          </a:xfrm>
        </p:spPr>
        <p:txBody>
          <a:bodyPr/>
          <a:lstStyle>
            <a:lvl1pPr>
              <a:defRPr>
                <a:ea typeface="游ゴシック" panose="020B0400000000000000" pitchFamily="50" charset="-128"/>
              </a:defRPr>
            </a:lvl1pPr>
          </a:lstStyle>
          <a:p>
            <a:r>
              <a:rPr kumimoji="1" lang="ja-JP" altLang="en-US" dirty="0"/>
              <a:t>マスター タイトルの書式設定</a:t>
            </a:r>
          </a:p>
        </p:txBody>
      </p:sp>
      <p:sp>
        <p:nvSpPr>
          <p:cNvPr id="3" name="サブタイトル 2"/>
          <p:cNvSpPr>
            <a:spLocks noGrp="1"/>
          </p:cNvSpPr>
          <p:nvPr>
            <p:ph type="subTitle" idx="1"/>
          </p:nvPr>
        </p:nvSpPr>
        <p:spPr>
          <a:xfrm>
            <a:off x="3931206" y="21011570"/>
            <a:ext cx="18345627" cy="9475804"/>
          </a:xfrm>
        </p:spPr>
        <p:txBody>
          <a:bodyPr/>
          <a:lstStyle>
            <a:lvl1pPr marL="0" indent="0" algn="ctr">
              <a:buNone/>
              <a:defRPr>
                <a:solidFill>
                  <a:schemeClr val="tx1">
                    <a:tint val="75000"/>
                  </a:schemeClr>
                </a:solidFill>
                <a:ea typeface="游ゴシック" panose="020B0400000000000000" pitchFamily="50" charset="-128"/>
              </a:defRPr>
            </a:lvl1pPr>
            <a:lvl2pPr marL="1711345" indent="0" algn="ctr">
              <a:buNone/>
              <a:defRPr>
                <a:solidFill>
                  <a:schemeClr val="tx1">
                    <a:tint val="75000"/>
                  </a:schemeClr>
                </a:solidFill>
              </a:defRPr>
            </a:lvl2pPr>
            <a:lvl3pPr marL="3422691" indent="0" algn="ctr">
              <a:buNone/>
              <a:defRPr>
                <a:solidFill>
                  <a:schemeClr val="tx1">
                    <a:tint val="75000"/>
                  </a:schemeClr>
                </a:solidFill>
              </a:defRPr>
            </a:lvl3pPr>
            <a:lvl4pPr marL="5134036" indent="0" algn="ctr">
              <a:buNone/>
              <a:defRPr>
                <a:solidFill>
                  <a:schemeClr val="tx1">
                    <a:tint val="75000"/>
                  </a:schemeClr>
                </a:solidFill>
              </a:defRPr>
            </a:lvl4pPr>
            <a:lvl5pPr marL="6845381" indent="0" algn="ctr">
              <a:buNone/>
              <a:defRPr>
                <a:solidFill>
                  <a:schemeClr val="tx1">
                    <a:tint val="75000"/>
                  </a:schemeClr>
                </a:solidFill>
              </a:defRPr>
            </a:lvl5pPr>
            <a:lvl6pPr marL="8556727" indent="0" algn="ctr">
              <a:buNone/>
              <a:defRPr>
                <a:solidFill>
                  <a:schemeClr val="tx1">
                    <a:tint val="75000"/>
                  </a:schemeClr>
                </a:solidFill>
              </a:defRPr>
            </a:lvl6pPr>
            <a:lvl7pPr marL="10268072" indent="0" algn="ctr">
              <a:buNone/>
              <a:defRPr>
                <a:solidFill>
                  <a:schemeClr val="tx1">
                    <a:tint val="75000"/>
                  </a:schemeClr>
                </a:solidFill>
              </a:defRPr>
            </a:lvl7pPr>
            <a:lvl8pPr marL="11979417" indent="0" algn="ctr">
              <a:buNone/>
              <a:defRPr>
                <a:solidFill>
                  <a:schemeClr val="tx1">
                    <a:tint val="75000"/>
                  </a:schemeClr>
                </a:solidFill>
              </a:defRPr>
            </a:lvl8pPr>
            <a:lvl9pPr marL="13690763" indent="0" algn="ctr">
              <a:buNone/>
              <a:defRPr>
                <a:solidFill>
                  <a:schemeClr val="tx1">
                    <a:tint val="75000"/>
                  </a:schemeClr>
                </a:solidFill>
              </a:defRPr>
            </a:lvl9pPr>
          </a:lstStyle>
          <a:p>
            <a:r>
              <a:rPr kumimoji="1" lang="ja-JP" altLang="en-US" dirty="0"/>
              <a:t>マスター サブタイトルの書式設定</a:t>
            </a:r>
          </a:p>
        </p:txBody>
      </p:sp>
      <p:sp>
        <p:nvSpPr>
          <p:cNvPr id="4" name="日付プレースホルダー 3"/>
          <p:cNvSpPr>
            <a:spLocks noGrp="1"/>
          </p:cNvSpPr>
          <p:nvPr>
            <p:ph type="dt" sz="half" idx="10"/>
          </p:nvPr>
        </p:nvSpPr>
        <p:spPr/>
        <p:txBody>
          <a:bodyPr/>
          <a:lstStyle>
            <a:lvl1pPr>
              <a:defRPr>
                <a:ea typeface="游ゴシック" panose="020B0400000000000000" pitchFamily="50" charset="-128"/>
              </a:defRPr>
            </a:lvl1pPr>
          </a:lstStyle>
          <a:p>
            <a:fld id="{409B9CA5-81D2-46C0-A35B-AB23A863D5F9}" type="datetimeFigureOut">
              <a:rPr lang="ja-JP" altLang="en-US" smtClean="0"/>
              <a:pPr/>
              <a:t>2022/10/6</a:t>
            </a:fld>
            <a:endParaRPr lang="ja-JP" altLang="en-US" dirty="0"/>
          </a:p>
        </p:txBody>
      </p:sp>
      <p:sp>
        <p:nvSpPr>
          <p:cNvPr id="5" name="フッター プレースホルダー 4"/>
          <p:cNvSpPr>
            <a:spLocks noGrp="1"/>
          </p:cNvSpPr>
          <p:nvPr>
            <p:ph type="ftr" sz="quarter" idx="11"/>
          </p:nvPr>
        </p:nvSpPr>
        <p:spPr/>
        <p:txBody>
          <a:bodyPr/>
          <a:lstStyle>
            <a:lvl1pPr>
              <a:defRPr>
                <a:ea typeface="游ゴシック" panose="020B0400000000000000" pitchFamily="50" charset="-128"/>
              </a:defRPr>
            </a:lvl1pPr>
          </a:lstStyle>
          <a:p>
            <a:endParaRPr lang="ja-JP" altLang="en-US" dirty="0"/>
          </a:p>
        </p:txBody>
      </p:sp>
      <p:sp>
        <p:nvSpPr>
          <p:cNvPr id="6" name="スライド番号プレースホルダー 5"/>
          <p:cNvSpPr>
            <a:spLocks noGrp="1"/>
          </p:cNvSpPr>
          <p:nvPr>
            <p:ph type="sldNum" sz="quarter" idx="12"/>
          </p:nvPr>
        </p:nvSpPr>
        <p:spPr/>
        <p:txBody>
          <a:bodyPr/>
          <a:lstStyle>
            <a:lvl1pPr>
              <a:defRPr>
                <a:ea typeface="游ゴシック" panose="020B0400000000000000" pitchFamily="50" charset="-128"/>
              </a:defRPr>
            </a:lvl1pPr>
          </a:lstStyle>
          <a:p>
            <a:fld id="{EE383F4E-746C-4701-8633-BA6163373D03}" type="slidenum">
              <a:rPr lang="ja-JP" altLang="en-US" smtClean="0"/>
              <a:pPr/>
              <a:t>‹#›</a:t>
            </a:fld>
            <a:endParaRPr lang="ja-JP" altLang="en-US" dirty="0"/>
          </a:p>
        </p:txBody>
      </p:sp>
    </p:spTree>
    <p:extLst>
      <p:ext uri="{BB962C8B-B14F-4D97-AF65-F5344CB8AC3E}">
        <p14:creationId xmlns:p14="http://schemas.microsoft.com/office/powerpoint/2010/main" val="1145490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ea typeface="游ゴシック" panose="020B0400000000000000" pitchFamily="50" charset="-128"/>
              </a:defRPr>
            </a:lvl1pPr>
          </a:lstStyle>
          <a:p>
            <a:r>
              <a:rPr kumimoji="1" lang="ja-JP" altLang="en-US" dirty="0"/>
              <a:t>マスター タイトルの書式設定</a:t>
            </a:r>
          </a:p>
        </p:txBody>
      </p:sp>
      <p:sp>
        <p:nvSpPr>
          <p:cNvPr id="3" name="縦書きテキスト プレースホルダー 2"/>
          <p:cNvSpPr>
            <a:spLocks noGrp="1"/>
          </p:cNvSpPr>
          <p:nvPr>
            <p:ph type="body" orient="vert" idx="1"/>
          </p:nvPr>
        </p:nvSpPr>
        <p:spPr/>
        <p:txBody>
          <a:bodyPr vert="eaVert"/>
          <a:lstStyle>
            <a:lvl1pPr>
              <a:defRPr>
                <a:ea typeface="游ゴシック" panose="020B0400000000000000" pitchFamily="50" charset="-128"/>
              </a:defRPr>
            </a:lvl1pPr>
            <a:lvl2pPr>
              <a:defRPr>
                <a:ea typeface="游ゴシック" panose="020B0400000000000000" pitchFamily="50" charset="-128"/>
              </a:defRPr>
            </a:lvl2pPr>
            <a:lvl3pPr>
              <a:defRPr>
                <a:ea typeface="游ゴシック" panose="020B0400000000000000" pitchFamily="50" charset="-128"/>
              </a:defRPr>
            </a:lvl3pPr>
            <a:lvl4pPr>
              <a:defRPr>
                <a:ea typeface="游ゴシック" panose="020B0400000000000000" pitchFamily="50" charset="-128"/>
              </a:defRPr>
            </a:lvl4pPr>
            <a:lvl5pPr>
              <a:defRPr>
                <a:ea typeface="游ゴシック" panose="020B0400000000000000" pitchFamily="50"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lvl1pPr>
              <a:defRPr>
                <a:ea typeface="游ゴシック" panose="020B0400000000000000" pitchFamily="50" charset="-128"/>
              </a:defRPr>
            </a:lvl1pPr>
          </a:lstStyle>
          <a:p>
            <a:fld id="{409B9CA5-81D2-46C0-A35B-AB23A863D5F9}" type="datetimeFigureOut">
              <a:rPr lang="ja-JP" altLang="en-US" smtClean="0"/>
              <a:pPr/>
              <a:t>2022/10/6</a:t>
            </a:fld>
            <a:endParaRPr lang="ja-JP" altLang="en-US" dirty="0"/>
          </a:p>
        </p:txBody>
      </p:sp>
      <p:sp>
        <p:nvSpPr>
          <p:cNvPr id="5" name="フッター プレースホルダー 4"/>
          <p:cNvSpPr>
            <a:spLocks noGrp="1"/>
          </p:cNvSpPr>
          <p:nvPr>
            <p:ph type="ftr" sz="quarter" idx="11"/>
          </p:nvPr>
        </p:nvSpPr>
        <p:spPr/>
        <p:txBody>
          <a:bodyPr/>
          <a:lstStyle>
            <a:lvl1pPr>
              <a:defRPr>
                <a:ea typeface="游ゴシック" panose="020B0400000000000000" pitchFamily="50" charset="-128"/>
              </a:defRPr>
            </a:lvl1pPr>
          </a:lstStyle>
          <a:p>
            <a:endParaRPr lang="ja-JP" altLang="en-US" dirty="0"/>
          </a:p>
        </p:txBody>
      </p:sp>
      <p:sp>
        <p:nvSpPr>
          <p:cNvPr id="6" name="スライド番号プレースホルダー 5"/>
          <p:cNvSpPr>
            <a:spLocks noGrp="1"/>
          </p:cNvSpPr>
          <p:nvPr>
            <p:ph type="sldNum" sz="quarter" idx="12"/>
          </p:nvPr>
        </p:nvSpPr>
        <p:spPr/>
        <p:txBody>
          <a:bodyPr/>
          <a:lstStyle>
            <a:lvl1pPr>
              <a:defRPr>
                <a:ea typeface="游ゴシック" panose="020B0400000000000000" pitchFamily="50" charset="-128"/>
              </a:defRPr>
            </a:lvl1pPr>
          </a:lstStyle>
          <a:p>
            <a:fld id="{EE383F4E-746C-4701-8633-BA6163373D03}" type="slidenum">
              <a:rPr lang="ja-JP" altLang="en-US" smtClean="0"/>
              <a:pPr/>
              <a:t>‹#›</a:t>
            </a:fld>
            <a:endParaRPr lang="ja-JP" altLang="en-US" dirty="0"/>
          </a:p>
        </p:txBody>
      </p:sp>
    </p:spTree>
    <p:extLst>
      <p:ext uri="{BB962C8B-B14F-4D97-AF65-F5344CB8AC3E}">
        <p14:creationId xmlns:p14="http://schemas.microsoft.com/office/powerpoint/2010/main" val="216156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14250619" y="1982716"/>
            <a:ext cx="4422608" cy="42177633"/>
          </a:xfrm>
        </p:spPr>
        <p:txBody>
          <a:bodyPr vert="eaVert"/>
          <a:lstStyle>
            <a:lvl1pPr>
              <a:defRPr>
                <a:ea typeface="游ゴシック" panose="020B0400000000000000" pitchFamily="50" charset="-128"/>
              </a:defRPr>
            </a:lvl1pPr>
          </a:lstStyle>
          <a:p>
            <a:r>
              <a:rPr kumimoji="1" lang="ja-JP" altLang="en-US" dirty="0"/>
              <a:t>マスター タイトルの書式設定</a:t>
            </a:r>
          </a:p>
        </p:txBody>
      </p:sp>
      <p:sp>
        <p:nvSpPr>
          <p:cNvPr id="3" name="縦書きテキスト プレースホルダー 2"/>
          <p:cNvSpPr>
            <a:spLocks noGrp="1"/>
          </p:cNvSpPr>
          <p:nvPr>
            <p:ph type="body" orient="vert" idx="1"/>
          </p:nvPr>
        </p:nvSpPr>
        <p:spPr>
          <a:xfrm>
            <a:off x="982807" y="1982716"/>
            <a:ext cx="12831021" cy="42177633"/>
          </a:xfrm>
        </p:spPr>
        <p:txBody>
          <a:bodyPr vert="eaVert"/>
          <a:lstStyle>
            <a:lvl1pPr>
              <a:defRPr>
                <a:ea typeface="游ゴシック" panose="020B0400000000000000" pitchFamily="50" charset="-128"/>
              </a:defRPr>
            </a:lvl1pPr>
            <a:lvl2pPr>
              <a:defRPr>
                <a:ea typeface="游ゴシック" panose="020B0400000000000000" pitchFamily="50" charset="-128"/>
              </a:defRPr>
            </a:lvl2pPr>
            <a:lvl3pPr>
              <a:defRPr>
                <a:ea typeface="游ゴシック" panose="020B0400000000000000" pitchFamily="50" charset="-128"/>
              </a:defRPr>
            </a:lvl3pPr>
            <a:lvl4pPr>
              <a:defRPr>
                <a:ea typeface="游ゴシック" panose="020B0400000000000000" pitchFamily="50" charset="-128"/>
              </a:defRPr>
            </a:lvl4pPr>
            <a:lvl5pPr>
              <a:defRPr>
                <a:ea typeface="游ゴシック" panose="020B0400000000000000" pitchFamily="50"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lvl1pPr>
              <a:defRPr>
                <a:ea typeface="游ゴシック" panose="020B0400000000000000" pitchFamily="50" charset="-128"/>
              </a:defRPr>
            </a:lvl1pPr>
          </a:lstStyle>
          <a:p>
            <a:fld id="{409B9CA5-81D2-46C0-A35B-AB23A863D5F9}" type="datetimeFigureOut">
              <a:rPr lang="ja-JP" altLang="en-US" smtClean="0"/>
              <a:pPr/>
              <a:t>2022/10/6</a:t>
            </a:fld>
            <a:endParaRPr lang="ja-JP" altLang="en-US" dirty="0"/>
          </a:p>
        </p:txBody>
      </p:sp>
      <p:sp>
        <p:nvSpPr>
          <p:cNvPr id="5" name="フッター プレースホルダー 4"/>
          <p:cNvSpPr>
            <a:spLocks noGrp="1"/>
          </p:cNvSpPr>
          <p:nvPr>
            <p:ph type="ftr" sz="quarter" idx="11"/>
          </p:nvPr>
        </p:nvSpPr>
        <p:spPr/>
        <p:txBody>
          <a:bodyPr/>
          <a:lstStyle>
            <a:lvl1pPr>
              <a:defRPr>
                <a:ea typeface="游ゴシック" panose="020B0400000000000000" pitchFamily="50" charset="-128"/>
              </a:defRPr>
            </a:lvl1pPr>
          </a:lstStyle>
          <a:p>
            <a:endParaRPr lang="ja-JP" altLang="en-US" dirty="0"/>
          </a:p>
        </p:txBody>
      </p:sp>
      <p:sp>
        <p:nvSpPr>
          <p:cNvPr id="6" name="スライド番号プレースホルダー 5"/>
          <p:cNvSpPr>
            <a:spLocks noGrp="1"/>
          </p:cNvSpPr>
          <p:nvPr>
            <p:ph type="sldNum" sz="quarter" idx="12"/>
          </p:nvPr>
        </p:nvSpPr>
        <p:spPr/>
        <p:txBody>
          <a:bodyPr/>
          <a:lstStyle>
            <a:lvl1pPr>
              <a:defRPr>
                <a:ea typeface="游ゴシック" panose="020B0400000000000000" pitchFamily="50" charset="-128"/>
              </a:defRPr>
            </a:lvl1pPr>
          </a:lstStyle>
          <a:p>
            <a:fld id="{EE383F4E-746C-4701-8633-BA6163373D03}" type="slidenum">
              <a:rPr lang="ja-JP" altLang="en-US" smtClean="0"/>
              <a:pPr/>
              <a:t>‹#›</a:t>
            </a:fld>
            <a:endParaRPr lang="ja-JP" altLang="en-US" dirty="0"/>
          </a:p>
        </p:txBody>
      </p:sp>
    </p:spTree>
    <p:extLst>
      <p:ext uri="{BB962C8B-B14F-4D97-AF65-F5344CB8AC3E}">
        <p14:creationId xmlns:p14="http://schemas.microsoft.com/office/powerpoint/2010/main" val="3303328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ea typeface="游ゴシック" panose="020B0400000000000000" pitchFamily="50" charset="-128"/>
              </a:defRPr>
            </a:lvl1pPr>
          </a:lstStyle>
          <a:p>
            <a:r>
              <a:rPr kumimoji="1" lang="ja-JP" altLang="en-US" dirty="0"/>
              <a:t>マスター タイトルの書式設定</a:t>
            </a:r>
          </a:p>
        </p:txBody>
      </p:sp>
      <p:sp>
        <p:nvSpPr>
          <p:cNvPr id="3" name="コンテンツ プレースホルダー 2"/>
          <p:cNvSpPr>
            <a:spLocks noGrp="1"/>
          </p:cNvSpPr>
          <p:nvPr>
            <p:ph idx="1"/>
          </p:nvPr>
        </p:nvSpPr>
        <p:spPr/>
        <p:txBody>
          <a:bodyPr/>
          <a:lstStyle>
            <a:lvl1pPr>
              <a:defRPr>
                <a:ea typeface="游ゴシック" panose="020B0400000000000000" pitchFamily="50" charset="-128"/>
              </a:defRPr>
            </a:lvl1pPr>
            <a:lvl2pPr>
              <a:defRPr>
                <a:ea typeface="游ゴシック" panose="020B0400000000000000" pitchFamily="50" charset="-128"/>
              </a:defRPr>
            </a:lvl2pPr>
            <a:lvl3pPr>
              <a:defRPr>
                <a:ea typeface="游ゴシック" panose="020B0400000000000000" pitchFamily="50" charset="-128"/>
              </a:defRPr>
            </a:lvl3pPr>
            <a:lvl4pPr>
              <a:defRPr>
                <a:ea typeface="游ゴシック" panose="020B0400000000000000" pitchFamily="50" charset="-128"/>
              </a:defRPr>
            </a:lvl4pPr>
            <a:lvl5pPr>
              <a:defRPr>
                <a:ea typeface="游ゴシック" panose="020B0400000000000000" pitchFamily="50"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lvl1pPr>
              <a:defRPr>
                <a:ea typeface="游ゴシック" panose="020B0400000000000000" pitchFamily="50" charset="-128"/>
              </a:defRPr>
            </a:lvl1pPr>
          </a:lstStyle>
          <a:p>
            <a:fld id="{409B9CA5-81D2-46C0-A35B-AB23A863D5F9}" type="datetimeFigureOut">
              <a:rPr lang="ja-JP" altLang="en-US" smtClean="0"/>
              <a:pPr/>
              <a:t>2022/10/6</a:t>
            </a:fld>
            <a:endParaRPr lang="ja-JP" altLang="en-US" dirty="0"/>
          </a:p>
        </p:txBody>
      </p:sp>
      <p:sp>
        <p:nvSpPr>
          <p:cNvPr id="5" name="フッター プレースホルダー 4"/>
          <p:cNvSpPr>
            <a:spLocks noGrp="1"/>
          </p:cNvSpPr>
          <p:nvPr>
            <p:ph type="ftr" sz="quarter" idx="11"/>
          </p:nvPr>
        </p:nvSpPr>
        <p:spPr/>
        <p:txBody>
          <a:bodyPr/>
          <a:lstStyle>
            <a:lvl1pPr>
              <a:defRPr>
                <a:ea typeface="游ゴシック" panose="020B0400000000000000" pitchFamily="50" charset="-128"/>
              </a:defRPr>
            </a:lvl1pPr>
          </a:lstStyle>
          <a:p>
            <a:endParaRPr lang="ja-JP" altLang="en-US" dirty="0"/>
          </a:p>
        </p:txBody>
      </p:sp>
      <p:sp>
        <p:nvSpPr>
          <p:cNvPr id="6" name="スライド番号プレースホルダー 5"/>
          <p:cNvSpPr>
            <a:spLocks noGrp="1"/>
          </p:cNvSpPr>
          <p:nvPr>
            <p:ph type="sldNum" sz="quarter" idx="12"/>
          </p:nvPr>
        </p:nvSpPr>
        <p:spPr/>
        <p:txBody>
          <a:bodyPr/>
          <a:lstStyle>
            <a:lvl1pPr>
              <a:defRPr>
                <a:ea typeface="游ゴシック" panose="020B0400000000000000" pitchFamily="50" charset="-128"/>
              </a:defRPr>
            </a:lvl1pPr>
          </a:lstStyle>
          <a:p>
            <a:fld id="{EE383F4E-746C-4701-8633-BA6163373D03}" type="slidenum">
              <a:rPr lang="ja-JP" altLang="en-US" smtClean="0"/>
              <a:pPr/>
              <a:t>‹#›</a:t>
            </a:fld>
            <a:endParaRPr lang="ja-JP" altLang="en-US" dirty="0"/>
          </a:p>
        </p:txBody>
      </p:sp>
    </p:spTree>
    <p:extLst>
      <p:ext uri="{BB962C8B-B14F-4D97-AF65-F5344CB8AC3E}">
        <p14:creationId xmlns:p14="http://schemas.microsoft.com/office/powerpoint/2010/main" val="2835628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2070256" y="23826843"/>
            <a:ext cx="22276832" cy="7364350"/>
          </a:xfrm>
        </p:spPr>
        <p:txBody>
          <a:bodyPr anchor="t"/>
          <a:lstStyle>
            <a:lvl1pPr algn="l">
              <a:defRPr sz="14972" b="1" cap="all">
                <a:ea typeface="游ゴシック" panose="020B0400000000000000" pitchFamily="50" charset="-128"/>
              </a:defRPr>
            </a:lvl1p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2070256" y="15715769"/>
            <a:ext cx="22276832" cy="8111078"/>
          </a:xfrm>
        </p:spPr>
        <p:txBody>
          <a:bodyPr anchor="b"/>
          <a:lstStyle>
            <a:lvl1pPr marL="0" indent="0">
              <a:buNone/>
              <a:defRPr sz="7486">
                <a:solidFill>
                  <a:schemeClr val="tx1">
                    <a:tint val="75000"/>
                  </a:schemeClr>
                </a:solidFill>
                <a:ea typeface="游ゴシック" panose="020B0400000000000000" pitchFamily="50" charset="-128"/>
              </a:defRPr>
            </a:lvl1pPr>
            <a:lvl2pPr marL="1711345" indent="0">
              <a:buNone/>
              <a:defRPr sz="6738">
                <a:solidFill>
                  <a:schemeClr val="tx1">
                    <a:tint val="75000"/>
                  </a:schemeClr>
                </a:solidFill>
              </a:defRPr>
            </a:lvl2pPr>
            <a:lvl3pPr marL="3422691" indent="0">
              <a:buNone/>
              <a:defRPr sz="5989">
                <a:solidFill>
                  <a:schemeClr val="tx1">
                    <a:tint val="75000"/>
                  </a:schemeClr>
                </a:solidFill>
              </a:defRPr>
            </a:lvl3pPr>
            <a:lvl4pPr marL="5134036" indent="0">
              <a:buNone/>
              <a:defRPr sz="5240">
                <a:solidFill>
                  <a:schemeClr val="tx1">
                    <a:tint val="75000"/>
                  </a:schemeClr>
                </a:solidFill>
              </a:defRPr>
            </a:lvl4pPr>
            <a:lvl5pPr marL="6845381" indent="0">
              <a:buNone/>
              <a:defRPr sz="5240">
                <a:solidFill>
                  <a:schemeClr val="tx1">
                    <a:tint val="75000"/>
                  </a:schemeClr>
                </a:solidFill>
              </a:defRPr>
            </a:lvl5pPr>
            <a:lvl6pPr marL="8556727" indent="0">
              <a:buNone/>
              <a:defRPr sz="5240">
                <a:solidFill>
                  <a:schemeClr val="tx1">
                    <a:tint val="75000"/>
                  </a:schemeClr>
                </a:solidFill>
              </a:defRPr>
            </a:lvl6pPr>
            <a:lvl7pPr marL="10268072" indent="0">
              <a:buNone/>
              <a:defRPr sz="5240">
                <a:solidFill>
                  <a:schemeClr val="tx1">
                    <a:tint val="75000"/>
                  </a:schemeClr>
                </a:solidFill>
              </a:defRPr>
            </a:lvl7pPr>
            <a:lvl8pPr marL="11979417" indent="0">
              <a:buNone/>
              <a:defRPr sz="5240">
                <a:solidFill>
                  <a:schemeClr val="tx1">
                    <a:tint val="75000"/>
                  </a:schemeClr>
                </a:solidFill>
              </a:defRPr>
            </a:lvl8pPr>
            <a:lvl9pPr marL="13690763" indent="0">
              <a:buNone/>
              <a:defRPr sz="5240">
                <a:solidFill>
                  <a:schemeClr val="tx1">
                    <a:tint val="75000"/>
                  </a:schemeClr>
                </a:solidFill>
              </a:defRPr>
            </a:lvl9pPr>
          </a:lstStyle>
          <a:p>
            <a:pPr lvl="0"/>
            <a:r>
              <a:rPr kumimoji="1" lang="ja-JP" altLang="en-US" dirty="0"/>
              <a:t>マスター テキストの書式設定</a:t>
            </a:r>
          </a:p>
        </p:txBody>
      </p:sp>
      <p:sp>
        <p:nvSpPr>
          <p:cNvPr id="4" name="日付プレースホルダー 3"/>
          <p:cNvSpPr>
            <a:spLocks noGrp="1"/>
          </p:cNvSpPr>
          <p:nvPr>
            <p:ph type="dt" sz="half" idx="10"/>
          </p:nvPr>
        </p:nvSpPr>
        <p:spPr/>
        <p:txBody>
          <a:bodyPr/>
          <a:lstStyle>
            <a:lvl1pPr>
              <a:defRPr>
                <a:ea typeface="游ゴシック" panose="020B0400000000000000" pitchFamily="50" charset="-128"/>
              </a:defRPr>
            </a:lvl1pPr>
          </a:lstStyle>
          <a:p>
            <a:fld id="{409B9CA5-81D2-46C0-A35B-AB23A863D5F9}" type="datetimeFigureOut">
              <a:rPr lang="ja-JP" altLang="en-US" smtClean="0"/>
              <a:pPr/>
              <a:t>2022/10/6</a:t>
            </a:fld>
            <a:endParaRPr lang="ja-JP" altLang="en-US" dirty="0"/>
          </a:p>
        </p:txBody>
      </p:sp>
      <p:sp>
        <p:nvSpPr>
          <p:cNvPr id="5" name="フッター プレースホルダー 4"/>
          <p:cNvSpPr>
            <a:spLocks noGrp="1"/>
          </p:cNvSpPr>
          <p:nvPr>
            <p:ph type="ftr" sz="quarter" idx="11"/>
          </p:nvPr>
        </p:nvSpPr>
        <p:spPr/>
        <p:txBody>
          <a:bodyPr/>
          <a:lstStyle>
            <a:lvl1pPr>
              <a:defRPr>
                <a:ea typeface="游ゴシック" panose="020B0400000000000000" pitchFamily="50" charset="-128"/>
              </a:defRPr>
            </a:lvl1pPr>
          </a:lstStyle>
          <a:p>
            <a:endParaRPr lang="ja-JP" altLang="en-US" dirty="0"/>
          </a:p>
        </p:txBody>
      </p:sp>
      <p:sp>
        <p:nvSpPr>
          <p:cNvPr id="6" name="スライド番号プレースホルダー 5"/>
          <p:cNvSpPr>
            <a:spLocks noGrp="1"/>
          </p:cNvSpPr>
          <p:nvPr>
            <p:ph type="sldNum" sz="quarter" idx="12"/>
          </p:nvPr>
        </p:nvSpPr>
        <p:spPr/>
        <p:txBody>
          <a:bodyPr/>
          <a:lstStyle>
            <a:lvl1pPr>
              <a:defRPr>
                <a:ea typeface="游ゴシック" panose="020B0400000000000000" pitchFamily="50" charset="-128"/>
              </a:defRPr>
            </a:lvl1pPr>
          </a:lstStyle>
          <a:p>
            <a:fld id="{EE383F4E-746C-4701-8633-BA6163373D03}" type="slidenum">
              <a:rPr lang="ja-JP" altLang="en-US" smtClean="0"/>
              <a:pPr/>
              <a:t>‹#›</a:t>
            </a:fld>
            <a:endParaRPr lang="ja-JP" altLang="en-US" dirty="0"/>
          </a:p>
        </p:txBody>
      </p:sp>
    </p:spTree>
    <p:extLst>
      <p:ext uri="{BB962C8B-B14F-4D97-AF65-F5344CB8AC3E}">
        <p14:creationId xmlns:p14="http://schemas.microsoft.com/office/powerpoint/2010/main" val="3576653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ea typeface="游ゴシック" panose="020B0400000000000000" pitchFamily="50" charset="-128"/>
              </a:defRPr>
            </a:lvl1pPr>
          </a:lstStyle>
          <a:p>
            <a:r>
              <a:rPr kumimoji="1" lang="ja-JP" altLang="en-US" dirty="0"/>
              <a:t>マスター タイトルの書式設定</a:t>
            </a:r>
          </a:p>
        </p:txBody>
      </p:sp>
      <p:sp>
        <p:nvSpPr>
          <p:cNvPr id="3" name="コンテンツ プレースホルダー 2"/>
          <p:cNvSpPr>
            <a:spLocks noGrp="1"/>
          </p:cNvSpPr>
          <p:nvPr>
            <p:ph sz="half" idx="1"/>
          </p:nvPr>
        </p:nvSpPr>
        <p:spPr>
          <a:xfrm>
            <a:off x="982807" y="11535766"/>
            <a:ext cx="8626813" cy="32624583"/>
          </a:xfrm>
        </p:spPr>
        <p:txBody>
          <a:bodyPr/>
          <a:lstStyle>
            <a:lvl1pPr>
              <a:defRPr sz="10481">
                <a:ea typeface="游ゴシック" panose="020B0400000000000000" pitchFamily="50" charset="-128"/>
              </a:defRPr>
            </a:lvl1pPr>
            <a:lvl2pPr>
              <a:defRPr sz="8983">
                <a:ea typeface="游ゴシック" panose="020B0400000000000000" pitchFamily="50" charset="-128"/>
              </a:defRPr>
            </a:lvl2pPr>
            <a:lvl3pPr>
              <a:defRPr sz="7486">
                <a:ea typeface="游ゴシック" panose="020B0400000000000000" pitchFamily="50" charset="-128"/>
              </a:defRPr>
            </a:lvl3pPr>
            <a:lvl4pPr>
              <a:defRPr sz="6738">
                <a:ea typeface="游ゴシック" panose="020B0400000000000000" pitchFamily="50" charset="-128"/>
              </a:defRPr>
            </a:lvl4pPr>
            <a:lvl5pPr>
              <a:defRPr sz="6738">
                <a:ea typeface="游ゴシック" panose="020B0400000000000000" pitchFamily="50" charset="-128"/>
              </a:defRPr>
            </a:lvl5pPr>
            <a:lvl6pPr>
              <a:defRPr sz="6738"/>
            </a:lvl6pPr>
            <a:lvl7pPr>
              <a:defRPr sz="6738"/>
            </a:lvl7pPr>
            <a:lvl8pPr>
              <a:defRPr sz="6738"/>
            </a:lvl8pPr>
            <a:lvl9pPr>
              <a:defRPr sz="6738"/>
            </a:lvl9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コンテンツ プレースホルダー 3"/>
          <p:cNvSpPr>
            <a:spLocks noGrp="1"/>
          </p:cNvSpPr>
          <p:nvPr>
            <p:ph sz="half" idx="2"/>
          </p:nvPr>
        </p:nvSpPr>
        <p:spPr>
          <a:xfrm>
            <a:off x="10046420" y="11535766"/>
            <a:ext cx="8626813" cy="32624583"/>
          </a:xfrm>
        </p:spPr>
        <p:txBody>
          <a:bodyPr/>
          <a:lstStyle>
            <a:lvl1pPr>
              <a:defRPr sz="10481">
                <a:ea typeface="游ゴシック" panose="020B0400000000000000" pitchFamily="50" charset="-128"/>
              </a:defRPr>
            </a:lvl1pPr>
            <a:lvl2pPr>
              <a:defRPr sz="8983">
                <a:ea typeface="游ゴシック" panose="020B0400000000000000" pitchFamily="50" charset="-128"/>
              </a:defRPr>
            </a:lvl2pPr>
            <a:lvl3pPr>
              <a:defRPr sz="7486">
                <a:ea typeface="游ゴシック" panose="020B0400000000000000" pitchFamily="50" charset="-128"/>
              </a:defRPr>
            </a:lvl3pPr>
            <a:lvl4pPr>
              <a:defRPr sz="6738">
                <a:ea typeface="游ゴシック" panose="020B0400000000000000" pitchFamily="50" charset="-128"/>
              </a:defRPr>
            </a:lvl4pPr>
            <a:lvl5pPr>
              <a:defRPr sz="6738">
                <a:ea typeface="游ゴシック" panose="020B0400000000000000" pitchFamily="50" charset="-128"/>
              </a:defRPr>
            </a:lvl5pPr>
            <a:lvl6pPr>
              <a:defRPr sz="6738"/>
            </a:lvl6pPr>
            <a:lvl7pPr>
              <a:defRPr sz="6738"/>
            </a:lvl7pPr>
            <a:lvl8pPr>
              <a:defRPr sz="6738"/>
            </a:lvl8pPr>
            <a:lvl9pPr>
              <a:defRPr sz="6738"/>
            </a:lvl9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5" name="日付プレースホルダー 4"/>
          <p:cNvSpPr>
            <a:spLocks noGrp="1"/>
          </p:cNvSpPr>
          <p:nvPr>
            <p:ph type="dt" sz="half" idx="10"/>
          </p:nvPr>
        </p:nvSpPr>
        <p:spPr/>
        <p:txBody>
          <a:bodyPr/>
          <a:lstStyle>
            <a:lvl1pPr>
              <a:defRPr>
                <a:ea typeface="游ゴシック" panose="020B0400000000000000" pitchFamily="50" charset="-128"/>
              </a:defRPr>
            </a:lvl1pPr>
          </a:lstStyle>
          <a:p>
            <a:fld id="{409B9CA5-81D2-46C0-A35B-AB23A863D5F9}" type="datetimeFigureOut">
              <a:rPr lang="ja-JP" altLang="en-US" smtClean="0"/>
              <a:pPr/>
              <a:t>2022/10/6</a:t>
            </a:fld>
            <a:endParaRPr lang="ja-JP" altLang="en-US" dirty="0"/>
          </a:p>
        </p:txBody>
      </p:sp>
      <p:sp>
        <p:nvSpPr>
          <p:cNvPr id="6" name="フッター プレースホルダー 5"/>
          <p:cNvSpPr>
            <a:spLocks noGrp="1"/>
          </p:cNvSpPr>
          <p:nvPr>
            <p:ph type="ftr" sz="quarter" idx="11"/>
          </p:nvPr>
        </p:nvSpPr>
        <p:spPr/>
        <p:txBody>
          <a:bodyPr/>
          <a:lstStyle>
            <a:lvl1pPr>
              <a:defRPr>
                <a:ea typeface="游ゴシック" panose="020B0400000000000000" pitchFamily="50" charset="-128"/>
              </a:defRPr>
            </a:lvl1pPr>
          </a:lstStyle>
          <a:p>
            <a:endParaRPr lang="ja-JP" altLang="en-US" dirty="0"/>
          </a:p>
        </p:txBody>
      </p:sp>
      <p:sp>
        <p:nvSpPr>
          <p:cNvPr id="7" name="スライド番号プレースホルダー 6"/>
          <p:cNvSpPr>
            <a:spLocks noGrp="1"/>
          </p:cNvSpPr>
          <p:nvPr>
            <p:ph type="sldNum" sz="quarter" idx="12"/>
          </p:nvPr>
        </p:nvSpPr>
        <p:spPr/>
        <p:txBody>
          <a:bodyPr/>
          <a:lstStyle>
            <a:lvl1pPr>
              <a:defRPr>
                <a:ea typeface="游ゴシック" panose="020B0400000000000000" pitchFamily="50" charset="-128"/>
              </a:defRPr>
            </a:lvl1pPr>
          </a:lstStyle>
          <a:p>
            <a:fld id="{EE383F4E-746C-4701-8633-BA6163373D03}" type="slidenum">
              <a:rPr lang="ja-JP" altLang="en-US" smtClean="0"/>
              <a:pPr/>
              <a:t>‹#›</a:t>
            </a:fld>
            <a:endParaRPr lang="ja-JP" altLang="en-US" dirty="0"/>
          </a:p>
        </p:txBody>
      </p:sp>
    </p:spTree>
    <p:extLst>
      <p:ext uri="{BB962C8B-B14F-4D97-AF65-F5344CB8AC3E}">
        <p14:creationId xmlns:p14="http://schemas.microsoft.com/office/powerpoint/2010/main" val="1824900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1310402" y="1484888"/>
            <a:ext cx="23587234" cy="6179873"/>
          </a:xfrm>
        </p:spPr>
        <p:txBody>
          <a:bodyPr/>
          <a:lstStyle>
            <a:lvl1pPr>
              <a:defRPr>
                <a:ea typeface="游ゴシック" panose="020B0400000000000000" pitchFamily="50" charset="-128"/>
              </a:defRPr>
            </a:lvl1p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1310404" y="8299916"/>
            <a:ext cx="11579768" cy="3459011"/>
          </a:xfrm>
        </p:spPr>
        <p:txBody>
          <a:bodyPr anchor="b"/>
          <a:lstStyle>
            <a:lvl1pPr marL="0" indent="0">
              <a:buNone/>
              <a:defRPr sz="8983" b="1">
                <a:ea typeface="游ゴシック" panose="020B0400000000000000" pitchFamily="50" charset="-128"/>
              </a:defRPr>
            </a:lvl1pPr>
            <a:lvl2pPr marL="1711345" indent="0">
              <a:buNone/>
              <a:defRPr sz="7486" b="1"/>
            </a:lvl2pPr>
            <a:lvl3pPr marL="3422691" indent="0">
              <a:buNone/>
              <a:defRPr sz="6738" b="1"/>
            </a:lvl3pPr>
            <a:lvl4pPr marL="5134036" indent="0">
              <a:buNone/>
              <a:defRPr sz="5989" b="1"/>
            </a:lvl4pPr>
            <a:lvl5pPr marL="6845381" indent="0">
              <a:buNone/>
              <a:defRPr sz="5989" b="1"/>
            </a:lvl5pPr>
            <a:lvl6pPr marL="8556727" indent="0">
              <a:buNone/>
              <a:defRPr sz="5989" b="1"/>
            </a:lvl6pPr>
            <a:lvl7pPr marL="10268072" indent="0">
              <a:buNone/>
              <a:defRPr sz="5989" b="1"/>
            </a:lvl7pPr>
            <a:lvl8pPr marL="11979417" indent="0">
              <a:buNone/>
              <a:defRPr sz="5989" b="1"/>
            </a:lvl8pPr>
            <a:lvl9pPr marL="13690763" indent="0">
              <a:buNone/>
              <a:defRPr sz="5989" b="1"/>
            </a:lvl9pPr>
          </a:lstStyle>
          <a:p>
            <a:pPr lvl="0"/>
            <a:r>
              <a:rPr kumimoji="1" lang="ja-JP" altLang="en-US" dirty="0"/>
              <a:t>マスター テキストの書式設定</a:t>
            </a:r>
          </a:p>
        </p:txBody>
      </p:sp>
      <p:sp>
        <p:nvSpPr>
          <p:cNvPr id="4" name="コンテンツ プレースホルダー 3"/>
          <p:cNvSpPr>
            <a:spLocks noGrp="1"/>
          </p:cNvSpPr>
          <p:nvPr>
            <p:ph sz="half" idx="2"/>
          </p:nvPr>
        </p:nvSpPr>
        <p:spPr>
          <a:xfrm>
            <a:off x="1310404" y="11758925"/>
            <a:ext cx="11579768" cy="21363480"/>
          </a:xfrm>
        </p:spPr>
        <p:txBody>
          <a:bodyPr/>
          <a:lstStyle>
            <a:lvl1pPr>
              <a:defRPr sz="8983">
                <a:ea typeface="游ゴシック" panose="020B0400000000000000" pitchFamily="50" charset="-128"/>
              </a:defRPr>
            </a:lvl1pPr>
            <a:lvl2pPr>
              <a:defRPr sz="7486">
                <a:ea typeface="游ゴシック" panose="020B0400000000000000" pitchFamily="50" charset="-128"/>
              </a:defRPr>
            </a:lvl2pPr>
            <a:lvl3pPr>
              <a:defRPr sz="6738">
                <a:ea typeface="游ゴシック" panose="020B0400000000000000" pitchFamily="50" charset="-128"/>
              </a:defRPr>
            </a:lvl3pPr>
            <a:lvl4pPr>
              <a:defRPr sz="5989">
                <a:ea typeface="游ゴシック" panose="020B0400000000000000" pitchFamily="50" charset="-128"/>
              </a:defRPr>
            </a:lvl4pPr>
            <a:lvl5pPr>
              <a:defRPr sz="5989">
                <a:ea typeface="游ゴシック" panose="020B0400000000000000" pitchFamily="50" charset="-128"/>
              </a:defRPr>
            </a:lvl5pPr>
            <a:lvl6pPr>
              <a:defRPr sz="5989"/>
            </a:lvl6pPr>
            <a:lvl7pPr>
              <a:defRPr sz="5989"/>
            </a:lvl7pPr>
            <a:lvl8pPr>
              <a:defRPr sz="5989"/>
            </a:lvl8pPr>
            <a:lvl9pPr>
              <a:defRPr sz="5989"/>
            </a:lvl9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5" name="テキスト プレースホルダー 4"/>
          <p:cNvSpPr>
            <a:spLocks noGrp="1"/>
          </p:cNvSpPr>
          <p:nvPr>
            <p:ph type="body" sz="quarter" idx="3"/>
          </p:nvPr>
        </p:nvSpPr>
        <p:spPr>
          <a:xfrm>
            <a:off x="13313326" y="8299916"/>
            <a:ext cx="11584316" cy="3459011"/>
          </a:xfrm>
        </p:spPr>
        <p:txBody>
          <a:bodyPr anchor="b"/>
          <a:lstStyle>
            <a:lvl1pPr marL="0" indent="0">
              <a:buNone/>
              <a:defRPr sz="8983" b="1">
                <a:ea typeface="游ゴシック" panose="020B0400000000000000" pitchFamily="50" charset="-128"/>
              </a:defRPr>
            </a:lvl1pPr>
            <a:lvl2pPr marL="1711345" indent="0">
              <a:buNone/>
              <a:defRPr sz="7486" b="1"/>
            </a:lvl2pPr>
            <a:lvl3pPr marL="3422691" indent="0">
              <a:buNone/>
              <a:defRPr sz="6738" b="1"/>
            </a:lvl3pPr>
            <a:lvl4pPr marL="5134036" indent="0">
              <a:buNone/>
              <a:defRPr sz="5989" b="1"/>
            </a:lvl4pPr>
            <a:lvl5pPr marL="6845381" indent="0">
              <a:buNone/>
              <a:defRPr sz="5989" b="1"/>
            </a:lvl5pPr>
            <a:lvl6pPr marL="8556727" indent="0">
              <a:buNone/>
              <a:defRPr sz="5989" b="1"/>
            </a:lvl6pPr>
            <a:lvl7pPr marL="10268072" indent="0">
              <a:buNone/>
              <a:defRPr sz="5989" b="1"/>
            </a:lvl7pPr>
            <a:lvl8pPr marL="11979417" indent="0">
              <a:buNone/>
              <a:defRPr sz="5989" b="1"/>
            </a:lvl8pPr>
            <a:lvl9pPr marL="13690763" indent="0">
              <a:buNone/>
              <a:defRPr sz="5989" b="1"/>
            </a:lvl9pPr>
          </a:lstStyle>
          <a:p>
            <a:pPr lvl="0"/>
            <a:r>
              <a:rPr kumimoji="1" lang="ja-JP" altLang="en-US" dirty="0"/>
              <a:t>マスター テキストの書式設定</a:t>
            </a:r>
          </a:p>
        </p:txBody>
      </p:sp>
      <p:sp>
        <p:nvSpPr>
          <p:cNvPr id="6" name="コンテンツ プレースホルダー 5"/>
          <p:cNvSpPr>
            <a:spLocks noGrp="1"/>
          </p:cNvSpPr>
          <p:nvPr>
            <p:ph sz="quarter" idx="4"/>
          </p:nvPr>
        </p:nvSpPr>
        <p:spPr>
          <a:xfrm>
            <a:off x="13313326" y="11758925"/>
            <a:ext cx="11584316" cy="21363480"/>
          </a:xfrm>
        </p:spPr>
        <p:txBody>
          <a:bodyPr/>
          <a:lstStyle>
            <a:lvl1pPr>
              <a:defRPr sz="8983">
                <a:ea typeface="游ゴシック" panose="020B0400000000000000" pitchFamily="50" charset="-128"/>
              </a:defRPr>
            </a:lvl1pPr>
            <a:lvl2pPr>
              <a:defRPr sz="7486">
                <a:ea typeface="游ゴシック" panose="020B0400000000000000" pitchFamily="50" charset="-128"/>
              </a:defRPr>
            </a:lvl2pPr>
            <a:lvl3pPr>
              <a:defRPr sz="6738">
                <a:ea typeface="游ゴシック" panose="020B0400000000000000" pitchFamily="50" charset="-128"/>
              </a:defRPr>
            </a:lvl3pPr>
            <a:lvl4pPr>
              <a:defRPr sz="5989">
                <a:ea typeface="游ゴシック" panose="020B0400000000000000" pitchFamily="50" charset="-128"/>
              </a:defRPr>
            </a:lvl4pPr>
            <a:lvl5pPr>
              <a:defRPr sz="5989">
                <a:ea typeface="游ゴシック" panose="020B0400000000000000" pitchFamily="50" charset="-128"/>
              </a:defRPr>
            </a:lvl5pPr>
            <a:lvl6pPr>
              <a:defRPr sz="5989"/>
            </a:lvl6pPr>
            <a:lvl7pPr>
              <a:defRPr sz="5989"/>
            </a:lvl7pPr>
            <a:lvl8pPr>
              <a:defRPr sz="5989"/>
            </a:lvl8pPr>
            <a:lvl9pPr>
              <a:defRPr sz="5989"/>
            </a:lvl9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7" name="日付プレースホルダー 6"/>
          <p:cNvSpPr>
            <a:spLocks noGrp="1"/>
          </p:cNvSpPr>
          <p:nvPr>
            <p:ph type="dt" sz="half" idx="10"/>
          </p:nvPr>
        </p:nvSpPr>
        <p:spPr/>
        <p:txBody>
          <a:bodyPr/>
          <a:lstStyle>
            <a:lvl1pPr>
              <a:defRPr>
                <a:ea typeface="游ゴシック" panose="020B0400000000000000" pitchFamily="50" charset="-128"/>
              </a:defRPr>
            </a:lvl1pPr>
          </a:lstStyle>
          <a:p>
            <a:fld id="{409B9CA5-81D2-46C0-A35B-AB23A863D5F9}" type="datetimeFigureOut">
              <a:rPr lang="ja-JP" altLang="en-US" smtClean="0"/>
              <a:pPr/>
              <a:t>2022/10/6</a:t>
            </a:fld>
            <a:endParaRPr lang="ja-JP" altLang="en-US" dirty="0"/>
          </a:p>
        </p:txBody>
      </p:sp>
      <p:sp>
        <p:nvSpPr>
          <p:cNvPr id="8" name="フッター プレースホルダー 7"/>
          <p:cNvSpPr>
            <a:spLocks noGrp="1"/>
          </p:cNvSpPr>
          <p:nvPr>
            <p:ph type="ftr" sz="quarter" idx="11"/>
          </p:nvPr>
        </p:nvSpPr>
        <p:spPr/>
        <p:txBody>
          <a:bodyPr/>
          <a:lstStyle>
            <a:lvl1pPr>
              <a:defRPr>
                <a:ea typeface="游ゴシック" panose="020B0400000000000000" pitchFamily="50" charset="-128"/>
              </a:defRPr>
            </a:lvl1pPr>
          </a:lstStyle>
          <a:p>
            <a:endParaRPr lang="ja-JP" altLang="en-US" dirty="0"/>
          </a:p>
        </p:txBody>
      </p:sp>
      <p:sp>
        <p:nvSpPr>
          <p:cNvPr id="9" name="スライド番号プレースホルダー 8"/>
          <p:cNvSpPr>
            <a:spLocks noGrp="1"/>
          </p:cNvSpPr>
          <p:nvPr>
            <p:ph type="sldNum" sz="quarter" idx="12"/>
          </p:nvPr>
        </p:nvSpPr>
        <p:spPr/>
        <p:txBody>
          <a:bodyPr/>
          <a:lstStyle>
            <a:lvl1pPr>
              <a:defRPr>
                <a:ea typeface="游ゴシック" panose="020B0400000000000000" pitchFamily="50" charset="-128"/>
              </a:defRPr>
            </a:lvl1pPr>
          </a:lstStyle>
          <a:p>
            <a:fld id="{EE383F4E-746C-4701-8633-BA6163373D03}" type="slidenum">
              <a:rPr lang="ja-JP" altLang="en-US" smtClean="0"/>
              <a:pPr/>
              <a:t>‹#›</a:t>
            </a:fld>
            <a:endParaRPr lang="ja-JP" altLang="en-US" dirty="0"/>
          </a:p>
        </p:txBody>
      </p:sp>
    </p:spTree>
    <p:extLst>
      <p:ext uri="{BB962C8B-B14F-4D97-AF65-F5344CB8AC3E}">
        <p14:creationId xmlns:p14="http://schemas.microsoft.com/office/powerpoint/2010/main" val="2354077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ea typeface="游ゴシック" panose="020B0400000000000000" pitchFamily="50" charset="-128"/>
              </a:defRPr>
            </a:lvl1pPr>
          </a:lstStyle>
          <a:p>
            <a:r>
              <a:rPr kumimoji="1" lang="ja-JP" altLang="en-US" dirty="0"/>
              <a:t>マスター タイトルの書式設定</a:t>
            </a:r>
          </a:p>
        </p:txBody>
      </p:sp>
      <p:sp>
        <p:nvSpPr>
          <p:cNvPr id="3" name="日付プレースホルダー 2"/>
          <p:cNvSpPr>
            <a:spLocks noGrp="1"/>
          </p:cNvSpPr>
          <p:nvPr>
            <p:ph type="dt" sz="half" idx="10"/>
          </p:nvPr>
        </p:nvSpPr>
        <p:spPr/>
        <p:txBody>
          <a:bodyPr/>
          <a:lstStyle>
            <a:lvl1pPr>
              <a:defRPr>
                <a:ea typeface="游ゴシック" panose="020B0400000000000000" pitchFamily="50" charset="-128"/>
              </a:defRPr>
            </a:lvl1pPr>
          </a:lstStyle>
          <a:p>
            <a:fld id="{409B9CA5-81D2-46C0-A35B-AB23A863D5F9}" type="datetimeFigureOut">
              <a:rPr lang="ja-JP" altLang="en-US" smtClean="0"/>
              <a:pPr/>
              <a:t>2022/10/6</a:t>
            </a:fld>
            <a:endParaRPr lang="ja-JP" altLang="en-US" dirty="0"/>
          </a:p>
        </p:txBody>
      </p:sp>
      <p:sp>
        <p:nvSpPr>
          <p:cNvPr id="4" name="フッター プレースホルダー 3"/>
          <p:cNvSpPr>
            <a:spLocks noGrp="1"/>
          </p:cNvSpPr>
          <p:nvPr>
            <p:ph type="ftr" sz="quarter" idx="11"/>
          </p:nvPr>
        </p:nvSpPr>
        <p:spPr/>
        <p:txBody>
          <a:bodyPr/>
          <a:lstStyle>
            <a:lvl1pPr>
              <a:defRPr>
                <a:ea typeface="游ゴシック" panose="020B0400000000000000" pitchFamily="50" charset="-128"/>
              </a:defRPr>
            </a:lvl1pPr>
          </a:lstStyle>
          <a:p>
            <a:endParaRPr lang="ja-JP" altLang="en-US" dirty="0"/>
          </a:p>
        </p:txBody>
      </p:sp>
      <p:sp>
        <p:nvSpPr>
          <p:cNvPr id="5" name="スライド番号プレースホルダー 4"/>
          <p:cNvSpPr>
            <a:spLocks noGrp="1"/>
          </p:cNvSpPr>
          <p:nvPr>
            <p:ph type="sldNum" sz="quarter" idx="12"/>
          </p:nvPr>
        </p:nvSpPr>
        <p:spPr/>
        <p:txBody>
          <a:bodyPr/>
          <a:lstStyle>
            <a:lvl1pPr>
              <a:defRPr>
                <a:ea typeface="游ゴシック" panose="020B0400000000000000" pitchFamily="50" charset="-128"/>
              </a:defRPr>
            </a:lvl1pPr>
          </a:lstStyle>
          <a:p>
            <a:fld id="{EE383F4E-746C-4701-8633-BA6163373D03}" type="slidenum">
              <a:rPr lang="ja-JP" altLang="en-US" smtClean="0"/>
              <a:pPr/>
              <a:t>‹#›</a:t>
            </a:fld>
            <a:endParaRPr lang="ja-JP" altLang="en-US" dirty="0"/>
          </a:p>
        </p:txBody>
      </p:sp>
    </p:spTree>
    <p:extLst>
      <p:ext uri="{BB962C8B-B14F-4D97-AF65-F5344CB8AC3E}">
        <p14:creationId xmlns:p14="http://schemas.microsoft.com/office/powerpoint/2010/main" val="3526938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lvl1pPr>
              <a:defRPr>
                <a:ea typeface="游ゴシック" panose="020B0400000000000000" pitchFamily="50" charset="-128"/>
              </a:defRPr>
            </a:lvl1pPr>
          </a:lstStyle>
          <a:p>
            <a:fld id="{409B9CA5-81D2-46C0-A35B-AB23A863D5F9}" type="datetimeFigureOut">
              <a:rPr lang="ja-JP" altLang="en-US" smtClean="0"/>
              <a:pPr/>
              <a:t>2022/10/6</a:t>
            </a:fld>
            <a:endParaRPr lang="ja-JP" altLang="en-US" dirty="0"/>
          </a:p>
        </p:txBody>
      </p:sp>
      <p:sp>
        <p:nvSpPr>
          <p:cNvPr id="3" name="フッター プレースホルダー 2"/>
          <p:cNvSpPr>
            <a:spLocks noGrp="1"/>
          </p:cNvSpPr>
          <p:nvPr>
            <p:ph type="ftr" sz="quarter" idx="11"/>
          </p:nvPr>
        </p:nvSpPr>
        <p:spPr/>
        <p:txBody>
          <a:bodyPr/>
          <a:lstStyle>
            <a:lvl1pPr>
              <a:defRPr>
                <a:ea typeface="游ゴシック" panose="020B0400000000000000" pitchFamily="50" charset="-128"/>
              </a:defRPr>
            </a:lvl1pPr>
          </a:lstStyle>
          <a:p>
            <a:endParaRPr lang="ja-JP" altLang="en-US" dirty="0"/>
          </a:p>
        </p:txBody>
      </p:sp>
      <p:sp>
        <p:nvSpPr>
          <p:cNvPr id="4" name="スライド番号プレースホルダー 3"/>
          <p:cNvSpPr>
            <a:spLocks noGrp="1"/>
          </p:cNvSpPr>
          <p:nvPr>
            <p:ph type="sldNum" sz="quarter" idx="12"/>
          </p:nvPr>
        </p:nvSpPr>
        <p:spPr/>
        <p:txBody>
          <a:bodyPr/>
          <a:lstStyle>
            <a:lvl1pPr>
              <a:defRPr>
                <a:ea typeface="游ゴシック" panose="020B0400000000000000" pitchFamily="50" charset="-128"/>
              </a:defRPr>
            </a:lvl1pPr>
          </a:lstStyle>
          <a:p>
            <a:fld id="{EE383F4E-746C-4701-8633-BA6163373D03}" type="slidenum">
              <a:rPr lang="ja-JP" altLang="en-US" smtClean="0"/>
              <a:pPr/>
              <a:t>‹#›</a:t>
            </a:fld>
            <a:endParaRPr lang="ja-JP" altLang="en-US" dirty="0"/>
          </a:p>
        </p:txBody>
      </p:sp>
    </p:spTree>
    <p:extLst>
      <p:ext uri="{BB962C8B-B14F-4D97-AF65-F5344CB8AC3E}">
        <p14:creationId xmlns:p14="http://schemas.microsoft.com/office/powerpoint/2010/main" val="2775731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310408" y="1476307"/>
            <a:ext cx="8622265" cy="6282872"/>
          </a:xfrm>
        </p:spPr>
        <p:txBody>
          <a:bodyPr anchor="b"/>
          <a:lstStyle>
            <a:lvl1pPr algn="l">
              <a:defRPr sz="7486" b="1">
                <a:ea typeface="游ゴシック" panose="020B0400000000000000" pitchFamily="50" charset="-128"/>
              </a:defRPr>
            </a:lvl1pPr>
          </a:lstStyle>
          <a:p>
            <a:r>
              <a:rPr kumimoji="1" lang="ja-JP" altLang="en-US" dirty="0"/>
              <a:t>マスター タイトルの書式設定</a:t>
            </a:r>
          </a:p>
        </p:txBody>
      </p:sp>
      <p:sp>
        <p:nvSpPr>
          <p:cNvPr id="3" name="コンテンツ プレースホルダー 2"/>
          <p:cNvSpPr>
            <a:spLocks noGrp="1"/>
          </p:cNvSpPr>
          <p:nvPr>
            <p:ph idx="1"/>
          </p:nvPr>
        </p:nvSpPr>
        <p:spPr>
          <a:xfrm>
            <a:off x="10246619" y="1476307"/>
            <a:ext cx="14651023" cy="31646104"/>
          </a:xfrm>
        </p:spPr>
        <p:txBody>
          <a:bodyPr/>
          <a:lstStyle>
            <a:lvl1pPr>
              <a:defRPr sz="11978">
                <a:ea typeface="游ゴシック" panose="020B0400000000000000" pitchFamily="50" charset="-128"/>
              </a:defRPr>
            </a:lvl1pPr>
            <a:lvl2pPr>
              <a:defRPr sz="10481">
                <a:ea typeface="游ゴシック" panose="020B0400000000000000" pitchFamily="50" charset="-128"/>
              </a:defRPr>
            </a:lvl2pPr>
            <a:lvl3pPr>
              <a:defRPr sz="8983">
                <a:ea typeface="游ゴシック" panose="020B0400000000000000" pitchFamily="50" charset="-128"/>
              </a:defRPr>
            </a:lvl3pPr>
            <a:lvl4pPr>
              <a:defRPr sz="7486">
                <a:ea typeface="游ゴシック" panose="020B0400000000000000" pitchFamily="50" charset="-128"/>
              </a:defRPr>
            </a:lvl4pPr>
            <a:lvl5pPr>
              <a:defRPr sz="7486">
                <a:ea typeface="游ゴシック" panose="020B0400000000000000" pitchFamily="50" charset="-128"/>
              </a:defRPr>
            </a:lvl5pPr>
            <a:lvl6pPr>
              <a:defRPr sz="7486"/>
            </a:lvl6pPr>
            <a:lvl7pPr>
              <a:defRPr sz="7486"/>
            </a:lvl7pPr>
            <a:lvl8pPr>
              <a:defRPr sz="7486"/>
            </a:lvl8pPr>
            <a:lvl9pPr>
              <a:defRPr sz="7486"/>
            </a:lvl9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テキスト プレースホルダー 3"/>
          <p:cNvSpPr>
            <a:spLocks noGrp="1"/>
          </p:cNvSpPr>
          <p:nvPr>
            <p:ph type="body" sz="half" idx="2"/>
          </p:nvPr>
        </p:nvSpPr>
        <p:spPr>
          <a:xfrm>
            <a:off x="1310408" y="7759177"/>
            <a:ext cx="8622265" cy="25363232"/>
          </a:xfrm>
        </p:spPr>
        <p:txBody>
          <a:bodyPr/>
          <a:lstStyle>
            <a:lvl1pPr marL="0" indent="0">
              <a:buNone/>
              <a:defRPr sz="5240">
                <a:ea typeface="游ゴシック" panose="020B0400000000000000" pitchFamily="50" charset="-128"/>
              </a:defRPr>
            </a:lvl1pPr>
            <a:lvl2pPr marL="1711345" indent="0">
              <a:buNone/>
              <a:defRPr sz="4492"/>
            </a:lvl2pPr>
            <a:lvl3pPr marL="3422691" indent="0">
              <a:buNone/>
              <a:defRPr sz="3743"/>
            </a:lvl3pPr>
            <a:lvl4pPr marL="5134036" indent="0">
              <a:buNone/>
              <a:defRPr sz="3369"/>
            </a:lvl4pPr>
            <a:lvl5pPr marL="6845381" indent="0">
              <a:buNone/>
              <a:defRPr sz="3369"/>
            </a:lvl5pPr>
            <a:lvl6pPr marL="8556727" indent="0">
              <a:buNone/>
              <a:defRPr sz="3369"/>
            </a:lvl6pPr>
            <a:lvl7pPr marL="10268072" indent="0">
              <a:buNone/>
              <a:defRPr sz="3369"/>
            </a:lvl7pPr>
            <a:lvl8pPr marL="11979417" indent="0">
              <a:buNone/>
              <a:defRPr sz="3369"/>
            </a:lvl8pPr>
            <a:lvl9pPr marL="13690763" indent="0">
              <a:buNone/>
              <a:defRPr sz="3369"/>
            </a:lvl9pPr>
          </a:lstStyle>
          <a:p>
            <a:pPr lvl="0"/>
            <a:r>
              <a:rPr kumimoji="1" lang="ja-JP" altLang="en-US" dirty="0"/>
              <a:t>マスター テキストの書式設定</a:t>
            </a:r>
          </a:p>
        </p:txBody>
      </p:sp>
      <p:sp>
        <p:nvSpPr>
          <p:cNvPr id="5" name="日付プレースホルダー 4"/>
          <p:cNvSpPr>
            <a:spLocks noGrp="1"/>
          </p:cNvSpPr>
          <p:nvPr>
            <p:ph type="dt" sz="half" idx="10"/>
          </p:nvPr>
        </p:nvSpPr>
        <p:spPr/>
        <p:txBody>
          <a:bodyPr/>
          <a:lstStyle>
            <a:lvl1pPr>
              <a:defRPr>
                <a:ea typeface="游ゴシック" panose="020B0400000000000000" pitchFamily="50" charset="-128"/>
              </a:defRPr>
            </a:lvl1pPr>
          </a:lstStyle>
          <a:p>
            <a:fld id="{409B9CA5-81D2-46C0-A35B-AB23A863D5F9}" type="datetimeFigureOut">
              <a:rPr lang="ja-JP" altLang="en-US" smtClean="0"/>
              <a:pPr/>
              <a:t>2022/10/6</a:t>
            </a:fld>
            <a:endParaRPr lang="ja-JP" altLang="en-US" dirty="0"/>
          </a:p>
        </p:txBody>
      </p:sp>
      <p:sp>
        <p:nvSpPr>
          <p:cNvPr id="6" name="フッター プレースホルダー 5"/>
          <p:cNvSpPr>
            <a:spLocks noGrp="1"/>
          </p:cNvSpPr>
          <p:nvPr>
            <p:ph type="ftr" sz="quarter" idx="11"/>
          </p:nvPr>
        </p:nvSpPr>
        <p:spPr/>
        <p:txBody>
          <a:bodyPr/>
          <a:lstStyle>
            <a:lvl1pPr>
              <a:defRPr>
                <a:ea typeface="游ゴシック" panose="020B0400000000000000" pitchFamily="50" charset="-128"/>
              </a:defRPr>
            </a:lvl1pPr>
          </a:lstStyle>
          <a:p>
            <a:endParaRPr lang="ja-JP" altLang="en-US" dirty="0"/>
          </a:p>
        </p:txBody>
      </p:sp>
      <p:sp>
        <p:nvSpPr>
          <p:cNvPr id="7" name="スライド番号プレースホルダー 6"/>
          <p:cNvSpPr>
            <a:spLocks noGrp="1"/>
          </p:cNvSpPr>
          <p:nvPr>
            <p:ph type="sldNum" sz="quarter" idx="12"/>
          </p:nvPr>
        </p:nvSpPr>
        <p:spPr/>
        <p:txBody>
          <a:bodyPr/>
          <a:lstStyle>
            <a:lvl1pPr>
              <a:defRPr>
                <a:ea typeface="游ゴシック" panose="020B0400000000000000" pitchFamily="50" charset="-128"/>
              </a:defRPr>
            </a:lvl1pPr>
          </a:lstStyle>
          <a:p>
            <a:fld id="{EE383F4E-746C-4701-8633-BA6163373D03}" type="slidenum">
              <a:rPr lang="ja-JP" altLang="en-US" smtClean="0"/>
              <a:pPr/>
              <a:t>‹#›</a:t>
            </a:fld>
            <a:endParaRPr lang="ja-JP" altLang="en-US" dirty="0"/>
          </a:p>
        </p:txBody>
      </p:sp>
    </p:spTree>
    <p:extLst>
      <p:ext uri="{BB962C8B-B14F-4D97-AF65-F5344CB8AC3E}">
        <p14:creationId xmlns:p14="http://schemas.microsoft.com/office/powerpoint/2010/main" val="1233472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5136959" y="25955471"/>
            <a:ext cx="15724823" cy="3064191"/>
          </a:xfrm>
        </p:spPr>
        <p:txBody>
          <a:bodyPr anchor="b"/>
          <a:lstStyle>
            <a:lvl1pPr algn="l">
              <a:defRPr sz="7486" b="1">
                <a:ea typeface="游ゴシック" panose="020B0400000000000000" pitchFamily="50" charset="-128"/>
              </a:defRPr>
            </a:lvl1pPr>
          </a:lstStyle>
          <a:p>
            <a:r>
              <a:rPr kumimoji="1" lang="ja-JP" altLang="en-US" dirty="0"/>
              <a:t>マスター タイトルの書式設定</a:t>
            </a:r>
          </a:p>
        </p:txBody>
      </p:sp>
      <p:sp>
        <p:nvSpPr>
          <p:cNvPr id="3" name="図プレースホルダー 2"/>
          <p:cNvSpPr>
            <a:spLocks noGrp="1"/>
          </p:cNvSpPr>
          <p:nvPr>
            <p:ph type="pic" idx="1"/>
          </p:nvPr>
        </p:nvSpPr>
        <p:spPr>
          <a:xfrm>
            <a:off x="5136959" y="3313097"/>
            <a:ext cx="15724823" cy="22247543"/>
          </a:xfrm>
        </p:spPr>
        <p:txBody>
          <a:bodyPr/>
          <a:lstStyle>
            <a:lvl1pPr marL="0" indent="0">
              <a:buNone/>
              <a:defRPr sz="11978">
                <a:ea typeface="游ゴシック" panose="020B0400000000000000" pitchFamily="50" charset="-128"/>
              </a:defRPr>
            </a:lvl1pPr>
            <a:lvl2pPr marL="1711345" indent="0">
              <a:buNone/>
              <a:defRPr sz="10481"/>
            </a:lvl2pPr>
            <a:lvl3pPr marL="3422691" indent="0">
              <a:buNone/>
              <a:defRPr sz="8983"/>
            </a:lvl3pPr>
            <a:lvl4pPr marL="5134036" indent="0">
              <a:buNone/>
              <a:defRPr sz="7486"/>
            </a:lvl4pPr>
            <a:lvl5pPr marL="6845381" indent="0">
              <a:buNone/>
              <a:defRPr sz="7486"/>
            </a:lvl5pPr>
            <a:lvl6pPr marL="8556727" indent="0">
              <a:buNone/>
              <a:defRPr sz="7486"/>
            </a:lvl6pPr>
            <a:lvl7pPr marL="10268072" indent="0">
              <a:buNone/>
              <a:defRPr sz="7486"/>
            </a:lvl7pPr>
            <a:lvl8pPr marL="11979417" indent="0">
              <a:buNone/>
              <a:defRPr sz="7486"/>
            </a:lvl8pPr>
            <a:lvl9pPr marL="13690763" indent="0">
              <a:buNone/>
              <a:defRPr sz="7486"/>
            </a:lvl9pPr>
          </a:lstStyle>
          <a:p>
            <a:endParaRPr kumimoji="1" lang="ja-JP" altLang="en-US" dirty="0"/>
          </a:p>
        </p:txBody>
      </p:sp>
      <p:sp>
        <p:nvSpPr>
          <p:cNvPr id="4" name="テキスト プレースホルダー 3"/>
          <p:cNvSpPr>
            <a:spLocks noGrp="1"/>
          </p:cNvSpPr>
          <p:nvPr>
            <p:ph type="body" sz="half" idx="2"/>
          </p:nvPr>
        </p:nvSpPr>
        <p:spPr>
          <a:xfrm>
            <a:off x="5136959" y="29019662"/>
            <a:ext cx="15724823" cy="4351656"/>
          </a:xfrm>
        </p:spPr>
        <p:txBody>
          <a:bodyPr/>
          <a:lstStyle>
            <a:lvl1pPr marL="0" indent="0">
              <a:buNone/>
              <a:defRPr sz="5240">
                <a:ea typeface="游ゴシック" panose="020B0400000000000000" pitchFamily="50" charset="-128"/>
              </a:defRPr>
            </a:lvl1pPr>
            <a:lvl2pPr marL="1711345" indent="0">
              <a:buNone/>
              <a:defRPr sz="4492"/>
            </a:lvl2pPr>
            <a:lvl3pPr marL="3422691" indent="0">
              <a:buNone/>
              <a:defRPr sz="3743"/>
            </a:lvl3pPr>
            <a:lvl4pPr marL="5134036" indent="0">
              <a:buNone/>
              <a:defRPr sz="3369"/>
            </a:lvl4pPr>
            <a:lvl5pPr marL="6845381" indent="0">
              <a:buNone/>
              <a:defRPr sz="3369"/>
            </a:lvl5pPr>
            <a:lvl6pPr marL="8556727" indent="0">
              <a:buNone/>
              <a:defRPr sz="3369"/>
            </a:lvl6pPr>
            <a:lvl7pPr marL="10268072" indent="0">
              <a:buNone/>
              <a:defRPr sz="3369"/>
            </a:lvl7pPr>
            <a:lvl8pPr marL="11979417" indent="0">
              <a:buNone/>
              <a:defRPr sz="3369"/>
            </a:lvl8pPr>
            <a:lvl9pPr marL="13690763" indent="0">
              <a:buNone/>
              <a:defRPr sz="3369"/>
            </a:lvl9pPr>
          </a:lstStyle>
          <a:p>
            <a:pPr lvl="0"/>
            <a:r>
              <a:rPr kumimoji="1" lang="ja-JP" altLang="en-US" dirty="0"/>
              <a:t>マスター テキストの書式設定</a:t>
            </a:r>
          </a:p>
        </p:txBody>
      </p:sp>
      <p:sp>
        <p:nvSpPr>
          <p:cNvPr id="5" name="日付プレースホルダー 4"/>
          <p:cNvSpPr>
            <a:spLocks noGrp="1"/>
          </p:cNvSpPr>
          <p:nvPr>
            <p:ph type="dt" sz="half" idx="10"/>
          </p:nvPr>
        </p:nvSpPr>
        <p:spPr/>
        <p:txBody>
          <a:bodyPr/>
          <a:lstStyle>
            <a:lvl1pPr>
              <a:defRPr>
                <a:ea typeface="游ゴシック" panose="020B0400000000000000" pitchFamily="50" charset="-128"/>
              </a:defRPr>
            </a:lvl1pPr>
          </a:lstStyle>
          <a:p>
            <a:fld id="{409B9CA5-81D2-46C0-A35B-AB23A863D5F9}" type="datetimeFigureOut">
              <a:rPr lang="ja-JP" altLang="en-US" smtClean="0"/>
              <a:pPr/>
              <a:t>2022/10/6</a:t>
            </a:fld>
            <a:endParaRPr lang="ja-JP" altLang="en-US" dirty="0"/>
          </a:p>
        </p:txBody>
      </p:sp>
      <p:sp>
        <p:nvSpPr>
          <p:cNvPr id="6" name="フッター プレースホルダー 5"/>
          <p:cNvSpPr>
            <a:spLocks noGrp="1"/>
          </p:cNvSpPr>
          <p:nvPr>
            <p:ph type="ftr" sz="quarter" idx="11"/>
          </p:nvPr>
        </p:nvSpPr>
        <p:spPr/>
        <p:txBody>
          <a:bodyPr/>
          <a:lstStyle>
            <a:lvl1pPr>
              <a:defRPr>
                <a:ea typeface="游ゴシック" panose="020B0400000000000000" pitchFamily="50" charset="-128"/>
              </a:defRPr>
            </a:lvl1pPr>
          </a:lstStyle>
          <a:p>
            <a:endParaRPr lang="ja-JP" altLang="en-US" dirty="0"/>
          </a:p>
        </p:txBody>
      </p:sp>
      <p:sp>
        <p:nvSpPr>
          <p:cNvPr id="7" name="スライド番号プレースホルダー 6"/>
          <p:cNvSpPr>
            <a:spLocks noGrp="1"/>
          </p:cNvSpPr>
          <p:nvPr>
            <p:ph type="sldNum" sz="quarter" idx="12"/>
          </p:nvPr>
        </p:nvSpPr>
        <p:spPr/>
        <p:txBody>
          <a:bodyPr/>
          <a:lstStyle>
            <a:lvl1pPr>
              <a:defRPr>
                <a:ea typeface="游ゴシック" panose="020B0400000000000000" pitchFamily="50" charset="-128"/>
              </a:defRPr>
            </a:lvl1pPr>
          </a:lstStyle>
          <a:p>
            <a:fld id="{EE383F4E-746C-4701-8633-BA6163373D03}" type="slidenum">
              <a:rPr lang="ja-JP" altLang="en-US" smtClean="0"/>
              <a:pPr/>
              <a:t>‹#›</a:t>
            </a:fld>
            <a:endParaRPr lang="ja-JP" altLang="en-US" dirty="0"/>
          </a:p>
        </p:txBody>
      </p:sp>
    </p:spTree>
    <p:extLst>
      <p:ext uri="{BB962C8B-B14F-4D97-AF65-F5344CB8AC3E}">
        <p14:creationId xmlns:p14="http://schemas.microsoft.com/office/powerpoint/2010/main" val="2976779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310402" y="1484888"/>
            <a:ext cx="23587234" cy="6179873"/>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1310402" y="8651830"/>
            <a:ext cx="23587234" cy="24470583"/>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2"/>
          </p:nvPr>
        </p:nvSpPr>
        <p:spPr>
          <a:xfrm>
            <a:off x="1310402" y="34366966"/>
            <a:ext cx="6115209" cy="1974123"/>
          </a:xfrm>
          <a:prstGeom prst="rect">
            <a:avLst/>
          </a:prstGeom>
        </p:spPr>
        <p:txBody>
          <a:bodyPr vert="horz" lIns="91440" tIns="45720" rIns="91440" bIns="45720" rtlCol="0" anchor="ctr"/>
          <a:lstStyle>
            <a:lvl1pPr algn="l">
              <a:defRPr sz="4492">
                <a:solidFill>
                  <a:schemeClr val="tx1">
                    <a:tint val="75000"/>
                  </a:schemeClr>
                </a:solidFill>
                <a:ea typeface="游ゴシック" panose="020B0400000000000000" pitchFamily="50" charset="-128"/>
              </a:defRPr>
            </a:lvl1pPr>
          </a:lstStyle>
          <a:p>
            <a:fld id="{409B9CA5-81D2-46C0-A35B-AB23A863D5F9}" type="datetimeFigureOut">
              <a:rPr lang="ja-JP" altLang="en-US" smtClean="0"/>
              <a:pPr/>
              <a:t>2022/10/6</a:t>
            </a:fld>
            <a:endParaRPr lang="ja-JP" altLang="en-US" dirty="0"/>
          </a:p>
        </p:txBody>
      </p:sp>
      <p:sp>
        <p:nvSpPr>
          <p:cNvPr id="5" name="フッター プレースホルダー 4"/>
          <p:cNvSpPr>
            <a:spLocks noGrp="1"/>
          </p:cNvSpPr>
          <p:nvPr>
            <p:ph type="ftr" sz="quarter" idx="3"/>
          </p:nvPr>
        </p:nvSpPr>
        <p:spPr>
          <a:xfrm>
            <a:off x="8954413" y="34366966"/>
            <a:ext cx="8299212" cy="1974123"/>
          </a:xfrm>
          <a:prstGeom prst="rect">
            <a:avLst/>
          </a:prstGeom>
        </p:spPr>
        <p:txBody>
          <a:bodyPr vert="horz" lIns="91440" tIns="45720" rIns="91440" bIns="45720" rtlCol="0" anchor="ctr"/>
          <a:lstStyle>
            <a:lvl1pPr algn="ctr">
              <a:defRPr sz="4492">
                <a:solidFill>
                  <a:schemeClr val="tx1">
                    <a:tint val="75000"/>
                  </a:schemeClr>
                </a:solidFill>
                <a:ea typeface="游ゴシック" panose="020B0400000000000000" pitchFamily="50" charset="-128"/>
              </a:defRPr>
            </a:lvl1pPr>
          </a:lstStyle>
          <a:p>
            <a:endParaRPr lang="ja-JP" altLang="en-US" dirty="0"/>
          </a:p>
        </p:txBody>
      </p:sp>
      <p:sp>
        <p:nvSpPr>
          <p:cNvPr id="6" name="スライド番号プレースホルダー 5"/>
          <p:cNvSpPr>
            <a:spLocks noGrp="1"/>
          </p:cNvSpPr>
          <p:nvPr>
            <p:ph type="sldNum" sz="quarter" idx="4"/>
          </p:nvPr>
        </p:nvSpPr>
        <p:spPr>
          <a:xfrm>
            <a:off x="18782427" y="34366966"/>
            <a:ext cx="6115209" cy="1974123"/>
          </a:xfrm>
          <a:prstGeom prst="rect">
            <a:avLst/>
          </a:prstGeom>
        </p:spPr>
        <p:txBody>
          <a:bodyPr vert="horz" lIns="91440" tIns="45720" rIns="91440" bIns="45720" rtlCol="0" anchor="ctr"/>
          <a:lstStyle>
            <a:lvl1pPr algn="r">
              <a:defRPr sz="4492">
                <a:solidFill>
                  <a:schemeClr val="tx1">
                    <a:tint val="75000"/>
                  </a:schemeClr>
                </a:solidFill>
                <a:ea typeface="游ゴシック" panose="020B0400000000000000" pitchFamily="50" charset="-128"/>
              </a:defRPr>
            </a:lvl1pPr>
          </a:lstStyle>
          <a:p>
            <a:fld id="{EE383F4E-746C-4701-8633-BA6163373D03}" type="slidenum">
              <a:rPr lang="ja-JP" altLang="en-US" smtClean="0"/>
              <a:pPr/>
              <a:t>‹#›</a:t>
            </a:fld>
            <a:endParaRPr lang="ja-JP" altLang="en-US" dirty="0"/>
          </a:p>
        </p:txBody>
      </p:sp>
    </p:spTree>
    <p:extLst>
      <p:ext uri="{BB962C8B-B14F-4D97-AF65-F5344CB8AC3E}">
        <p14:creationId xmlns:p14="http://schemas.microsoft.com/office/powerpoint/2010/main" val="3185719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2691" rtl="0" eaLnBrk="1" latinLnBrk="0" hangingPunct="1">
        <a:spcBef>
          <a:spcPct val="0"/>
        </a:spcBef>
        <a:buNone/>
        <a:defRPr kumimoji="1" sz="16470" kern="1200">
          <a:solidFill>
            <a:schemeClr val="tx1"/>
          </a:solidFill>
          <a:latin typeface="+mj-lt"/>
          <a:ea typeface="游ゴシック" panose="020B0400000000000000" pitchFamily="50" charset="-128"/>
          <a:cs typeface="+mj-cs"/>
        </a:defRPr>
      </a:lvl1pPr>
    </p:titleStyle>
    <p:bodyStyle>
      <a:lvl1pPr marL="1283509" indent="-1283509" algn="l" defTabSz="3422691" rtl="0" eaLnBrk="1" latinLnBrk="0" hangingPunct="1">
        <a:spcBef>
          <a:spcPct val="20000"/>
        </a:spcBef>
        <a:buFont typeface="Arial" panose="020B0604020202020204" pitchFamily="34" charset="0"/>
        <a:buChar char="•"/>
        <a:defRPr kumimoji="1" sz="11978" kern="1200">
          <a:solidFill>
            <a:schemeClr val="tx1"/>
          </a:solidFill>
          <a:latin typeface="+mn-lt"/>
          <a:ea typeface="游ゴシック" panose="020B0400000000000000" pitchFamily="50" charset="-128"/>
          <a:cs typeface="+mn-cs"/>
        </a:defRPr>
      </a:lvl1pPr>
      <a:lvl2pPr marL="2780936" indent="-1069591" algn="l" defTabSz="3422691" rtl="0" eaLnBrk="1" latinLnBrk="0" hangingPunct="1">
        <a:spcBef>
          <a:spcPct val="20000"/>
        </a:spcBef>
        <a:buFont typeface="Arial" panose="020B0604020202020204" pitchFamily="34" charset="0"/>
        <a:buChar char="–"/>
        <a:defRPr kumimoji="1" sz="10481" kern="1200">
          <a:solidFill>
            <a:schemeClr val="tx1"/>
          </a:solidFill>
          <a:latin typeface="+mn-lt"/>
          <a:ea typeface="游ゴシック" panose="020B0400000000000000" pitchFamily="50" charset="-128"/>
          <a:cs typeface="+mn-cs"/>
        </a:defRPr>
      </a:lvl2pPr>
      <a:lvl3pPr marL="4278363" indent="-855673" algn="l" defTabSz="3422691" rtl="0" eaLnBrk="1" latinLnBrk="0" hangingPunct="1">
        <a:spcBef>
          <a:spcPct val="20000"/>
        </a:spcBef>
        <a:buFont typeface="Arial" panose="020B0604020202020204" pitchFamily="34" charset="0"/>
        <a:buChar char="•"/>
        <a:defRPr kumimoji="1" sz="8983" kern="1200">
          <a:solidFill>
            <a:schemeClr val="tx1"/>
          </a:solidFill>
          <a:latin typeface="+mn-lt"/>
          <a:ea typeface="游ゴシック" panose="020B0400000000000000" pitchFamily="50" charset="-128"/>
          <a:cs typeface="+mn-cs"/>
        </a:defRPr>
      </a:lvl3pPr>
      <a:lvl4pPr marL="5989709" indent="-855673" algn="l" defTabSz="3422691" rtl="0" eaLnBrk="1" latinLnBrk="0" hangingPunct="1">
        <a:spcBef>
          <a:spcPct val="20000"/>
        </a:spcBef>
        <a:buFont typeface="Arial" panose="020B0604020202020204" pitchFamily="34" charset="0"/>
        <a:buChar char="–"/>
        <a:defRPr kumimoji="1" sz="7486" kern="1200">
          <a:solidFill>
            <a:schemeClr val="tx1"/>
          </a:solidFill>
          <a:latin typeface="+mn-lt"/>
          <a:ea typeface="游ゴシック" panose="020B0400000000000000" pitchFamily="50" charset="-128"/>
          <a:cs typeface="+mn-cs"/>
        </a:defRPr>
      </a:lvl4pPr>
      <a:lvl5pPr marL="7701054" indent="-855673" algn="l" defTabSz="3422691" rtl="0" eaLnBrk="1" latinLnBrk="0" hangingPunct="1">
        <a:spcBef>
          <a:spcPct val="20000"/>
        </a:spcBef>
        <a:buFont typeface="Arial" panose="020B0604020202020204" pitchFamily="34" charset="0"/>
        <a:buChar char="»"/>
        <a:defRPr kumimoji="1" sz="7486" kern="1200">
          <a:solidFill>
            <a:schemeClr val="tx1"/>
          </a:solidFill>
          <a:latin typeface="+mn-lt"/>
          <a:ea typeface="游ゴシック" panose="020B0400000000000000" pitchFamily="50" charset="-128"/>
          <a:cs typeface="+mn-cs"/>
        </a:defRPr>
      </a:lvl5pPr>
      <a:lvl6pPr marL="9412399" indent="-855673" algn="l" defTabSz="3422691" rtl="0" eaLnBrk="1" latinLnBrk="0" hangingPunct="1">
        <a:spcBef>
          <a:spcPct val="20000"/>
        </a:spcBef>
        <a:buFont typeface="Arial" panose="020B0604020202020204" pitchFamily="34" charset="0"/>
        <a:buChar char="•"/>
        <a:defRPr kumimoji="1" sz="7486" kern="1200">
          <a:solidFill>
            <a:schemeClr val="tx1"/>
          </a:solidFill>
          <a:latin typeface="+mn-lt"/>
          <a:ea typeface="+mn-ea"/>
          <a:cs typeface="+mn-cs"/>
        </a:defRPr>
      </a:lvl6pPr>
      <a:lvl7pPr marL="11123745" indent="-855673" algn="l" defTabSz="3422691" rtl="0" eaLnBrk="1" latinLnBrk="0" hangingPunct="1">
        <a:spcBef>
          <a:spcPct val="20000"/>
        </a:spcBef>
        <a:buFont typeface="Arial" panose="020B0604020202020204" pitchFamily="34" charset="0"/>
        <a:buChar char="•"/>
        <a:defRPr kumimoji="1" sz="7486" kern="1200">
          <a:solidFill>
            <a:schemeClr val="tx1"/>
          </a:solidFill>
          <a:latin typeface="+mn-lt"/>
          <a:ea typeface="+mn-ea"/>
          <a:cs typeface="+mn-cs"/>
        </a:defRPr>
      </a:lvl7pPr>
      <a:lvl8pPr marL="12835090" indent="-855673" algn="l" defTabSz="3422691" rtl="0" eaLnBrk="1" latinLnBrk="0" hangingPunct="1">
        <a:spcBef>
          <a:spcPct val="20000"/>
        </a:spcBef>
        <a:buFont typeface="Arial" panose="020B0604020202020204" pitchFamily="34" charset="0"/>
        <a:buChar char="•"/>
        <a:defRPr kumimoji="1" sz="7486" kern="1200">
          <a:solidFill>
            <a:schemeClr val="tx1"/>
          </a:solidFill>
          <a:latin typeface="+mn-lt"/>
          <a:ea typeface="+mn-ea"/>
          <a:cs typeface="+mn-cs"/>
        </a:defRPr>
      </a:lvl8pPr>
      <a:lvl9pPr marL="14546435" indent="-855673" algn="l" defTabSz="3422691" rtl="0" eaLnBrk="1" latinLnBrk="0" hangingPunct="1">
        <a:spcBef>
          <a:spcPct val="20000"/>
        </a:spcBef>
        <a:buFont typeface="Arial" panose="020B0604020202020204" pitchFamily="34" charset="0"/>
        <a:buChar char="•"/>
        <a:defRPr kumimoji="1" sz="7486" kern="1200">
          <a:solidFill>
            <a:schemeClr val="tx1"/>
          </a:solidFill>
          <a:latin typeface="+mn-lt"/>
          <a:ea typeface="+mn-ea"/>
          <a:cs typeface="+mn-cs"/>
        </a:defRPr>
      </a:lvl9pPr>
    </p:bodyStyle>
    <p:otherStyle>
      <a:defPPr>
        <a:defRPr lang="ja-JP"/>
      </a:defPPr>
      <a:lvl1pPr marL="0" algn="l" defTabSz="3422691" rtl="0" eaLnBrk="1" latinLnBrk="0" hangingPunct="1">
        <a:defRPr kumimoji="1" sz="6738" kern="1200">
          <a:solidFill>
            <a:schemeClr val="tx1"/>
          </a:solidFill>
          <a:latin typeface="+mn-lt"/>
          <a:ea typeface="+mn-ea"/>
          <a:cs typeface="+mn-cs"/>
        </a:defRPr>
      </a:lvl1pPr>
      <a:lvl2pPr marL="1711345" algn="l" defTabSz="3422691" rtl="0" eaLnBrk="1" latinLnBrk="0" hangingPunct="1">
        <a:defRPr kumimoji="1" sz="6738" kern="1200">
          <a:solidFill>
            <a:schemeClr val="tx1"/>
          </a:solidFill>
          <a:latin typeface="+mn-lt"/>
          <a:ea typeface="+mn-ea"/>
          <a:cs typeface="+mn-cs"/>
        </a:defRPr>
      </a:lvl2pPr>
      <a:lvl3pPr marL="3422691" algn="l" defTabSz="3422691" rtl="0" eaLnBrk="1" latinLnBrk="0" hangingPunct="1">
        <a:defRPr kumimoji="1" sz="6738" kern="1200">
          <a:solidFill>
            <a:schemeClr val="tx1"/>
          </a:solidFill>
          <a:latin typeface="+mn-lt"/>
          <a:ea typeface="+mn-ea"/>
          <a:cs typeface="+mn-cs"/>
        </a:defRPr>
      </a:lvl3pPr>
      <a:lvl4pPr marL="5134036" algn="l" defTabSz="3422691" rtl="0" eaLnBrk="1" latinLnBrk="0" hangingPunct="1">
        <a:defRPr kumimoji="1" sz="6738" kern="1200">
          <a:solidFill>
            <a:schemeClr val="tx1"/>
          </a:solidFill>
          <a:latin typeface="+mn-lt"/>
          <a:ea typeface="+mn-ea"/>
          <a:cs typeface="+mn-cs"/>
        </a:defRPr>
      </a:lvl4pPr>
      <a:lvl5pPr marL="6845381" algn="l" defTabSz="3422691" rtl="0" eaLnBrk="1" latinLnBrk="0" hangingPunct="1">
        <a:defRPr kumimoji="1" sz="6738" kern="1200">
          <a:solidFill>
            <a:schemeClr val="tx1"/>
          </a:solidFill>
          <a:latin typeface="+mn-lt"/>
          <a:ea typeface="+mn-ea"/>
          <a:cs typeface="+mn-cs"/>
        </a:defRPr>
      </a:lvl5pPr>
      <a:lvl6pPr marL="8556727" algn="l" defTabSz="3422691" rtl="0" eaLnBrk="1" latinLnBrk="0" hangingPunct="1">
        <a:defRPr kumimoji="1" sz="6738" kern="1200">
          <a:solidFill>
            <a:schemeClr val="tx1"/>
          </a:solidFill>
          <a:latin typeface="+mn-lt"/>
          <a:ea typeface="+mn-ea"/>
          <a:cs typeface="+mn-cs"/>
        </a:defRPr>
      </a:lvl6pPr>
      <a:lvl7pPr marL="10268072" algn="l" defTabSz="3422691" rtl="0" eaLnBrk="1" latinLnBrk="0" hangingPunct="1">
        <a:defRPr kumimoji="1" sz="6738" kern="1200">
          <a:solidFill>
            <a:schemeClr val="tx1"/>
          </a:solidFill>
          <a:latin typeface="+mn-lt"/>
          <a:ea typeface="+mn-ea"/>
          <a:cs typeface="+mn-cs"/>
        </a:defRPr>
      </a:lvl7pPr>
      <a:lvl8pPr marL="11979417" algn="l" defTabSz="3422691" rtl="0" eaLnBrk="1" latinLnBrk="0" hangingPunct="1">
        <a:defRPr kumimoji="1" sz="6738" kern="1200">
          <a:solidFill>
            <a:schemeClr val="tx1"/>
          </a:solidFill>
          <a:latin typeface="+mn-lt"/>
          <a:ea typeface="+mn-ea"/>
          <a:cs typeface="+mn-cs"/>
        </a:defRPr>
      </a:lvl8pPr>
      <a:lvl9pPr marL="13690763" algn="l" defTabSz="3422691" rtl="0" eaLnBrk="1" latinLnBrk="0" hangingPunct="1">
        <a:defRPr kumimoji="1" sz="673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alpha val="40000"/>
          </a:schemeClr>
        </a:solidFill>
        <a:effectLst/>
      </p:bgPr>
    </p:bg>
    <p:spTree>
      <p:nvGrpSpPr>
        <p:cNvPr id="1" name=""/>
        <p:cNvGrpSpPr/>
        <p:nvPr/>
      </p:nvGrpSpPr>
      <p:grpSpPr>
        <a:xfrm>
          <a:off x="0" y="0"/>
          <a:ext cx="0" cy="0"/>
          <a:chOff x="0" y="0"/>
          <a:chExt cx="0" cy="0"/>
        </a:xfrm>
      </p:grpSpPr>
      <p:sp>
        <p:nvSpPr>
          <p:cNvPr id="4" name="四角形: 角を丸くする 3">
            <a:extLst>
              <a:ext uri="{FF2B5EF4-FFF2-40B4-BE49-F238E27FC236}">
                <a16:creationId xmlns:a16="http://schemas.microsoft.com/office/drawing/2014/main" id="{89F23032-7BE1-8DB3-3F87-E117C4FEF255}"/>
              </a:ext>
            </a:extLst>
          </p:cNvPr>
          <p:cNvSpPr/>
          <p:nvPr/>
        </p:nvSpPr>
        <p:spPr>
          <a:xfrm>
            <a:off x="448613" y="393603"/>
            <a:ext cx="25310812" cy="2304256"/>
          </a:xfrm>
          <a:prstGeom prst="roundRect">
            <a:avLst>
              <a:gd name="adj" fmla="val 12431"/>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a:bodyPr>
          <a:lstStyle/>
          <a:p>
            <a:pPr algn="ctr"/>
            <a:r>
              <a:rPr kumimoji="1" lang="en-US" altLang="ja-JP" sz="72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rPr>
              <a:t>C-3 </a:t>
            </a:r>
            <a:r>
              <a:rPr kumimoji="1" lang="ja-JP" altLang="en-US" sz="72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rPr>
              <a:t>選手の</a:t>
            </a:r>
            <a:r>
              <a:rPr kumimoji="1" lang="en-US" altLang="ja-JP" sz="72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rPr>
              <a:t>3</a:t>
            </a:r>
            <a:r>
              <a:rPr kumimoji="1" lang="ja-JP" altLang="en-US" sz="72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rPr>
              <a:t>次元位置を追跡するバレーボール分析支援システム</a:t>
            </a:r>
            <a:endParaRPr kumimoji="1" lang="en-US" altLang="ja-JP" sz="72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endParaRPr>
          </a:p>
          <a:p>
            <a:pPr algn="r"/>
            <a:r>
              <a:rPr kumimoji="1" lang="en-US" altLang="ja-JP" sz="65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rPr>
              <a:t>19</a:t>
            </a:r>
            <a:r>
              <a:rPr kumimoji="1" lang="ja-JP" altLang="en-US" sz="65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rPr>
              <a:t>番 佐野 裕馬（制御工学研究室</a:t>
            </a:r>
            <a:r>
              <a:rPr kumimoji="1" lang="en-US" altLang="ja-JP" sz="65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rPr>
              <a:t>/</a:t>
            </a:r>
            <a:r>
              <a:rPr lang="ja-JP" altLang="en-US" sz="65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rPr>
              <a:t>外山</a:t>
            </a:r>
            <a:r>
              <a:rPr kumimoji="1" lang="ja-JP" altLang="en-US" sz="65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rPr>
              <a:t>）</a:t>
            </a:r>
          </a:p>
        </p:txBody>
      </p:sp>
      <p:sp>
        <p:nvSpPr>
          <p:cNvPr id="7" name="四角形: 角を丸くする 6">
            <a:extLst>
              <a:ext uri="{FF2B5EF4-FFF2-40B4-BE49-F238E27FC236}">
                <a16:creationId xmlns:a16="http://schemas.microsoft.com/office/drawing/2014/main" id="{A5223A20-042D-3FC9-BD7F-035E82CE3D08}"/>
              </a:ext>
            </a:extLst>
          </p:cNvPr>
          <p:cNvSpPr/>
          <p:nvPr/>
        </p:nvSpPr>
        <p:spPr>
          <a:xfrm>
            <a:off x="448613" y="3106955"/>
            <a:ext cx="25310812" cy="5687920"/>
          </a:xfrm>
          <a:prstGeom prst="roundRect">
            <a:avLst>
              <a:gd name="adj" fmla="val 569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66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rPr>
              <a:t>研究背景・目的：</a:t>
            </a:r>
            <a:r>
              <a:rPr lang="ja-JP" altLang="en-US" sz="6600" dirty="0">
                <a:solidFill>
                  <a:schemeClr val="accent1">
                    <a:lumMod val="75000"/>
                  </a:schemeClr>
                </a:solidFill>
                <a:latin typeface="UD デジタル 教科書体 N-B" panose="02020700000000000000" pitchFamily="17" charset="-128"/>
                <a:ea typeface="UD デジタル 教科書体 N-B" panose="02020700000000000000" pitchFamily="17" charset="-128"/>
              </a:rPr>
              <a:t>実用的なバレーボール分析支援システムの普及</a:t>
            </a:r>
            <a:endParaRPr lang="en-US" altLang="ja-JP" sz="6600" dirty="0">
              <a:solidFill>
                <a:schemeClr val="accent1">
                  <a:lumMod val="75000"/>
                </a:schemeClr>
              </a:solidFill>
              <a:latin typeface="UD デジタル 教科書体 N-B" panose="02020700000000000000" pitchFamily="17" charset="-128"/>
              <a:ea typeface="UD デジタル 教科書体 N-B" panose="02020700000000000000" pitchFamily="17" charset="-128"/>
            </a:endParaRPr>
          </a:p>
          <a:p>
            <a:pPr>
              <a:lnSpc>
                <a:spcPct val="150000"/>
              </a:lnSpc>
            </a:pPr>
            <a:endParaRPr lang="en-US" altLang="ja-JP" sz="54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endParaRPr>
          </a:p>
          <a:p>
            <a:pPr>
              <a:lnSpc>
                <a:spcPct val="150000"/>
              </a:lnSpc>
            </a:pPr>
            <a:r>
              <a:rPr lang="en-US" altLang="ja-JP" sz="48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rPr>
              <a:t>  </a:t>
            </a:r>
          </a:p>
        </p:txBody>
      </p:sp>
      <p:sp>
        <p:nvSpPr>
          <p:cNvPr id="9" name="テキスト ボックス 8">
            <a:extLst>
              <a:ext uri="{FF2B5EF4-FFF2-40B4-BE49-F238E27FC236}">
                <a16:creationId xmlns:a16="http://schemas.microsoft.com/office/drawing/2014/main" id="{E3B6674A-ABC2-DEA3-DE14-53F82C295CB4}"/>
              </a:ext>
            </a:extLst>
          </p:cNvPr>
          <p:cNvSpPr txBox="1"/>
          <p:nvPr/>
        </p:nvSpPr>
        <p:spPr>
          <a:xfrm>
            <a:off x="758326" y="4538709"/>
            <a:ext cx="7981350" cy="4256165"/>
          </a:xfrm>
          <a:prstGeom prst="rect">
            <a:avLst/>
          </a:prstGeom>
          <a:noFill/>
        </p:spPr>
        <p:txBody>
          <a:bodyPr wrap="square" rtlCol="0">
            <a:spAutoFit/>
          </a:bodyPr>
          <a:lstStyle/>
          <a:p>
            <a:pPr algn="ctr"/>
            <a:r>
              <a:rPr kumimoji="1" lang="ja-JP" altLang="en-US" sz="48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rPr>
              <a:t>バレーボール分析ソフト</a:t>
            </a:r>
            <a:endParaRPr kumimoji="1" lang="en-US" altLang="ja-JP" sz="48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endParaRPr>
          </a:p>
          <a:p>
            <a:pPr algn="ctr"/>
            <a:r>
              <a:rPr kumimoji="1" lang="ja-JP" altLang="en-US" sz="48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rPr>
              <a:t>「データバレー」</a:t>
            </a:r>
            <a:endParaRPr lang="en-US" altLang="ja-JP" sz="48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endParaRPr>
          </a:p>
          <a:p>
            <a:pPr>
              <a:lnSpc>
                <a:spcPct val="150000"/>
              </a:lnSpc>
            </a:pPr>
            <a:r>
              <a:rPr kumimoji="1" lang="ja-JP" altLang="en-US" sz="40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rPr>
              <a:t>・選手の動きを定量的に扱える</a:t>
            </a:r>
            <a:endParaRPr kumimoji="1" lang="en-US" altLang="ja-JP" sz="40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endParaRPr>
          </a:p>
          <a:p>
            <a:pPr>
              <a:lnSpc>
                <a:spcPct val="150000"/>
              </a:lnSpc>
            </a:pPr>
            <a:r>
              <a:rPr lang="ja-JP" altLang="en-US" sz="4000" dirty="0">
                <a:solidFill>
                  <a:schemeClr val="accent2"/>
                </a:solidFill>
                <a:latin typeface="UD デジタル 教科書体 N-B" panose="02020700000000000000" pitchFamily="17" charset="-128"/>
                <a:ea typeface="UD デジタル 教科書体 N-B" panose="02020700000000000000" pitchFamily="17" charset="-128"/>
              </a:rPr>
              <a:t>・アナリストの主観でデータ入力</a:t>
            </a:r>
            <a:endParaRPr lang="en-US" altLang="ja-JP" sz="4000" dirty="0">
              <a:solidFill>
                <a:schemeClr val="accent2"/>
              </a:solidFill>
              <a:latin typeface="UD デジタル 教科書体 N-B" panose="02020700000000000000" pitchFamily="17" charset="-128"/>
              <a:ea typeface="UD デジタル 教科書体 N-B" panose="02020700000000000000" pitchFamily="17" charset="-128"/>
            </a:endParaRPr>
          </a:p>
          <a:p>
            <a:pPr>
              <a:lnSpc>
                <a:spcPct val="150000"/>
              </a:lnSpc>
            </a:pPr>
            <a:r>
              <a:rPr kumimoji="1" lang="ja-JP" altLang="en-US" sz="4000" dirty="0">
                <a:solidFill>
                  <a:schemeClr val="accent2"/>
                </a:solidFill>
                <a:latin typeface="UD デジタル 教科書体 N-B" panose="02020700000000000000" pitchFamily="17" charset="-128"/>
                <a:ea typeface="UD デジタル 教科書体 N-B" panose="02020700000000000000" pitchFamily="17" charset="-128"/>
              </a:rPr>
              <a:t>・ソフト使用難易度が高い</a:t>
            </a:r>
          </a:p>
        </p:txBody>
      </p:sp>
      <p:sp>
        <p:nvSpPr>
          <p:cNvPr id="10" name="テキスト ボックス 9">
            <a:extLst>
              <a:ext uri="{FF2B5EF4-FFF2-40B4-BE49-F238E27FC236}">
                <a16:creationId xmlns:a16="http://schemas.microsoft.com/office/drawing/2014/main" id="{7B1C6512-9DE3-16D4-5891-3E05EFD3FCF8}"/>
              </a:ext>
            </a:extLst>
          </p:cNvPr>
          <p:cNvSpPr txBox="1"/>
          <p:nvPr/>
        </p:nvSpPr>
        <p:spPr>
          <a:xfrm>
            <a:off x="10072726" y="4354043"/>
            <a:ext cx="7347843" cy="4440831"/>
          </a:xfrm>
          <a:prstGeom prst="rect">
            <a:avLst/>
          </a:prstGeom>
          <a:noFill/>
        </p:spPr>
        <p:txBody>
          <a:bodyPr wrap="square" rtlCol="0">
            <a:spAutoFit/>
          </a:bodyPr>
          <a:lstStyle/>
          <a:p>
            <a:pPr algn="ctr">
              <a:lnSpc>
                <a:spcPct val="200000"/>
              </a:lnSpc>
            </a:pPr>
            <a:r>
              <a:rPr lang="ja-JP" altLang="en-US" sz="54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rPr>
              <a:t>先行研究</a:t>
            </a:r>
            <a:endParaRPr lang="en-US" altLang="ja-JP" sz="54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endParaRPr>
          </a:p>
          <a:p>
            <a:pPr>
              <a:lnSpc>
                <a:spcPct val="150000"/>
              </a:lnSpc>
            </a:pPr>
            <a:r>
              <a:rPr lang="ja-JP" altLang="en-US" sz="40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rPr>
              <a:t>・</a:t>
            </a:r>
            <a:r>
              <a:rPr lang="en-US" altLang="ja-JP" sz="40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rPr>
              <a:t>1</a:t>
            </a:r>
            <a:r>
              <a:rPr lang="ja-JP" altLang="en-US" sz="40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rPr>
              <a:t>台のカメラを用いて選手の</a:t>
            </a:r>
            <a:br>
              <a:rPr lang="en-US" altLang="ja-JP" sz="40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rPr>
            </a:br>
            <a:r>
              <a:rPr lang="ja-JP" altLang="en-US" sz="40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rPr>
              <a:t>　</a:t>
            </a:r>
            <a:r>
              <a:rPr lang="en-US" altLang="ja-JP" sz="40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rPr>
              <a:t>2</a:t>
            </a:r>
            <a:r>
              <a:rPr lang="ja-JP" altLang="en-US" sz="40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rPr>
              <a:t>次元位置を自動で追跡可能</a:t>
            </a:r>
            <a:endParaRPr lang="en-US" altLang="ja-JP" sz="40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endParaRPr>
          </a:p>
          <a:p>
            <a:pPr>
              <a:lnSpc>
                <a:spcPct val="150000"/>
              </a:lnSpc>
            </a:pPr>
            <a:r>
              <a:rPr kumimoji="1" lang="ja-JP" altLang="en-US" sz="4000" dirty="0">
                <a:solidFill>
                  <a:schemeClr val="accent2"/>
                </a:solidFill>
                <a:latin typeface="UD デジタル 教科書体 N-B" panose="02020700000000000000" pitchFamily="17" charset="-128"/>
                <a:ea typeface="UD デジタル 教科書体 N-B" panose="02020700000000000000" pitchFamily="17" charset="-128"/>
              </a:rPr>
              <a:t>・選手の跳躍時には追跡不可</a:t>
            </a:r>
          </a:p>
        </p:txBody>
      </p:sp>
      <p:sp>
        <p:nvSpPr>
          <p:cNvPr id="11" name="テキスト ボックス 10">
            <a:extLst>
              <a:ext uri="{FF2B5EF4-FFF2-40B4-BE49-F238E27FC236}">
                <a16:creationId xmlns:a16="http://schemas.microsoft.com/office/drawing/2014/main" id="{B4759C1C-6AE9-9385-4FCA-69B12CC41669}"/>
              </a:ext>
            </a:extLst>
          </p:cNvPr>
          <p:cNvSpPr txBox="1"/>
          <p:nvPr/>
        </p:nvSpPr>
        <p:spPr>
          <a:xfrm>
            <a:off x="18753619" y="4631115"/>
            <a:ext cx="6696093" cy="4163832"/>
          </a:xfrm>
          <a:prstGeom prst="rect">
            <a:avLst/>
          </a:prstGeom>
          <a:noFill/>
        </p:spPr>
        <p:txBody>
          <a:bodyPr wrap="square" rtlCol="0">
            <a:spAutoFit/>
          </a:bodyPr>
          <a:lstStyle/>
          <a:p>
            <a:pPr algn="ctr">
              <a:lnSpc>
                <a:spcPct val="150000"/>
              </a:lnSpc>
            </a:pPr>
            <a:r>
              <a:rPr lang="ja-JP" altLang="en-US" sz="60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rPr>
              <a:t>本研究</a:t>
            </a:r>
            <a:endParaRPr lang="en-US" altLang="ja-JP" sz="60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endParaRPr>
          </a:p>
          <a:p>
            <a:pPr>
              <a:lnSpc>
                <a:spcPct val="150000"/>
              </a:lnSpc>
            </a:pPr>
            <a:r>
              <a:rPr lang="ja-JP" altLang="en-US" sz="40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rPr>
              <a:t>・複数台のカメラを用いて</a:t>
            </a:r>
            <a:br>
              <a:rPr lang="en-US" altLang="ja-JP" sz="40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rPr>
            </a:br>
            <a:r>
              <a:rPr lang="ja-JP" altLang="en-US" sz="40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rPr>
              <a:t>　選手の</a:t>
            </a:r>
            <a:r>
              <a:rPr lang="en-US" altLang="ja-JP" sz="40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rPr>
              <a:t>3</a:t>
            </a:r>
            <a:r>
              <a:rPr lang="ja-JP" altLang="en-US" sz="40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rPr>
              <a:t>次元位置を</a:t>
            </a:r>
            <a:br>
              <a:rPr lang="en-US" altLang="ja-JP" sz="40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rPr>
            </a:br>
            <a:r>
              <a:rPr lang="ja-JP" altLang="en-US" sz="40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rPr>
              <a:t>　いつでも自動で追跡可能</a:t>
            </a:r>
            <a:endParaRPr lang="en-US" altLang="ja-JP" sz="40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endParaRPr>
          </a:p>
        </p:txBody>
      </p:sp>
      <p:sp>
        <p:nvSpPr>
          <p:cNvPr id="12" name="矢印: 右 11">
            <a:extLst>
              <a:ext uri="{FF2B5EF4-FFF2-40B4-BE49-F238E27FC236}">
                <a16:creationId xmlns:a16="http://schemas.microsoft.com/office/drawing/2014/main" id="{A2D5D5E3-338F-CA19-1BA3-8483EFBC5101}"/>
              </a:ext>
            </a:extLst>
          </p:cNvPr>
          <p:cNvSpPr/>
          <p:nvPr/>
        </p:nvSpPr>
        <p:spPr>
          <a:xfrm>
            <a:off x="8895310" y="6135011"/>
            <a:ext cx="1021782" cy="1224136"/>
          </a:xfrm>
          <a:prstGeom prst="rightArrow">
            <a:avLst>
              <a:gd name="adj1" fmla="val 50000"/>
              <a:gd name="adj2" fmla="val 57458"/>
            </a:avLst>
          </a:prstGeom>
          <a:solidFill>
            <a:schemeClr val="accent1">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solidFill>
            </a:endParaRPr>
          </a:p>
        </p:txBody>
      </p:sp>
      <p:sp>
        <p:nvSpPr>
          <p:cNvPr id="13" name="矢印: 右 12">
            <a:extLst>
              <a:ext uri="{FF2B5EF4-FFF2-40B4-BE49-F238E27FC236}">
                <a16:creationId xmlns:a16="http://schemas.microsoft.com/office/drawing/2014/main" id="{1C620B8A-F185-32B2-5874-ABEF5BA0CBE1}"/>
              </a:ext>
            </a:extLst>
          </p:cNvPr>
          <p:cNvSpPr/>
          <p:nvPr/>
        </p:nvSpPr>
        <p:spPr>
          <a:xfrm>
            <a:off x="17576203" y="6135011"/>
            <a:ext cx="1021782" cy="1224136"/>
          </a:xfrm>
          <a:prstGeom prst="rightArrow">
            <a:avLst>
              <a:gd name="adj1" fmla="val 50000"/>
              <a:gd name="adj2" fmla="val 57458"/>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solidFill>
            </a:endParaRPr>
          </a:p>
        </p:txBody>
      </p:sp>
      <p:sp>
        <p:nvSpPr>
          <p:cNvPr id="2" name="四角形: 角を丸くする 1">
            <a:extLst>
              <a:ext uri="{FF2B5EF4-FFF2-40B4-BE49-F238E27FC236}">
                <a16:creationId xmlns:a16="http://schemas.microsoft.com/office/drawing/2014/main" id="{CA88AECE-6072-2918-546F-41D2F79E13AD}"/>
              </a:ext>
            </a:extLst>
          </p:cNvPr>
          <p:cNvSpPr/>
          <p:nvPr/>
        </p:nvSpPr>
        <p:spPr>
          <a:xfrm>
            <a:off x="448613" y="9280187"/>
            <a:ext cx="25310812" cy="18044408"/>
          </a:xfrm>
          <a:prstGeom prst="roundRect">
            <a:avLst>
              <a:gd name="adj" fmla="val 1777"/>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66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rPr>
              <a:t>研究内容</a:t>
            </a:r>
            <a:endParaRPr lang="en-US" altLang="ja-JP" sz="5400" dirty="0">
              <a:solidFill>
                <a:schemeClr val="accent1">
                  <a:lumMod val="75000"/>
                </a:schemeClr>
              </a:solidFill>
              <a:latin typeface="UD デジタル 教科書体 N-B" panose="02020700000000000000" pitchFamily="17" charset="-128"/>
              <a:ea typeface="UD デジタル 教科書体 N-B" panose="02020700000000000000" pitchFamily="17" charset="-128"/>
            </a:endParaRPr>
          </a:p>
        </p:txBody>
      </p:sp>
      <p:sp>
        <p:nvSpPr>
          <p:cNvPr id="24" name="テキスト ボックス 23">
            <a:extLst>
              <a:ext uri="{FF2B5EF4-FFF2-40B4-BE49-F238E27FC236}">
                <a16:creationId xmlns:a16="http://schemas.microsoft.com/office/drawing/2014/main" id="{B0C78ED6-4632-E79D-97D7-B10940DE86DF}"/>
              </a:ext>
            </a:extLst>
          </p:cNvPr>
          <p:cNvSpPr txBox="1"/>
          <p:nvPr/>
        </p:nvSpPr>
        <p:spPr>
          <a:xfrm>
            <a:off x="1321224" y="16314486"/>
            <a:ext cx="8136985" cy="4025333"/>
          </a:xfrm>
          <a:prstGeom prst="rect">
            <a:avLst/>
          </a:prstGeom>
          <a:noFill/>
        </p:spPr>
        <p:txBody>
          <a:bodyPr wrap="square" rtlCol="0">
            <a:spAutoFit/>
          </a:bodyPr>
          <a:lstStyle/>
          <a:p>
            <a:pPr>
              <a:lnSpc>
                <a:spcPct val="150000"/>
              </a:lnSpc>
            </a:pPr>
            <a:r>
              <a:rPr lang="ja-JP" altLang="en-US" sz="4800" dirty="0">
                <a:solidFill>
                  <a:schemeClr val="accent2"/>
                </a:solidFill>
                <a:latin typeface="UD デジタル 教科書体 N-B" panose="02020700000000000000" pitchFamily="17" charset="-128"/>
                <a:ea typeface="UD デジタル 教科書体 N-B" panose="02020700000000000000" pitchFamily="17" charset="-128"/>
              </a:rPr>
              <a:t>実世界</a:t>
            </a:r>
            <a:endParaRPr lang="en-US" altLang="ja-JP" sz="4800" dirty="0">
              <a:solidFill>
                <a:schemeClr val="accent2"/>
              </a:solidFill>
              <a:latin typeface="UD デジタル 教科書体 N-B" panose="02020700000000000000" pitchFamily="17" charset="-128"/>
              <a:ea typeface="UD デジタル 教科書体 N-B" panose="02020700000000000000" pitchFamily="17" charset="-128"/>
            </a:endParaRPr>
          </a:p>
          <a:p>
            <a:pPr>
              <a:lnSpc>
                <a:spcPct val="150000"/>
              </a:lnSpc>
            </a:pPr>
            <a:r>
              <a:rPr lang="ja-JP" altLang="en-US" sz="40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rPr>
              <a:t>・光源</a:t>
            </a:r>
            <a:endParaRPr lang="en-US" altLang="ja-JP" sz="40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endParaRPr>
          </a:p>
          <a:p>
            <a:pPr>
              <a:lnSpc>
                <a:spcPct val="150000"/>
              </a:lnSpc>
            </a:pPr>
            <a:r>
              <a:rPr lang="ja-JP" altLang="en-US" sz="40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rPr>
              <a:t>・物体自体　　 一直線上に存在</a:t>
            </a:r>
            <a:endParaRPr lang="en-US" altLang="ja-JP" sz="40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endParaRPr>
          </a:p>
          <a:p>
            <a:pPr>
              <a:lnSpc>
                <a:spcPct val="150000"/>
              </a:lnSpc>
            </a:pPr>
            <a:r>
              <a:rPr lang="ja-JP" altLang="en-US" sz="40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rPr>
              <a:t>・物体の影</a:t>
            </a:r>
            <a:endParaRPr lang="en-US" altLang="ja-JP" sz="40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endParaRPr>
          </a:p>
        </p:txBody>
      </p:sp>
      <p:sp>
        <p:nvSpPr>
          <p:cNvPr id="25" name="テキスト ボックス 24">
            <a:extLst>
              <a:ext uri="{FF2B5EF4-FFF2-40B4-BE49-F238E27FC236}">
                <a16:creationId xmlns:a16="http://schemas.microsoft.com/office/drawing/2014/main" id="{9C1AC12D-0AF3-4987-C297-3463F0BFEC88}"/>
              </a:ext>
            </a:extLst>
          </p:cNvPr>
          <p:cNvSpPr txBox="1"/>
          <p:nvPr/>
        </p:nvSpPr>
        <p:spPr>
          <a:xfrm>
            <a:off x="16739757" y="16307371"/>
            <a:ext cx="8568952" cy="4025333"/>
          </a:xfrm>
          <a:prstGeom prst="rect">
            <a:avLst/>
          </a:prstGeom>
          <a:noFill/>
        </p:spPr>
        <p:txBody>
          <a:bodyPr wrap="square" rtlCol="0">
            <a:spAutoFit/>
          </a:bodyPr>
          <a:lstStyle/>
          <a:p>
            <a:pPr>
              <a:lnSpc>
                <a:spcPct val="150000"/>
              </a:lnSpc>
            </a:pPr>
            <a:r>
              <a:rPr lang="ja-JP" altLang="en-US" sz="4800" dirty="0">
                <a:solidFill>
                  <a:schemeClr val="accent2"/>
                </a:solidFill>
                <a:latin typeface="UD デジタル 教科書体 N-B" panose="02020700000000000000" pitchFamily="17" charset="-128"/>
                <a:ea typeface="UD デジタル 教科書体 N-B" panose="02020700000000000000" pitchFamily="17" charset="-128"/>
              </a:rPr>
              <a:t>撮影画像</a:t>
            </a:r>
            <a:endParaRPr lang="en-US" altLang="ja-JP" sz="4800" dirty="0">
              <a:solidFill>
                <a:schemeClr val="accent2"/>
              </a:solidFill>
              <a:latin typeface="UD デジタル 教科書体 N-B" panose="02020700000000000000" pitchFamily="17" charset="-128"/>
              <a:ea typeface="UD デジタル 教科書体 N-B" panose="02020700000000000000" pitchFamily="17" charset="-128"/>
            </a:endParaRPr>
          </a:p>
          <a:p>
            <a:pPr>
              <a:lnSpc>
                <a:spcPct val="150000"/>
              </a:lnSpc>
            </a:pPr>
            <a:r>
              <a:rPr lang="ja-JP" altLang="en-US" sz="40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rPr>
              <a:t>・カメラ</a:t>
            </a:r>
            <a:endParaRPr lang="en-US" altLang="ja-JP" sz="40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endParaRPr>
          </a:p>
          <a:p>
            <a:pPr>
              <a:lnSpc>
                <a:spcPct val="150000"/>
              </a:lnSpc>
            </a:pPr>
            <a:r>
              <a:rPr lang="ja-JP" altLang="en-US" sz="40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rPr>
              <a:t>・物体自体　　　一直線上に存在</a:t>
            </a:r>
            <a:endParaRPr lang="en-US" altLang="ja-JP" sz="40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endParaRPr>
          </a:p>
          <a:p>
            <a:pPr>
              <a:lnSpc>
                <a:spcPct val="150000"/>
              </a:lnSpc>
            </a:pPr>
            <a:r>
              <a:rPr lang="ja-JP" altLang="en-US" sz="40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rPr>
              <a:t>・物体の射影</a:t>
            </a:r>
            <a:endParaRPr lang="en-US" altLang="ja-JP" sz="40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endParaRPr>
          </a:p>
        </p:txBody>
      </p:sp>
      <p:sp>
        <p:nvSpPr>
          <p:cNvPr id="5" name="矢印: 右 4">
            <a:extLst>
              <a:ext uri="{FF2B5EF4-FFF2-40B4-BE49-F238E27FC236}">
                <a16:creationId xmlns:a16="http://schemas.microsoft.com/office/drawing/2014/main" id="{C6E83B4B-67BA-3DBC-DBE8-3F3597118CC3}"/>
              </a:ext>
            </a:extLst>
          </p:cNvPr>
          <p:cNvSpPr/>
          <p:nvPr/>
        </p:nvSpPr>
        <p:spPr>
          <a:xfrm>
            <a:off x="15513124" y="17817941"/>
            <a:ext cx="1021782" cy="1224136"/>
          </a:xfrm>
          <a:prstGeom prst="rightArrow">
            <a:avLst>
              <a:gd name="adj1" fmla="val 50000"/>
              <a:gd name="adj2" fmla="val 57458"/>
            </a:avLst>
          </a:prstGeom>
          <a:solidFill>
            <a:schemeClr val="accent1">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solidFill>
            </a:endParaRPr>
          </a:p>
        </p:txBody>
      </p:sp>
      <p:pic>
        <p:nvPicPr>
          <p:cNvPr id="15" name="図 14">
            <a:extLst>
              <a:ext uri="{FF2B5EF4-FFF2-40B4-BE49-F238E27FC236}">
                <a16:creationId xmlns:a16="http://schemas.microsoft.com/office/drawing/2014/main" id="{513FFF4E-1865-3610-710C-844ACC0D04F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34788" y="16749594"/>
            <a:ext cx="5170823" cy="3359859"/>
          </a:xfrm>
          <a:prstGeom prst="roundRect">
            <a:avLst>
              <a:gd name="adj" fmla="val 10045"/>
            </a:avLst>
          </a:prstGeom>
          <a:ln w="76200">
            <a:solidFill>
              <a:schemeClr val="accent1">
                <a:lumMod val="60000"/>
                <a:lumOff val="40000"/>
              </a:schemeClr>
            </a:solidFill>
          </a:ln>
        </p:spPr>
      </p:pic>
      <p:sp>
        <p:nvSpPr>
          <p:cNvPr id="19" name="テキスト ボックス 18">
            <a:extLst>
              <a:ext uri="{FF2B5EF4-FFF2-40B4-BE49-F238E27FC236}">
                <a16:creationId xmlns:a16="http://schemas.microsoft.com/office/drawing/2014/main" id="{FEBE5FE2-FCE8-9DC5-9262-2721F747FB91}"/>
              </a:ext>
            </a:extLst>
          </p:cNvPr>
          <p:cNvSpPr txBox="1"/>
          <p:nvPr/>
        </p:nvSpPr>
        <p:spPr>
          <a:xfrm>
            <a:off x="763809" y="10483758"/>
            <a:ext cx="8568951" cy="923330"/>
          </a:xfrm>
          <a:prstGeom prst="rect">
            <a:avLst/>
          </a:prstGeom>
          <a:noFill/>
        </p:spPr>
        <p:txBody>
          <a:bodyPr wrap="square" rtlCol="0">
            <a:spAutoFit/>
          </a:bodyPr>
          <a:lstStyle/>
          <a:p>
            <a:r>
              <a:rPr lang="en-US" altLang="ja-JP" sz="5400" dirty="0">
                <a:solidFill>
                  <a:schemeClr val="accent1">
                    <a:lumMod val="75000"/>
                  </a:schemeClr>
                </a:solidFill>
                <a:latin typeface="UD デジタル 教科書体 N-B" panose="02020700000000000000" pitchFamily="17" charset="-128"/>
                <a:ea typeface="UD デジタル 教科書体 N-B" panose="02020700000000000000" pitchFamily="17" charset="-128"/>
              </a:rPr>
              <a:t>1. </a:t>
            </a:r>
            <a:r>
              <a:rPr lang="ja-JP" altLang="en-US" sz="5400" dirty="0">
                <a:solidFill>
                  <a:schemeClr val="accent1">
                    <a:lumMod val="75000"/>
                  </a:schemeClr>
                </a:solidFill>
                <a:latin typeface="UD デジタル 教科書体 N-B" panose="02020700000000000000" pitchFamily="17" charset="-128"/>
                <a:ea typeface="UD デジタル 教科書体 N-B" panose="02020700000000000000" pitchFamily="17" charset="-128"/>
              </a:rPr>
              <a:t>手法概要</a:t>
            </a:r>
            <a:endParaRPr lang="en-US" altLang="ja-JP" sz="5400" dirty="0">
              <a:solidFill>
                <a:schemeClr val="accent1">
                  <a:lumMod val="75000"/>
                </a:schemeClr>
              </a:solidFill>
              <a:latin typeface="UD デジタル 教科書体 N-B" panose="02020700000000000000" pitchFamily="17" charset="-128"/>
              <a:ea typeface="UD デジタル 教科書体 N-B" panose="02020700000000000000" pitchFamily="17" charset="-128"/>
            </a:endParaRPr>
          </a:p>
        </p:txBody>
      </p:sp>
      <p:sp>
        <p:nvSpPr>
          <p:cNvPr id="20" name="テキスト ボックス 19">
            <a:extLst>
              <a:ext uri="{FF2B5EF4-FFF2-40B4-BE49-F238E27FC236}">
                <a16:creationId xmlns:a16="http://schemas.microsoft.com/office/drawing/2014/main" id="{3A4BA403-A0E9-5981-AD1D-D0CDD5EF7760}"/>
              </a:ext>
            </a:extLst>
          </p:cNvPr>
          <p:cNvSpPr txBox="1"/>
          <p:nvPr/>
        </p:nvSpPr>
        <p:spPr>
          <a:xfrm>
            <a:off x="1321224" y="20518548"/>
            <a:ext cx="16321838" cy="707886"/>
          </a:xfrm>
          <a:prstGeom prst="rect">
            <a:avLst/>
          </a:prstGeom>
          <a:noFill/>
        </p:spPr>
        <p:txBody>
          <a:bodyPr wrap="square" rtlCol="0">
            <a:spAutoFit/>
          </a:bodyPr>
          <a:lstStyle/>
          <a:p>
            <a:r>
              <a:rPr lang="ja-JP" altLang="en-US" sz="40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rPr>
              <a:t>→</a:t>
            </a:r>
            <a:r>
              <a:rPr lang="en-US" altLang="ja-JP" sz="40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rPr>
              <a:t>2</a:t>
            </a:r>
            <a:r>
              <a:rPr lang="ja-JP" altLang="en-US" sz="40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rPr>
              <a:t>つの物体でそれぞれ直線を考えれば光源（カメラ）の位置で交わる</a:t>
            </a:r>
            <a:endParaRPr lang="en-US" altLang="ja-JP" sz="40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endParaRPr>
          </a:p>
        </p:txBody>
      </p:sp>
      <p:sp>
        <p:nvSpPr>
          <p:cNvPr id="21" name="テキスト ボックス 20">
            <a:extLst>
              <a:ext uri="{FF2B5EF4-FFF2-40B4-BE49-F238E27FC236}">
                <a16:creationId xmlns:a16="http://schemas.microsoft.com/office/drawing/2014/main" id="{1F0963E0-7D48-09F5-A0D3-C7DAF1ECC6AB}"/>
              </a:ext>
            </a:extLst>
          </p:cNvPr>
          <p:cNvSpPr txBox="1"/>
          <p:nvPr/>
        </p:nvSpPr>
        <p:spPr>
          <a:xfrm>
            <a:off x="758325" y="21419393"/>
            <a:ext cx="8568951" cy="923330"/>
          </a:xfrm>
          <a:prstGeom prst="rect">
            <a:avLst/>
          </a:prstGeom>
          <a:noFill/>
        </p:spPr>
        <p:txBody>
          <a:bodyPr wrap="square" rtlCol="0">
            <a:spAutoFit/>
          </a:bodyPr>
          <a:lstStyle/>
          <a:p>
            <a:r>
              <a:rPr lang="en-US" altLang="ja-JP" sz="5400" dirty="0">
                <a:solidFill>
                  <a:schemeClr val="accent1">
                    <a:lumMod val="75000"/>
                  </a:schemeClr>
                </a:solidFill>
                <a:latin typeface="UD デジタル 教科書体 N-B" panose="02020700000000000000" pitchFamily="17" charset="-128"/>
                <a:ea typeface="UD デジタル 教科書体 N-B" panose="02020700000000000000" pitchFamily="17" charset="-128"/>
              </a:rPr>
              <a:t>2. </a:t>
            </a:r>
            <a:r>
              <a:rPr lang="ja-JP" altLang="en-US" sz="5400" dirty="0">
                <a:solidFill>
                  <a:schemeClr val="accent1">
                    <a:lumMod val="75000"/>
                  </a:schemeClr>
                </a:solidFill>
                <a:latin typeface="UD デジタル 教科書体 N-B" panose="02020700000000000000" pitchFamily="17" charset="-128"/>
                <a:ea typeface="UD デジタル 教科書体 N-B" panose="02020700000000000000" pitchFamily="17" charset="-128"/>
              </a:rPr>
              <a:t>手法検証</a:t>
            </a:r>
            <a:endParaRPr lang="en-US" altLang="ja-JP" sz="5400" dirty="0">
              <a:solidFill>
                <a:schemeClr val="accent1">
                  <a:lumMod val="75000"/>
                </a:schemeClr>
              </a:solidFill>
              <a:latin typeface="UD デジタル 教科書体 N-B" panose="02020700000000000000" pitchFamily="17" charset="-128"/>
              <a:ea typeface="UD デジタル 教科書体 N-B" panose="02020700000000000000" pitchFamily="17" charset="-128"/>
            </a:endParaRPr>
          </a:p>
        </p:txBody>
      </p:sp>
      <p:sp>
        <p:nvSpPr>
          <p:cNvPr id="22" name="テキスト ボックス 21">
            <a:extLst>
              <a:ext uri="{FF2B5EF4-FFF2-40B4-BE49-F238E27FC236}">
                <a16:creationId xmlns:a16="http://schemas.microsoft.com/office/drawing/2014/main" id="{23EBB66D-3BD6-0108-FBF5-537EA31CFE45}"/>
              </a:ext>
            </a:extLst>
          </p:cNvPr>
          <p:cNvSpPr txBox="1"/>
          <p:nvPr/>
        </p:nvSpPr>
        <p:spPr>
          <a:xfrm>
            <a:off x="1321225" y="22238742"/>
            <a:ext cx="4903102" cy="932178"/>
          </a:xfrm>
          <a:prstGeom prst="rect">
            <a:avLst/>
          </a:prstGeom>
          <a:noFill/>
        </p:spPr>
        <p:txBody>
          <a:bodyPr wrap="square" rtlCol="0">
            <a:spAutoFit/>
          </a:bodyPr>
          <a:lstStyle/>
          <a:p>
            <a:pPr>
              <a:lnSpc>
                <a:spcPct val="150000"/>
              </a:lnSpc>
            </a:pPr>
            <a:r>
              <a:rPr lang="ja-JP" altLang="en-US" sz="40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rPr>
              <a:t>①模擬コートを作成</a:t>
            </a:r>
            <a:endParaRPr lang="en-US" altLang="ja-JP" sz="40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endParaRPr>
          </a:p>
        </p:txBody>
      </p:sp>
      <p:pic>
        <p:nvPicPr>
          <p:cNvPr id="28" name="図 27">
            <a:extLst>
              <a:ext uri="{FF2B5EF4-FFF2-40B4-BE49-F238E27FC236}">
                <a16:creationId xmlns:a16="http://schemas.microsoft.com/office/drawing/2014/main" id="{34294F63-A8E5-1827-E01D-2E734FCA4D7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78124" y="23304341"/>
            <a:ext cx="4589303" cy="3243107"/>
          </a:xfrm>
          <a:prstGeom prst="roundRect">
            <a:avLst>
              <a:gd name="adj" fmla="val 7412"/>
            </a:avLst>
          </a:prstGeom>
          <a:ln w="76200">
            <a:solidFill>
              <a:schemeClr val="accent1">
                <a:lumMod val="60000"/>
                <a:lumOff val="40000"/>
              </a:schemeClr>
            </a:solidFill>
          </a:ln>
        </p:spPr>
      </p:pic>
      <p:sp>
        <p:nvSpPr>
          <p:cNvPr id="29" name="テキスト ボックス 28">
            <a:extLst>
              <a:ext uri="{FF2B5EF4-FFF2-40B4-BE49-F238E27FC236}">
                <a16:creationId xmlns:a16="http://schemas.microsoft.com/office/drawing/2014/main" id="{CC52A97F-1190-4F52-8B9F-529518303726}"/>
              </a:ext>
            </a:extLst>
          </p:cNvPr>
          <p:cNvSpPr txBox="1"/>
          <p:nvPr/>
        </p:nvSpPr>
        <p:spPr>
          <a:xfrm>
            <a:off x="7860730" y="22238742"/>
            <a:ext cx="6840760" cy="932178"/>
          </a:xfrm>
          <a:prstGeom prst="rect">
            <a:avLst/>
          </a:prstGeom>
          <a:noFill/>
        </p:spPr>
        <p:txBody>
          <a:bodyPr wrap="square" rtlCol="0">
            <a:spAutoFit/>
          </a:bodyPr>
          <a:lstStyle/>
          <a:p>
            <a:pPr>
              <a:lnSpc>
                <a:spcPct val="150000"/>
              </a:lnSpc>
            </a:pPr>
            <a:r>
              <a:rPr lang="ja-JP" altLang="en-US" sz="40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rPr>
              <a:t>②ペンを立てて射影を求める</a:t>
            </a:r>
            <a:endParaRPr lang="en-US" altLang="ja-JP" sz="40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endParaRPr>
          </a:p>
        </p:txBody>
      </p:sp>
      <p:pic>
        <p:nvPicPr>
          <p:cNvPr id="31" name="図 30" descr="テキスト が含まれている画像&#10;&#10;自動的に生成された説明">
            <a:extLst>
              <a:ext uri="{FF2B5EF4-FFF2-40B4-BE49-F238E27FC236}">
                <a16:creationId xmlns:a16="http://schemas.microsoft.com/office/drawing/2014/main" id="{F0096EF0-6EA8-1A6F-A25F-094D0A52D760}"/>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37097" y="23304341"/>
            <a:ext cx="6488025" cy="3243108"/>
          </a:xfrm>
          <a:prstGeom prst="rect">
            <a:avLst/>
          </a:prstGeom>
          <a:noFill/>
          <a:ln w="76200">
            <a:solidFill>
              <a:schemeClr val="accent1">
                <a:lumMod val="60000"/>
                <a:lumOff val="40000"/>
              </a:schemeClr>
            </a:solidFill>
          </a:ln>
        </p:spPr>
      </p:pic>
      <p:sp>
        <p:nvSpPr>
          <p:cNvPr id="32" name="テキスト ボックス 31">
            <a:extLst>
              <a:ext uri="{FF2B5EF4-FFF2-40B4-BE49-F238E27FC236}">
                <a16:creationId xmlns:a16="http://schemas.microsoft.com/office/drawing/2014/main" id="{58F1DC91-67E8-3B42-AAC6-7BFB10AA2A1D}"/>
              </a:ext>
            </a:extLst>
          </p:cNvPr>
          <p:cNvSpPr txBox="1"/>
          <p:nvPr/>
        </p:nvSpPr>
        <p:spPr>
          <a:xfrm>
            <a:off x="16119334" y="22238742"/>
            <a:ext cx="9159694" cy="932178"/>
          </a:xfrm>
          <a:prstGeom prst="rect">
            <a:avLst/>
          </a:prstGeom>
          <a:noFill/>
        </p:spPr>
        <p:txBody>
          <a:bodyPr wrap="square" rtlCol="0">
            <a:spAutoFit/>
          </a:bodyPr>
          <a:lstStyle/>
          <a:p>
            <a:pPr>
              <a:lnSpc>
                <a:spcPct val="150000"/>
              </a:lnSpc>
            </a:pPr>
            <a:r>
              <a:rPr lang="ja-JP" altLang="en-US" sz="40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rPr>
              <a:t>③ペンの位置を変えて推定精度確認</a:t>
            </a:r>
            <a:endParaRPr lang="en-US" altLang="ja-JP" sz="40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endParaRPr>
          </a:p>
        </p:txBody>
      </p:sp>
      <p:pic>
        <p:nvPicPr>
          <p:cNvPr id="35" name="図 34">
            <a:extLst>
              <a:ext uri="{FF2B5EF4-FFF2-40B4-BE49-F238E27FC236}">
                <a16:creationId xmlns:a16="http://schemas.microsoft.com/office/drawing/2014/main" id="{ABD821A1-9486-CCA6-1DBD-CD859C6A4FA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024015" y="23304341"/>
            <a:ext cx="4324143" cy="3243108"/>
          </a:xfrm>
          <a:prstGeom prst="roundRect">
            <a:avLst>
              <a:gd name="adj" fmla="val 9775"/>
            </a:avLst>
          </a:prstGeom>
          <a:ln w="76200">
            <a:solidFill>
              <a:schemeClr val="accent1">
                <a:lumMod val="60000"/>
                <a:lumOff val="40000"/>
              </a:schemeClr>
            </a:solidFill>
          </a:ln>
        </p:spPr>
      </p:pic>
      <p:pic>
        <p:nvPicPr>
          <p:cNvPr id="37" name="図 36" descr="床, 建物, スポーツゲーム, 再生 が含まれている画像&#10;&#10;自動的に生成された説明">
            <a:extLst>
              <a:ext uri="{FF2B5EF4-FFF2-40B4-BE49-F238E27FC236}">
                <a16:creationId xmlns:a16="http://schemas.microsoft.com/office/drawing/2014/main" id="{4BCCE57C-AA74-B492-4181-14BF455A0B0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954885" y="23304341"/>
            <a:ext cx="4324143" cy="3243107"/>
          </a:xfrm>
          <a:prstGeom prst="roundRect">
            <a:avLst>
              <a:gd name="adj" fmla="val 8313"/>
            </a:avLst>
          </a:prstGeom>
          <a:ln w="76200">
            <a:solidFill>
              <a:schemeClr val="accent1">
                <a:lumMod val="60000"/>
                <a:lumOff val="40000"/>
              </a:schemeClr>
            </a:solidFill>
          </a:ln>
        </p:spPr>
      </p:pic>
      <p:sp>
        <p:nvSpPr>
          <p:cNvPr id="8" name="テキスト ボックス 7">
            <a:extLst>
              <a:ext uri="{FF2B5EF4-FFF2-40B4-BE49-F238E27FC236}">
                <a16:creationId xmlns:a16="http://schemas.microsoft.com/office/drawing/2014/main" id="{5B98A338-0159-0F9C-E7C9-F9CC5FE357A0}"/>
              </a:ext>
            </a:extLst>
          </p:cNvPr>
          <p:cNvSpPr txBox="1"/>
          <p:nvPr/>
        </p:nvSpPr>
        <p:spPr>
          <a:xfrm>
            <a:off x="16883610" y="26616709"/>
            <a:ext cx="2750675" cy="707886"/>
          </a:xfrm>
          <a:prstGeom prst="rect">
            <a:avLst/>
          </a:prstGeom>
          <a:noFill/>
        </p:spPr>
        <p:txBody>
          <a:bodyPr wrap="square" rtlCol="0">
            <a:spAutoFit/>
          </a:bodyPr>
          <a:lstStyle/>
          <a:p>
            <a:r>
              <a:rPr kumimoji="1" lang="ja-JP" altLang="en-US" sz="40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rPr>
              <a:t>パターン</a:t>
            </a:r>
            <a:r>
              <a:rPr kumimoji="1" lang="en-US" altLang="ja-JP" sz="40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rPr>
              <a:t>1</a:t>
            </a:r>
            <a:endParaRPr kumimoji="1" lang="ja-JP" altLang="en-US" sz="40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endParaRPr>
          </a:p>
        </p:txBody>
      </p:sp>
      <p:sp>
        <p:nvSpPr>
          <p:cNvPr id="14" name="テキスト ボックス 13">
            <a:extLst>
              <a:ext uri="{FF2B5EF4-FFF2-40B4-BE49-F238E27FC236}">
                <a16:creationId xmlns:a16="http://schemas.microsoft.com/office/drawing/2014/main" id="{8EFE04A2-0CE7-B32A-EA33-D8F3B56BFD77}"/>
              </a:ext>
            </a:extLst>
          </p:cNvPr>
          <p:cNvSpPr txBox="1"/>
          <p:nvPr/>
        </p:nvSpPr>
        <p:spPr>
          <a:xfrm>
            <a:off x="21741618" y="26616709"/>
            <a:ext cx="2750675" cy="707886"/>
          </a:xfrm>
          <a:prstGeom prst="rect">
            <a:avLst/>
          </a:prstGeom>
          <a:noFill/>
        </p:spPr>
        <p:txBody>
          <a:bodyPr wrap="square" rtlCol="0">
            <a:spAutoFit/>
          </a:bodyPr>
          <a:lstStyle/>
          <a:p>
            <a:r>
              <a:rPr kumimoji="1" lang="ja-JP" altLang="en-US" sz="40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rPr>
              <a:t>パターン</a:t>
            </a:r>
            <a:r>
              <a:rPr lang="en-US" altLang="ja-JP" sz="40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rPr>
              <a:t>2</a:t>
            </a:r>
            <a:endParaRPr kumimoji="1" lang="ja-JP" altLang="en-US" sz="40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endParaRPr>
          </a:p>
        </p:txBody>
      </p:sp>
      <p:sp>
        <p:nvSpPr>
          <p:cNvPr id="66" name="四角形: 角を丸くする 65">
            <a:extLst>
              <a:ext uri="{FF2B5EF4-FFF2-40B4-BE49-F238E27FC236}">
                <a16:creationId xmlns:a16="http://schemas.microsoft.com/office/drawing/2014/main" id="{2AB70553-AD1A-21F5-0871-0B17419AD692}"/>
              </a:ext>
            </a:extLst>
          </p:cNvPr>
          <p:cNvSpPr/>
          <p:nvPr/>
        </p:nvSpPr>
        <p:spPr>
          <a:xfrm>
            <a:off x="498421" y="27809835"/>
            <a:ext cx="14824176" cy="8875800"/>
          </a:xfrm>
          <a:prstGeom prst="roundRect">
            <a:avLst>
              <a:gd name="adj" fmla="val 290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66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rPr>
              <a:t>研究結果</a:t>
            </a:r>
            <a:endParaRPr lang="en-US" altLang="ja-JP" sz="66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endParaRPr>
          </a:p>
          <a:p>
            <a:pPr>
              <a:lnSpc>
                <a:spcPct val="150000"/>
              </a:lnSpc>
            </a:pPr>
            <a:r>
              <a:rPr lang="ja-JP" altLang="en-US" sz="4000" dirty="0">
                <a:solidFill>
                  <a:schemeClr val="accent2"/>
                </a:solidFill>
                <a:latin typeface="UD デジタル 教科書体 N-B" panose="02020700000000000000" pitchFamily="17" charset="-128"/>
                <a:ea typeface="UD デジタル 教科書体 N-B" panose="02020700000000000000" pitchFamily="17" charset="-128"/>
              </a:rPr>
              <a:t> ペンの位置の違いでカメラ位置推定精度に大きな差が生じた。</a:t>
            </a:r>
            <a:endParaRPr lang="en-US" altLang="ja-JP" sz="4000" dirty="0">
              <a:solidFill>
                <a:schemeClr val="accent2"/>
              </a:solidFill>
              <a:latin typeface="UD デジタル 教科書体 N-B" panose="02020700000000000000" pitchFamily="17" charset="-128"/>
              <a:ea typeface="UD デジタル 教科書体 N-B" panose="02020700000000000000" pitchFamily="17" charset="-128"/>
            </a:endParaRPr>
          </a:p>
          <a:p>
            <a:pPr algn="ctr">
              <a:lnSpc>
                <a:spcPct val="150000"/>
              </a:lnSpc>
            </a:pPr>
            <a:r>
              <a:rPr lang="ja-JP" altLang="en-US" sz="40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rPr>
              <a:t>表</a:t>
            </a:r>
            <a:r>
              <a:rPr lang="en-US" altLang="ja-JP" sz="40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rPr>
              <a:t>1.</a:t>
            </a:r>
            <a:r>
              <a:rPr lang="ja-JP" altLang="en-US" sz="40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rPr>
              <a:t>パターンごとのカメラ位置推定平均誤差</a:t>
            </a:r>
            <a:r>
              <a:rPr lang="en-US" altLang="ja-JP" sz="40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rPr>
              <a:t> </a:t>
            </a:r>
            <a:endParaRPr kumimoji="1" lang="ja-JP" altLang="en-US" sz="40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endParaRPr>
          </a:p>
          <a:p>
            <a:pPr algn="ctr">
              <a:lnSpc>
                <a:spcPct val="150000"/>
              </a:lnSpc>
            </a:pPr>
            <a:endParaRPr lang="en-US" altLang="ja-JP" sz="40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endParaRPr>
          </a:p>
          <a:p>
            <a:pPr>
              <a:lnSpc>
                <a:spcPct val="150000"/>
              </a:lnSpc>
            </a:pPr>
            <a:endParaRPr lang="en-US" altLang="ja-JP" sz="4400" dirty="0">
              <a:solidFill>
                <a:schemeClr val="accent2"/>
              </a:solidFill>
              <a:latin typeface="UD デジタル 教科書体 N-B" panose="02020700000000000000" pitchFamily="17" charset="-128"/>
              <a:ea typeface="UD デジタル 教科書体 N-B" panose="02020700000000000000" pitchFamily="17" charset="-128"/>
            </a:endParaRPr>
          </a:p>
        </p:txBody>
      </p:sp>
      <p:graphicFrame>
        <p:nvGraphicFramePr>
          <p:cNvPr id="69" name="表 68">
            <a:extLst>
              <a:ext uri="{FF2B5EF4-FFF2-40B4-BE49-F238E27FC236}">
                <a16:creationId xmlns:a16="http://schemas.microsoft.com/office/drawing/2014/main" id="{96B60608-5EFF-5C0E-F51F-F6649BA03C81}"/>
              </a:ext>
            </a:extLst>
          </p:cNvPr>
          <p:cNvGraphicFramePr>
            <a:graphicFrameLocks noGrp="1"/>
          </p:cNvGraphicFramePr>
          <p:nvPr>
            <p:extLst>
              <p:ext uri="{D42A27DB-BD31-4B8C-83A1-F6EECF244321}">
                <p14:modId xmlns:p14="http://schemas.microsoft.com/office/powerpoint/2010/main" val="3599833897"/>
              </p:ext>
            </p:extLst>
          </p:nvPr>
        </p:nvGraphicFramePr>
        <p:xfrm>
          <a:off x="1063630" y="30780979"/>
          <a:ext cx="13537978" cy="4104456"/>
        </p:xfrm>
        <a:graphic>
          <a:graphicData uri="http://schemas.openxmlformats.org/drawingml/2006/table">
            <a:tbl>
              <a:tblPr/>
              <a:tblGrid>
                <a:gridCol w="2631206">
                  <a:extLst>
                    <a:ext uri="{9D8B030D-6E8A-4147-A177-3AD203B41FA5}">
                      <a16:colId xmlns:a16="http://schemas.microsoft.com/office/drawing/2014/main" val="1645237914"/>
                    </a:ext>
                  </a:extLst>
                </a:gridCol>
                <a:gridCol w="3649737">
                  <a:extLst>
                    <a:ext uri="{9D8B030D-6E8A-4147-A177-3AD203B41FA5}">
                      <a16:colId xmlns:a16="http://schemas.microsoft.com/office/drawing/2014/main" val="3113733918"/>
                    </a:ext>
                  </a:extLst>
                </a:gridCol>
                <a:gridCol w="3669534">
                  <a:extLst>
                    <a:ext uri="{9D8B030D-6E8A-4147-A177-3AD203B41FA5}">
                      <a16:colId xmlns:a16="http://schemas.microsoft.com/office/drawing/2014/main" val="3948176161"/>
                    </a:ext>
                  </a:extLst>
                </a:gridCol>
                <a:gridCol w="3587501">
                  <a:extLst>
                    <a:ext uri="{9D8B030D-6E8A-4147-A177-3AD203B41FA5}">
                      <a16:colId xmlns:a16="http://schemas.microsoft.com/office/drawing/2014/main" val="511495944"/>
                    </a:ext>
                  </a:extLst>
                </a:gridCol>
              </a:tblGrid>
              <a:tr h="1368152">
                <a:tc>
                  <a:txBody>
                    <a:bodyPr/>
                    <a:lstStyle/>
                    <a:p>
                      <a:pPr algn="ctr" fontAlgn="b"/>
                      <a:r>
                        <a:rPr lang="ja-JP" altLang="en-US" sz="4000" b="0" i="0" u="none" strike="noStrike" dirty="0">
                          <a:solidFill>
                            <a:schemeClr val="tx1">
                              <a:lumMod val="75000"/>
                              <a:lumOff val="25000"/>
                            </a:schemeClr>
                          </a:solidFill>
                          <a:effectLst/>
                          <a:latin typeface="UD デジタル 教科書体 N-B" panose="02020700000000000000" pitchFamily="17" charset="-128"/>
                          <a:ea typeface="UD デジタル 教科書体 N-B" panose="02020700000000000000" pitchFamily="17" charset="-128"/>
                        </a:rPr>
                        <a:t>　</a:t>
                      </a:r>
                    </a:p>
                  </a:txBody>
                  <a:tcPr marL="6350" marR="6350" marT="635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38100" cap="flat" cmpd="sng" algn="ctr">
                      <a:solidFill>
                        <a:schemeClr val="tx1"/>
                      </a:solidFill>
                      <a:prstDash val="solid"/>
                      <a:round/>
                      <a:headEnd type="none" w="med" len="med"/>
                      <a:tailEnd type="none" w="med" len="med"/>
                    </a:lnTlToBr>
                  </a:tcPr>
                </a:tc>
                <a:tc>
                  <a:txBody>
                    <a:bodyPr/>
                    <a:lstStyle/>
                    <a:p>
                      <a:pPr algn="ctr" fontAlgn="b"/>
                      <a:r>
                        <a:rPr lang="en-US" sz="4000" b="0" i="0" u="none" strike="noStrike" dirty="0">
                          <a:solidFill>
                            <a:schemeClr val="tx1">
                              <a:lumMod val="75000"/>
                              <a:lumOff val="25000"/>
                            </a:schemeClr>
                          </a:solidFill>
                          <a:effectLst/>
                          <a:latin typeface="UD デジタル 教科書体 N-B" panose="02020700000000000000" pitchFamily="17" charset="-128"/>
                          <a:ea typeface="UD デジタル 教科書体 N-B" panose="02020700000000000000" pitchFamily="17" charset="-128"/>
                        </a:rPr>
                        <a:t>X</a:t>
                      </a:r>
                      <a:r>
                        <a:rPr lang="ja-JP" altLang="en-US" sz="4000" b="0" i="0" u="none" strike="noStrike" dirty="0">
                          <a:solidFill>
                            <a:schemeClr val="tx1">
                              <a:lumMod val="75000"/>
                              <a:lumOff val="25000"/>
                            </a:schemeClr>
                          </a:solidFill>
                          <a:effectLst/>
                          <a:latin typeface="UD デジタル 教科書体 N-B" panose="02020700000000000000" pitchFamily="17" charset="-128"/>
                          <a:ea typeface="UD デジタル 教科書体 N-B" panose="02020700000000000000" pitchFamily="17" charset="-128"/>
                        </a:rPr>
                        <a:t>平均誤差</a:t>
                      </a:r>
                      <a:r>
                        <a:rPr lang="en-US" altLang="ja-JP" sz="4000" b="0" i="0" u="none" strike="noStrike" dirty="0">
                          <a:solidFill>
                            <a:schemeClr val="tx1">
                              <a:lumMod val="75000"/>
                              <a:lumOff val="25000"/>
                            </a:schemeClr>
                          </a:solidFill>
                          <a:effectLst/>
                          <a:latin typeface="UD デジタル 教科書体 N-B" panose="02020700000000000000" pitchFamily="17" charset="-128"/>
                          <a:ea typeface="UD デジタル 教科書体 N-B" panose="02020700000000000000" pitchFamily="17" charset="-128"/>
                        </a:rPr>
                        <a:t>[</a:t>
                      </a:r>
                      <a:r>
                        <a:rPr lang="en-US" sz="4000" b="0" i="0" u="none" strike="noStrike" dirty="0">
                          <a:solidFill>
                            <a:schemeClr val="tx1">
                              <a:lumMod val="75000"/>
                              <a:lumOff val="25000"/>
                            </a:schemeClr>
                          </a:solidFill>
                          <a:effectLst/>
                          <a:latin typeface="UD デジタル 教科書体 N-B" panose="02020700000000000000" pitchFamily="17" charset="-128"/>
                          <a:ea typeface="UD デジタル 教科書体 N-B" panose="02020700000000000000" pitchFamily="17" charset="-128"/>
                        </a:rPr>
                        <a:t>mm]</a:t>
                      </a:r>
                    </a:p>
                  </a:txBody>
                  <a:tcPr marL="6350" marR="6350" marT="635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b"/>
                      <a:r>
                        <a:rPr lang="en-US" sz="4000" b="0" i="0" u="none" strike="noStrike" dirty="0">
                          <a:solidFill>
                            <a:schemeClr val="tx1">
                              <a:lumMod val="75000"/>
                              <a:lumOff val="25000"/>
                            </a:schemeClr>
                          </a:solidFill>
                          <a:effectLst/>
                          <a:latin typeface="UD デジタル 教科書体 N-B" panose="02020700000000000000" pitchFamily="17" charset="-128"/>
                          <a:ea typeface="UD デジタル 教科書体 N-B" panose="02020700000000000000" pitchFamily="17" charset="-128"/>
                        </a:rPr>
                        <a:t>Y</a:t>
                      </a:r>
                      <a:r>
                        <a:rPr lang="ja-JP" altLang="en-US" sz="4000" b="0" i="0" u="none" strike="noStrike" dirty="0">
                          <a:solidFill>
                            <a:schemeClr val="tx1">
                              <a:lumMod val="75000"/>
                              <a:lumOff val="25000"/>
                            </a:schemeClr>
                          </a:solidFill>
                          <a:effectLst/>
                          <a:latin typeface="UD デジタル 教科書体 N-B" panose="02020700000000000000" pitchFamily="17" charset="-128"/>
                          <a:ea typeface="UD デジタル 教科書体 N-B" panose="02020700000000000000" pitchFamily="17" charset="-128"/>
                        </a:rPr>
                        <a:t>平均誤差</a:t>
                      </a:r>
                      <a:r>
                        <a:rPr lang="en-US" altLang="ja-JP" sz="4000" b="0" i="0" u="none" strike="noStrike" dirty="0">
                          <a:solidFill>
                            <a:schemeClr val="tx1">
                              <a:lumMod val="75000"/>
                              <a:lumOff val="25000"/>
                            </a:schemeClr>
                          </a:solidFill>
                          <a:effectLst/>
                          <a:latin typeface="UD デジタル 教科書体 N-B" panose="02020700000000000000" pitchFamily="17" charset="-128"/>
                          <a:ea typeface="UD デジタル 教科書体 N-B" panose="02020700000000000000" pitchFamily="17" charset="-128"/>
                        </a:rPr>
                        <a:t>[</a:t>
                      </a:r>
                      <a:r>
                        <a:rPr lang="en-US" sz="4000" b="0" i="0" u="none" strike="noStrike" dirty="0">
                          <a:solidFill>
                            <a:schemeClr val="tx1">
                              <a:lumMod val="75000"/>
                              <a:lumOff val="25000"/>
                            </a:schemeClr>
                          </a:solidFill>
                          <a:effectLst/>
                          <a:latin typeface="UD デジタル 教科書体 N-B" panose="02020700000000000000" pitchFamily="17" charset="-128"/>
                          <a:ea typeface="UD デジタル 教科書体 N-B" panose="02020700000000000000" pitchFamily="17" charset="-128"/>
                        </a:rPr>
                        <a:t>mm]</a:t>
                      </a:r>
                    </a:p>
                  </a:txBody>
                  <a:tcPr marL="6350" marR="6350" marT="635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b"/>
                      <a:r>
                        <a:rPr lang="en-US" sz="4000" b="0" i="0" u="none" strike="noStrike" dirty="0">
                          <a:solidFill>
                            <a:schemeClr val="tx1">
                              <a:lumMod val="75000"/>
                              <a:lumOff val="25000"/>
                            </a:schemeClr>
                          </a:solidFill>
                          <a:effectLst/>
                          <a:latin typeface="UD デジタル 教科書体 N-B" panose="02020700000000000000" pitchFamily="17" charset="-128"/>
                          <a:ea typeface="UD デジタル 教科書体 N-B" panose="02020700000000000000" pitchFamily="17" charset="-128"/>
                        </a:rPr>
                        <a:t>Z</a:t>
                      </a:r>
                      <a:r>
                        <a:rPr lang="ja-JP" altLang="en-US" sz="4000" b="0" i="0" u="none" strike="noStrike" dirty="0">
                          <a:solidFill>
                            <a:schemeClr val="tx1">
                              <a:lumMod val="75000"/>
                              <a:lumOff val="25000"/>
                            </a:schemeClr>
                          </a:solidFill>
                          <a:effectLst/>
                          <a:latin typeface="UD デジタル 教科書体 N-B" panose="02020700000000000000" pitchFamily="17" charset="-128"/>
                          <a:ea typeface="UD デジタル 教科書体 N-B" panose="02020700000000000000" pitchFamily="17" charset="-128"/>
                        </a:rPr>
                        <a:t>平均誤差</a:t>
                      </a:r>
                      <a:r>
                        <a:rPr lang="en-US" altLang="ja-JP" sz="4000" b="0" i="0" u="none" strike="noStrike" dirty="0">
                          <a:solidFill>
                            <a:schemeClr val="tx1">
                              <a:lumMod val="75000"/>
                              <a:lumOff val="25000"/>
                            </a:schemeClr>
                          </a:solidFill>
                          <a:effectLst/>
                          <a:latin typeface="UD デジタル 教科書体 N-B" panose="02020700000000000000" pitchFamily="17" charset="-128"/>
                          <a:ea typeface="UD デジタル 教科書体 N-B" panose="02020700000000000000" pitchFamily="17" charset="-128"/>
                        </a:rPr>
                        <a:t>[</a:t>
                      </a:r>
                      <a:r>
                        <a:rPr lang="en-US" sz="4000" b="0" i="0" u="none" strike="noStrike" dirty="0">
                          <a:solidFill>
                            <a:schemeClr val="tx1">
                              <a:lumMod val="75000"/>
                              <a:lumOff val="25000"/>
                            </a:schemeClr>
                          </a:solidFill>
                          <a:effectLst/>
                          <a:latin typeface="UD デジタル 教科書体 N-B" panose="02020700000000000000" pitchFamily="17" charset="-128"/>
                          <a:ea typeface="UD デジタル 教科書体 N-B" panose="02020700000000000000" pitchFamily="17" charset="-128"/>
                        </a:rPr>
                        <a:t>mm]</a:t>
                      </a:r>
                    </a:p>
                  </a:txBody>
                  <a:tcPr marL="6350" marR="6350" marT="635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2980686"/>
                  </a:ext>
                </a:extLst>
              </a:tr>
              <a:tr h="1368152">
                <a:tc>
                  <a:txBody>
                    <a:bodyPr/>
                    <a:lstStyle/>
                    <a:p>
                      <a:pPr algn="ctr" fontAlgn="b"/>
                      <a:r>
                        <a:rPr lang="ja-JP" altLang="en-US" sz="4000" b="0" i="0" u="none" strike="noStrike" dirty="0">
                          <a:solidFill>
                            <a:schemeClr val="tx1">
                              <a:lumMod val="75000"/>
                              <a:lumOff val="25000"/>
                            </a:schemeClr>
                          </a:solidFill>
                          <a:effectLst/>
                          <a:latin typeface="UD デジタル 教科書体 N-B" panose="02020700000000000000" pitchFamily="17" charset="-128"/>
                          <a:ea typeface="UD デジタル 教科書体 N-B" panose="02020700000000000000" pitchFamily="17" charset="-128"/>
                        </a:rPr>
                        <a:t>パターン</a:t>
                      </a:r>
                      <a:r>
                        <a:rPr lang="en-US" altLang="ja-JP" sz="4000" b="0" i="0" u="none" strike="noStrike" dirty="0">
                          <a:solidFill>
                            <a:schemeClr val="tx1">
                              <a:lumMod val="75000"/>
                              <a:lumOff val="25000"/>
                            </a:schemeClr>
                          </a:solidFill>
                          <a:effectLst/>
                          <a:latin typeface="UD デジタル 教科書体 N-B" panose="02020700000000000000" pitchFamily="17" charset="-128"/>
                          <a:ea typeface="UD デジタル 教科書体 N-B" panose="02020700000000000000" pitchFamily="17" charset="-128"/>
                        </a:rPr>
                        <a:t>1</a:t>
                      </a:r>
                    </a:p>
                  </a:txBody>
                  <a:tcPr marL="6350" marR="6350" marT="635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b"/>
                      <a:r>
                        <a:rPr lang="en-US" altLang="ja-JP" sz="4000" b="0" i="0" u="none" strike="noStrike" dirty="0">
                          <a:solidFill>
                            <a:schemeClr val="tx1">
                              <a:lumMod val="75000"/>
                              <a:lumOff val="25000"/>
                            </a:schemeClr>
                          </a:solidFill>
                          <a:effectLst/>
                          <a:latin typeface="UD デジタル 教科書体 N-B" panose="02020700000000000000" pitchFamily="17" charset="-128"/>
                          <a:ea typeface="UD デジタル 教科書体 N-B" panose="02020700000000000000" pitchFamily="17" charset="-128"/>
                        </a:rPr>
                        <a:t>21.4</a:t>
                      </a:r>
                    </a:p>
                  </a:txBody>
                  <a:tcPr marL="6350" marR="6350" marT="635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b"/>
                      <a:r>
                        <a:rPr lang="en-US" altLang="ja-JP" sz="4000" b="0" i="0" u="none" strike="noStrike" dirty="0">
                          <a:solidFill>
                            <a:schemeClr val="tx1">
                              <a:lumMod val="75000"/>
                              <a:lumOff val="25000"/>
                            </a:schemeClr>
                          </a:solidFill>
                          <a:effectLst/>
                          <a:latin typeface="UD デジタル 教科書体 N-B" panose="02020700000000000000" pitchFamily="17" charset="-128"/>
                          <a:ea typeface="UD デジタル 教科書体 N-B" panose="02020700000000000000" pitchFamily="17" charset="-128"/>
                        </a:rPr>
                        <a:t>7.8</a:t>
                      </a:r>
                    </a:p>
                  </a:txBody>
                  <a:tcPr marL="6350" marR="6350" marT="635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b"/>
                      <a:r>
                        <a:rPr lang="en-US" altLang="ja-JP" sz="4000" b="0" i="0" u="none" strike="noStrike" dirty="0">
                          <a:solidFill>
                            <a:schemeClr val="tx1">
                              <a:lumMod val="75000"/>
                              <a:lumOff val="25000"/>
                            </a:schemeClr>
                          </a:solidFill>
                          <a:effectLst/>
                          <a:latin typeface="UD デジタル 教科書体 N-B" panose="02020700000000000000" pitchFamily="17" charset="-128"/>
                          <a:ea typeface="UD デジタル 教科書体 N-B" panose="02020700000000000000" pitchFamily="17" charset="-128"/>
                        </a:rPr>
                        <a:t>5.4</a:t>
                      </a:r>
                    </a:p>
                  </a:txBody>
                  <a:tcPr marL="6350" marR="6350" marT="635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79595308"/>
                  </a:ext>
                </a:extLst>
              </a:tr>
              <a:tr h="1368152">
                <a:tc>
                  <a:txBody>
                    <a:bodyPr/>
                    <a:lstStyle/>
                    <a:p>
                      <a:pPr algn="ctr" fontAlgn="b"/>
                      <a:r>
                        <a:rPr lang="ja-JP" altLang="en-US" sz="4000" b="0" i="0" u="none" strike="noStrike">
                          <a:solidFill>
                            <a:schemeClr val="tx1">
                              <a:lumMod val="75000"/>
                              <a:lumOff val="25000"/>
                            </a:schemeClr>
                          </a:solidFill>
                          <a:effectLst/>
                          <a:latin typeface="UD デジタル 教科書体 N-B" panose="02020700000000000000" pitchFamily="17" charset="-128"/>
                          <a:ea typeface="UD デジタル 教科書体 N-B" panose="02020700000000000000" pitchFamily="17" charset="-128"/>
                        </a:rPr>
                        <a:t>パターン</a:t>
                      </a:r>
                      <a:r>
                        <a:rPr lang="en-US" altLang="ja-JP" sz="4000" b="0" i="0" u="none" strike="noStrike">
                          <a:solidFill>
                            <a:schemeClr val="tx1">
                              <a:lumMod val="75000"/>
                              <a:lumOff val="25000"/>
                            </a:schemeClr>
                          </a:solidFill>
                          <a:effectLst/>
                          <a:latin typeface="UD デジタル 教科書体 N-B" panose="02020700000000000000" pitchFamily="17" charset="-128"/>
                          <a:ea typeface="UD デジタル 教科書体 N-B" panose="02020700000000000000" pitchFamily="17" charset="-128"/>
                        </a:rPr>
                        <a:t>2</a:t>
                      </a:r>
                    </a:p>
                  </a:txBody>
                  <a:tcPr marL="6350" marR="6350" marT="635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b"/>
                      <a:r>
                        <a:rPr lang="en-US" altLang="ja-JP" sz="4000" b="0" i="0" u="none" strike="noStrike" dirty="0">
                          <a:solidFill>
                            <a:schemeClr val="tx1">
                              <a:lumMod val="75000"/>
                              <a:lumOff val="25000"/>
                            </a:schemeClr>
                          </a:solidFill>
                          <a:effectLst/>
                          <a:latin typeface="UD デジタル 教科書体 N-B" panose="02020700000000000000" pitchFamily="17" charset="-128"/>
                          <a:ea typeface="UD デジタル 教科書体 N-B" panose="02020700000000000000" pitchFamily="17" charset="-128"/>
                        </a:rPr>
                        <a:t>146</a:t>
                      </a:r>
                    </a:p>
                  </a:txBody>
                  <a:tcPr marL="6350" marR="6350" marT="635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b"/>
                      <a:r>
                        <a:rPr lang="en-US" altLang="ja-JP" sz="4000" b="0" i="0" u="none" strike="noStrike" dirty="0">
                          <a:solidFill>
                            <a:schemeClr val="tx1">
                              <a:lumMod val="75000"/>
                              <a:lumOff val="25000"/>
                            </a:schemeClr>
                          </a:solidFill>
                          <a:effectLst/>
                          <a:latin typeface="UD デジタル 教科書体 N-B" panose="02020700000000000000" pitchFamily="17" charset="-128"/>
                          <a:ea typeface="UD デジタル 教科書体 N-B" panose="02020700000000000000" pitchFamily="17" charset="-128"/>
                        </a:rPr>
                        <a:t>20.8</a:t>
                      </a:r>
                    </a:p>
                  </a:txBody>
                  <a:tcPr marL="6350" marR="6350" marT="635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b"/>
                      <a:r>
                        <a:rPr lang="en-US" altLang="ja-JP" sz="4000" b="0" i="0" u="none" strike="noStrike" dirty="0">
                          <a:solidFill>
                            <a:schemeClr val="tx1">
                              <a:lumMod val="75000"/>
                              <a:lumOff val="25000"/>
                            </a:schemeClr>
                          </a:solidFill>
                          <a:effectLst/>
                          <a:latin typeface="UD デジタル 教科書体 N-B" panose="02020700000000000000" pitchFamily="17" charset="-128"/>
                          <a:ea typeface="UD デジタル 教科書体 N-B" panose="02020700000000000000" pitchFamily="17" charset="-128"/>
                        </a:rPr>
                        <a:t>48</a:t>
                      </a:r>
                    </a:p>
                  </a:txBody>
                  <a:tcPr marL="6350" marR="6350" marT="635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8484924"/>
                  </a:ext>
                </a:extLst>
              </a:tr>
            </a:tbl>
          </a:graphicData>
        </a:graphic>
      </p:graphicFrame>
      <p:sp>
        <p:nvSpPr>
          <p:cNvPr id="72" name="テキスト ボックス 71">
            <a:extLst>
              <a:ext uri="{FF2B5EF4-FFF2-40B4-BE49-F238E27FC236}">
                <a16:creationId xmlns:a16="http://schemas.microsoft.com/office/drawing/2014/main" id="{347A3B7D-6BE9-A24A-C89B-CAFB82F6F782}"/>
              </a:ext>
            </a:extLst>
          </p:cNvPr>
          <p:cNvSpPr txBox="1"/>
          <p:nvPr/>
        </p:nvSpPr>
        <p:spPr>
          <a:xfrm>
            <a:off x="838827" y="34830127"/>
            <a:ext cx="16241336" cy="1855508"/>
          </a:xfrm>
          <a:prstGeom prst="rect">
            <a:avLst/>
          </a:prstGeom>
          <a:noFill/>
        </p:spPr>
        <p:txBody>
          <a:bodyPr wrap="square" rtlCol="0">
            <a:spAutoFit/>
          </a:bodyPr>
          <a:lstStyle/>
          <a:p>
            <a:pPr>
              <a:lnSpc>
                <a:spcPct val="150000"/>
              </a:lnSpc>
            </a:pPr>
            <a:r>
              <a:rPr kumimoji="1" lang="ja-JP" altLang="en-US" sz="40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rPr>
              <a:t>ペンがカメラから遠いほど推定精度が低下</a:t>
            </a:r>
            <a:r>
              <a:rPr lang="ja-JP" altLang="en-US" sz="40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rPr>
              <a:t>した</a:t>
            </a:r>
            <a:r>
              <a:rPr kumimoji="1" lang="ja-JP" altLang="en-US" sz="40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rPr>
              <a:t>。</a:t>
            </a:r>
            <a:endParaRPr kumimoji="1" lang="en-US" altLang="ja-JP" sz="40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endParaRPr>
          </a:p>
          <a:p>
            <a:pPr>
              <a:lnSpc>
                <a:spcPct val="150000"/>
              </a:lnSpc>
            </a:pPr>
            <a:r>
              <a:rPr kumimoji="1" lang="ja-JP" altLang="en-US" sz="40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rPr>
              <a:t>→本手法の有効性を低いと判断した。</a:t>
            </a:r>
            <a:endParaRPr kumimoji="1" lang="en-US" altLang="ja-JP" sz="40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endParaRPr>
          </a:p>
        </p:txBody>
      </p:sp>
      <p:sp>
        <p:nvSpPr>
          <p:cNvPr id="73" name="四角形: 角を丸くする 72">
            <a:extLst>
              <a:ext uri="{FF2B5EF4-FFF2-40B4-BE49-F238E27FC236}">
                <a16:creationId xmlns:a16="http://schemas.microsoft.com/office/drawing/2014/main" id="{06499878-94BF-5F76-99B6-8991B07701FF}"/>
              </a:ext>
            </a:extLst>
          </p:cNvPr>
          <p:cNvSpPr/>
          <p:nvPr/>
        </p:nvSpPr>
        <p:spPr>
          <a:xfrm>
            <a:off x="15887807" y="27809835"/>
            <a:ext cx="9821812" cy="8875800"/>
          </a:xfrm>
          <a:prstGeom prst="roundRect">
            <a:avLst>
              <a:gd name="adj" fmla="val 290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66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rPr>
              <a:t>今後の予定</a:t>
            </a:r>
            <a:endParaRPr lang="en-US" altLang="ja-JP" sz="66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endParaRPr>
          </a:p>
          <a:p>
            <a:pPr>
              <a:lnSpc>
                <a:spcPct val="150000"/>
              </a:lnSpc>
            </a:pPr>
            <a:r>
              <a:rPr lang="ja-JP" altLang="en-US" sz="40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rPr>
              <a:t>・高解像度の画像を用いた</a:t>
            </a:r>
            <a:br>
              <a:rPr lang="en-US" altLang="ja-JP" sz="40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rPr>
            </a:br>
            <a:r>
              <a:rPr lang="ja-JP" altLang="en-US" sz="40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rPr>
              <a:t>　本手法の再検証</a:t>
            </a:r>
            <a:endParaRPr lang="en-US" altLang="ja-JP" sz="40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endParaRPr>
          </a:p>
          <a:p>
            <a:pPr>
              <a:lnSpc>
                <a:spcPct val="150000"/>
              </a:lnSpc>
            </a:pPr>
            <a:r>
              <a:rPr lang="ja-JP" altLang="en-US" sz="40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rPr>
              <a:t>・カメラ位置を推定できる</a:t>
            </a:r>
            <a:br>
              <a:rPr lang="en-US" altLang="ja-JP" sz="40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rPr>
            </a:br>
            <a:r>
              <a:rPr lang="ja-JP" altLang="en-US" sz="40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rPr>
              <a:t>　既存手法の検証</a:t>
            </a:r>
            <a:endParaRPr lang="en-US" altLang="ja-JP" sz="40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endParaRPr>
          </a:p>
          <a:p>
            <a:pPr>
              <a:lnSpc>
                <a:spcPct val="150000"/>
              </a:lnSpc>
            </a:pPr>
            <a:r>
              <a:rPr lang="ja-JP" altLang="en-US" sz="40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rPr>
              <a:t>・実際のバレーボールコートで</a:t>
            </a:r>
            <a:br>
              <a:rPr lang="en-US" altLang="ja-JP" sz="40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rPr>
            </a:br>
            <a:r>
              <a:rPr lang="ja-JP" altLang="en-US" sz="40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rPr>
              <a:t>　撮影を行う</a:t>
            </a:r>
            <a:endParaRPr lang="en-US" altLang="ja-JP" sz="40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endParaRPr>
          </a:p>
          <a:p>
            <a:pPr>
              <a:lnSpc>
                <a:spcPct val="150000"/>
              </a:lnSpc>
            </a:pPr>
            <a:r>
              <a:rPr lang="ja-JP" altLang="en-US" sz="40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rPr>
              <a:t>・選手の</a:t>
            </a:r>
            <a:r>
              <a:rPr lang="en-US" altLang="ja-JP" sz="40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rPr>
              <a:t>3</a:t>
            </a:r>
            <a:r>
              <a:rPr lang="ja-JP" altLang="en-US" sz="40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rPr>
              <a:t>次元位置推定法の検証</a:t>
            </a:r>
            <a:endParaRPr lang="en-US" altLang="ja-JP" sz="40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endParaRPr>
          </a:p>
        </p:txBody>
      </p:sp>
      <p:sp>
        <p:nvSpPr>
          <p:cNvPr id="30" name="右中かっこ 29">
            <a:extLst>
              <a:ext uri="{FF2B5EF4-FFF2-40B4-BE49-F238E27FC236}">
                <a16:creationId xmlns:a16="http://schemas.microsoft.com/office/drawing/2014/main" id="{31862C94-13D8-9EFC-A996-2AF1DC1EADF3}"/>
              </a:ext>
            </a:extLst>
          </p:cNvPr>
          <p:cNvSpPr/>
          <p:nvPr/>
        </p:nvSpPr>
        <p:spPr>
          <a:xfrm>
            <a:off x="4247035" y="17747531"/>
            <a:ext cx="432048" cy="2267613"/>
          </a:xfrm>
          <a:prstGeom prst="rightBrac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3" name="右中かっこ 32">
            <a:extLst>
              <a:ext uri="{FF2B5EF4-FFF2-40B4-BE49-F238E27FC236}">
                <a16:creationId xmlns:a16="http://schemas.microsoft.com/office/drawing/2014/main" id="{A94E8F0C-24DD-36D5-D06B-075CEDD96FDC}"/>
              </a:ext>
            </a:extLst>
          </p:cNvPr>
          <p:cNvSpPr/>
          <p:nvPr/>
        </p:nvSpPr>
        <p:spPr>
          <a:xfrm>
            <a:off x="20088795" y="17784174"/>
            <a:ext cx="432048" cy="2267613"/>
          </a:xfrm>
          <a:prstGeom prst="rightBrac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36" name="図 35">
            <a:extLst>
              <a:ext uri="{FF2B5EF4-FFF2-40B4-BE49-F238E27FC236}">
                <a16:creationId xmlns:a16="http://schemas.microsoft.com/office/drawing/2014/main" id="{59C9A010-6469-F427-841D-2CB11D84B388}"/>
              </a:ext>
            </a:extLst>
          </p:cNvPr>
          <p:cNvPicPr>
            <a:picLocks noChangeAspect="1"/>
          </p:cNvPicPr>
          <p:nvPr/>
        </p:nvPicPr>
        <p:blipFill rotWithShape="1">
          <a:blip r:embed="rId7"/>
          <a:srcRect t="471"/>
          <a:stretch/>
        </p:blipFill>
        <p:spPr>
          <a:xfrm>
            <a:off x="9755863" y="12206539"/>
            <a:ext cx="5249748" cy="2844864"/>
          </a:xfrm>
          <a:prstGeom prst="roundRect">
            <a:avLst>
              <a:gd name="adj" fmla="val 12603"/>
            </a:avLst>
          </a:prstGeom>
          <a:ln w="76200">
            <a:solidFill>
              <a:schemeClr val="accent1">
                <a:lumMod val="60000"/>
                <a:lumOff val="40000"/>
              </a:schemeClr>
            </a:solidFill>
          </a:ln>
        </p:spPr>
      </p:pic>
      <p:sp>
        <p:nvSpPr>
          <p:cNvPr id="3" name="テキスト ボックス 2">
            <a:extLst>
              <a:ext uri="{FF2B5EF4-FFF2-40B4-BE49-F238E27FC236}">
                <a16:creationId xmlns:a16="http://schemas.microsoft.com/office/drawing/2014/main" id="{F60E8F70-3702-999B-7A34-BF79B6F43BE7}"/>
              </a:ext>
            </a:extLst>
          </p:cNvPr>
          <p:cNvSpPr txBox="1"/>
          <p:nvPr/>
        </p:nvSpPr>
        <p:spPr>
          <a:xfrm>
            <a:off x="1321224" y="11316223"/>
            <a:ext cx="8136986" cy="4625497"/>
          </a:xfrm>
          <a:prstGeom prst="rect">
            <a:avLst/>
          </a:prstGeom>
          <a:noFill/>
        </p:spPr>
        <p:txBody>
          <a:bodyPr wrap="square" rtlCol="0">
            <a:spAutoFit/>
          </a:bodyPr>
          <a:lstStyle/>
          <a:p>
            <a:pPr>
              <a:lnSpc>
                <a:spcPct val="150000"/>
              </a:lnSpc>
            </a:pPr>
            <a:r>
              <a:rPr kumimoji="1" lang="ja-JP" altLang="en-US" sz="40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rPr>
              <a:t>①</a:t>
            </a:r>
            <a:r>
              <a:rPr lang="en-US" altLang="ja-JP" sz="40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rPr>
              <a:t>2</a:t>
            </a:r>
            <a:r>
              <a:rPr lang="ja-JP" altLang="en-US" sz="40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rPr>
              <a:t>台以上のカメラで選手を捉える</a:t>
            </a:r>
            <a:endParaRPr lang="en-US" altLang="ja-JP" sz="40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endParaRPr>
          </a:p>
          <a:p>
            <a:pPr>
              <a:lnSpc>
                <a:spcPct val="150000"/>
              </a:lnSpc>
            </a:pPr>
            <a:r>
              <a:rPr kumimoji="1" lang="ja-JP" altLang="en-US" sz="40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rPr>
              <a:t>②それぞれのカメラで選手の射影</a:t>
            </a:r>
            <a:br>
              <a:rPr kumimoji="1" lang="en-US" altLang="ja-JP" sz="40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rPr>
            </a:br>
            <a:r>
              <a:rPr kumimoji="1" lang="ja-JP" altLang="en-US" sz="40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rPr>
              <a:t>　を通過する直線を考える</a:t>
            </a:r>
            <a:endParaRPr kumimoji="1" lang="en-US" altLang="ja-JP" sz="40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endParaRPr>
          </a:p>
          <a:p>
            <a:pPr>
              <a:lnSpc>
                <a:spcPct val="150000"/>
              </a:lnSpc>
            </a:pPr>
            <a:r>
              <a:rPr kumimoji="1" lang="ja-JP" altLang="en-US" sz="40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rPr>
              <a:t>③複数の直線の交点を選手の</a:t>
            </a:r>
            <a:br>
              <a:rPr kumimoji="1" lang="en-US" altLang="ja-JP" sz="40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rPr>
            </a:br>
            <a:r>
              <a:rPr kumimoji="1" lang="ja-JP" altLang="en-US" sz="40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rPr>
              <a:t>　</a:t>
            </a:r>
            <a:r>
              <a:rPr kumimoji="1" lang="en-US" altLang="ja-JP" sz="40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rPr>
              <a:t>3</a:t>
            </a:r>
            <a:r>
              <a:rPr kumimoji="1" lang="ja-JP" altLang="en-US" sz="40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rPr>
              <a:t>次元位置として推定する</a:t>
            </a:r>
          </a:p>
        </p:txBody>
      </p:sp>
      <p:sp>
        <p:nvSpPr>
          <p:cNvPr id="18" name="矢印: 右 17">
            <a:extLst>
              <a:ext uri="{FF2B5EF4-FFF2-40B4-BE49-F238E27FC236}">
                <a16:creationId xmlns:a16="http://schemas.microsoft.com/office/drawing/2014/main" id="{7F674BB0-4BB9-5A43-1BD4-D943E4910872}"/>
              </a:ext>
            </a:extLst>
          </p:cNvPr>
          <p:cNvSpPr/>
          <p:nvPr/>
        </p:nvSpPr>
        <p:spPr>
          <a:xfrm>
            <a:off x="15513124" y="13017989"/>
            <a:ext cx="1021782" cy="1224136"/>
          </a:xfrm>
          <a:prstGeom prst="rightArrow">
            <a:avLst>
              <a:gd name="adj1" fmla="val 50000"/>
              <a:gd name="adj2" fmla="val 57458"/>
            </a:avLst>
          </a:prstGeom>
          <a:solidFill>
            <a:schemeClr val="accent1">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solidFill>
            </a:endParaRPr>
          </a:p>
        </p:txBody>
      </p:sp>
      <p:sp>
        <p:nvSpPr>
          <p:cNvPr id="23" name="テキスト ボックス 22">
            <a:extLst>
              <a:ext uri="{FF2B5EF4-FFF2-40B4-BE49-F238E27FC236}">
                <a16:creationId xmlns:a16="http://schemas.microsoft.com/office/drawing/2014/main" id="{EC3CC368-ED47-5CEE-A61E-A4D6CCB4DA7C}"/>
              </a:ext>
            </a:extLst>
          </p:cNvPr>
          <p:cNvSpPr txBox="1"/>
          <p:nvPr/>
        </p:nvSpPr>
        <p:spPr>
          <a:xfrm>
            <a:off x="16739757" y="11777887"/>
            <a:ext cx="8548808" cy="3702167"/>
          </a:xfrm>
          <a:prstGeom prst="rect">
            <a:avLst/>
          </a:prstGeom>
          <a:noFill/>
        </p:spPr>
        <p:txBody>
          <a:bodyPr wrap="square" rtlCol="0">
            <a:spAutoFit/>
          </a:bodyPr>
          <a:lstStyle/>
          <a:p>
            <a:pPr>
              <a:lnSpc>
                <a:spcPct val="150000"/>
              </a:lnSpc>
            </a:pPr>
            <a:r>
              <a:rPr lang="ja-JP" altLang="en-US" sz="40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rPr>
              <a:t>選手を通過する直線を</a:t>
            </a:r>
            <a:br>
              <a:rPr lang="en-US" altLang="ja-JP" sz="40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rPr>
            </a:br>
            <a:r>
              <a:rPr lang="ja-JP" altLang="en-US" sz="40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rPr>
              <a:t>考えるには</a:t>
            </a:r>
            <a:r>
              <a:rPr lang="en-US" altLang="ja-JP" sz="4000" u="sng"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rPr>
              <a:t>2</a:t>
            </a:r>
            <a:r>
              <a:rPr lang="ja-JP" altLang="en-US" sz="4000" u="sng"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rPr>
              <a:t>つの要素</a:t>
            </a:r>
            <a:r>
              <a:rPr lang="ja-JP" altLang="en-US" sz="40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rPr>
              <a:t>が必要</a:t>
            </a:r>
            <a:endParaRPr lang="en-US" altLang="ja-JP" sz="40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endParaRPr>
          </a:p>
          <a:p>
            <a:pPr>
              <a:lnSpc>
                <a:spcPct val="150000"/>
              </a:lnSpc>
            </a:pPr>
            <a:r>
              <a:rPr lang="ja-JP" altLang="en-US" sz="40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rPr>
              <a:t>・選手の射影：射影変換で求まる</a:t>
            </a:r>
            <a:endParaRPr lang="en-US" altLang="ja-JP" sz="4000" dirty="0">
              <a:solidFill>
                <a:schemeClr val="tx1">
                  <a:lumMod val="75000"/>
                  <a:lumOff val="25000"/>
                </a:schemeClr>
              </a:solidFill>
              <a:latin typeface="UD デジタル 教科書体 N-B" panose="02020700000000000000" pitchFamily="17" charset="-128"/>
              <a:ea typeface="UD デジタル 教科書体 N-B" panose="02020700000000000000" pitchFamily="17" charset="-128"/>
            </a:endParaRPr>
          </a:p>
          <a:p>
            <a:pPr>
              <a:lnSpc>
                <a:spcPct val="150000"/>
              </a:lnSpc>
            </a:pPr>
            <a:r>
              <a:rPr lang="ja-JP" altLang="en-US" sz="4000" dirty="0">
                <a:solidFill>
                  <a:srgbClr val="ED7D31"/>
                </a:solidFill>
                <a:latin typeface="UD デジタル 教科書体 N-B" panose="02020700000000000000" pitchFamily="17" charset="-128"/>
                <a:ea typeface="UD デジタル 教科書体 N-B" panose="02020700000000000000" pitchFamily="17" charset="-128"/>
              </a:rPr>
              <a:t>・カメラ位置：推定する必要がある</a:t>
            </a:r>
            <a:endParaRPr lang="en-US" altLang="ja-JP" sz="4000" dirty="0">
              <a:solidFill>
                <a:srgbClr val="ED7D31"/>
              </a:solidFill>
              <a:latin typeface="UD デジタル 教科書体 N-B" panose="02020700000000000000" pitchFamily="17" charset="-128"/>
              <a:ea typeface="UD デジタル 教科書体 N-B" panose="02020700000000000000" pitchFamily="17" charset="-128"/>
            </a:endParaRPr>
          </a:p>
        </p:txBody>
      </p:sp>
      <p:cxnSp>
        <p:nvCxnSpPr>
          <p:cNvPr id="27" name="直線コネクタ 26">
            <a:extLst>
              <a:ext uri="{FF2B5EF4-FFF2-40B4-BE49-F238E27FC236}">
                <a16:creationId xmlns:a16="http://schemas.microsoft.com/office/drawing/2014/main" id="{D0806B4B-9077-566B-AA10-BC9F10476F48}"/>
              </a:ext>
            </a:extLst>
          </p:cNvPr>
          <p:cNvCxnSpPr>
            <a:cxnSpLocks/>
          </p:cNvCxnSpPr>
          <p:nvPr/>
        </p:nvCxnSpPr>
        <p:spPr>
          <a:xfrm flipV="1">
            <a:off x="1321224" y="16086358"/>
            <a:ext cx="23987485" cy="56107"/>
          </a:xfrm>
          <a:prstGeom prst="line">
            <a:avLst/>
          </a:prstGeom>
          <a:ln w="7620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四角形: 角を丸くする 16">
            <a:extLst>
              <a:ext uri="{FF2B5EF4-FFF2-40B4-BE49-F238E27FC236}">
                <a16:creationId xmlns:a16="http://schemas.microsoft.com/office/drawing/2014/main" id="{C4ACEBFC-6E06-93BD-96CF-35ECBAD68EAF}"/>
              </a:ext>
            </a:extLst>
          </p:cNvPr>
          <p:cNvSpPr/>
          <p:nvPr/>
        </p:nvSpPr>
        <p:spPr>
          <a:xfrm>
            <a:off x="21528955" y="10495418"/>
            <a:ext cx="3778817" cy="90000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5400" dirty="0">
                <a:latin typeface="UD デジタル 教科書体 N-B" panose="02020700000000000000" pitchFamily="17" charset="-128"/>
                <a:ea typeface="UD デジタル 教科書体 N-B" panose="02020700000000000000" pitchFamily="17" charset="-128"/>
              </a:rPr>
              <a:t>選手位置</a:t>
            </a:r>
          </a:p>
        </p:txBody>
      </p:sp>
      <p:sp>
        <p:nvSpPr>
          <p:cNvPr id="26" name="四角形: 角を丸くする 25">
            <a:extLst>
              <a:ext uri="{FF2B5EF4-FFF2-40B4-BE49-F238E27FC236}">
                <a16:creationId xmlns:a16="http://schemas.microsoft.com/office/drawing/2014/main" id="{521E1233-1B6B-815F-2DEE-A5AB28BCF30E}"/>
              </a:ext>
            </a:extLst>
          </p:cNvPr>
          <p:cNvSpPr/>
          <p:nvPr/>
        </p:nvSpPr>
        <p:spPr>
          <a:xfrm>
            <a:off x="21528955" y="16522699"/>
            <a:ext cx="3778817" cy="90000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5400" dirty="0">
                <a:latin typeface="UD デジタル 教科書体 N-B" panose="02020700000000000000" pitchFamily="17" charset="-128"/>
                <a:ea typeface="UD デジタル 教科書体 N-B" panose="02020700000000000000" pitchFamily="17" charset="-128"/>
              </a:rPr>
              <a:t>カメラ位置</a:t>
            </a:r>
          </a:p>
        </p:txBody>
      </p:sp>
      <p:sp>
        <p:nvSpPr>
          <p:cNvPr id="6" name="吹き出し: 四角形 5">
            <a:extLst>
              <a:ext uri="{FF2B5EF4-FFF2-40B4-BE49-F238E27FC236}">
                <a16:creationId xmlns:a16="http://schemas.microsoft.com/office/drawing/2014/main" id="{BAC1DA34-A68C-581C-E0C5-2FB2C24F1780}"/>
              </a:ext>
            </a:extLst>
          </p:cNvPr>
          <p:cNvSpPr/>
          <p:nvPr/>
        </p:nvSpPr>
        <p:spPr>
          <a:xfrm>
            <a:off x="-19299581" y="15051403"/>
            <a:ext cx="6353308" cy="7592672"/>
          </a:xfrm>
          <a:prstGeom prst="wedgeRectCallout">
            <a:avLst>
              <a:gd name="adj1" fmla="val 273486"/>
              <a:gd name="adj2" fmla="val -98982"/>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3451951" rtl="0" eaLnBrk="1" latinLnBrk="0" hangingPunct="1">
              <a:defRPr kumimoji="1" sz="6795" kern="1200">
                <a:solidFill>
                  <a:schemeClr val="lt1"/>
                </a:solidFill>
                <a:latin typeface="+mn-lt"/>
                <a:ea typeface="+mn-ea"/>
                <a:cs typeface="+mn-cs"/>
              </a:defRPr>
            </a:lvl1pPr>
            <a:lvl2pPr marL="1725976" algn="l" defTabSz="3451951" rtl="0" eaLnBrk="1" latinLnBrk="0" hangingPunct="1">
              <a:defRPr kumimoji="1" sz="6795" kern="1200">
                <a:solidFill>
                  <a:schemeClr val="lt1"/>
                </a:solidFill>
                <a:latin typeface="+mn-lt"/>
                <a:ea typeface="+mn-ea"/>
                <a:cs typeface="+mn-cs"/>
              </a:defRPr>
            </a:lvl2pPr>
            <a:lvl3pPr marL="3451951" algn="l" defTabSz="3451951" rtl="0" eaLnBrk="1" latinLnBrk="0" hangingPunct="1">
              <a:defRPr kumimoji="1" sz="6795" kern="1200">
                <a:solidFill>
                  <a:schemeClr val="lt1"/>
                </a:solidFill>
                <a:latin typeface="+mn-lt"/>
                <a:ea typeface="+mn-ea"/>
                <a:cs typeface="+mn-cs"/>
              </a:defRPr>
            </a:lvl3pPr>
            <a:lvl4pPr marL="5177927" algn="l" defTabSz="3451951" rtl="0" eaLnBrk="1" latinLnBrk="0" hangingPunct="1">
              <a:defRPr kumimoji="1" sz="6795" kern="1200">
                <a:solidFill>
                  <a:schemeClr val="lt1"/>
                </a:solidFill>
                <a:latin typeface="+mn-lt"/>
                <a:ea typeface="+mn-ea"/>
                <a:cs typeface="+mn-cs"/>
              </a:defRPr>
            </a:lvl4pPr>
            <a:lvl5pPr marL="6903903" algn="l" defTabSz="3451951" rtl="0" eaLnBrk="1" latinLnBrk="0" hangingPunct="1">
              <a:defRPr kumimoji="1" sz="6795" kern="1200">
                <a:solidFill>
                  <a:schemeClr val="lt1"/>
                </a:solidFill>
                <a:latin typeface="+mn-lt"/>
                <a:ea typeface="+mn-ea"/>
                <a:cs typeface="+mn-cs"/>
              </a:defRPr>
            </a:lvl5pPr>
            <a:lvl6pPr marL="8629879" algn="l" defTabSz="3451951" rtl="0" eaLnBrk="1" latinLnBrk="0" hangingPunct="1">
              <a:defRPr kumimoji="1" sz="6795" kern="1200">
                <a:solidFill>
                  <a:schemeClr val="lt1"/>
                </a:solidFill>
                <a:latin typeface="+mn-lt"/>
                <a:ea typeface="+mn-ea"/>
                <a:cs typeface="+mn-cs"/>
              </a:defRPr>
            </a:lvl6pPr>
            <a:lvl7pPr marL="10355854" algn="l" defTabSz="3451951" rtl="0" eaLnBrk="1" latinLnBrk="0" hangingPunct="1">
              <a:defRPr kumimoji="1" sz="6795" kern="1200">
                <a:solidFill>
                  <a:schemeClr val="lt1"/>
                </a:solidFill>
                <a:latin typeface="+mn-lt"/>
                <a:ea typeface="+mn-ea"/>
                <a:cs typeface="+mn-cs"/>
              </a:defRPr>
            </a:lvl7pPr>
            <a:lvl8pPr marL="12081830" algn="l" defTabSz="3451951" rtl="0" eaLnBrk="1" latinLnBrk="0" hangingPunct="1">
              <a:defRPr kumimoji="1" sz="6795" kern="1200">
                <a:solidFill>
                  <a:schemeClr val="lt1"/>
                </a:solidFill>
                <a:latin typeface="+mn-lt"/>
                <a:ea typeface="+mn-ea"/>
                <a:cs typeface="+mn-cs"/>
              </a:defRPr>
            </a:lvl8pPr>
            <a:lvl9pPr marL="13807806" algn="l" defTabSz="3451951" rtl="0" eaLnBrk="1" latinLnBrk="0" hangingPunct="1">
              <a:defRPr kumimoji="1" sz="6795" kern="1200">
                <a:solidFill>
                  <a:schemeClr val="lt1"/>
                </a:solidFill>
                <a:latin typeface="+mn-lt"/>
                <a:ea typeface="+mn-ea"/>
                <a:cs typeface="+mn-cs"/>
              </a:defRPr>
            </a:lvl9pPr>
          </a:lstStyle>
          <a:p>
            <a:pPr algn="ctr"/>
            <a:r>
              <a:rPr kumimoji="1" lang="ja-JP" altLang="en-US" sz="3200" dirty="0"/>
              <a:t>新たに提案とありますが、</a:t>
            </a:r>
            <a:endParaRPr kumimoji="1" lang="en-US" altLang="ja-JP" sz="3200" dirty="0"/>
          </a:p>
          <a:p>
            <a:pPr algn="ctr"/>
            <a:r>
              <a:rPr lang="ja-JP" altLang="en-US" sz="3200" dirty="0"/>
              <a:t>既存研究については</a:t>
            </a:r>
            <a:endParaRPr lang="en-US" altLang="ja-JP" sz="3200" dirty="0"/>
          </a:p>
          <a:p>
            <a:pPr algn="ctr"/>
            <a:r>
              <a:rPr kumimoji="1" lang="ja-JP" altLang="en-US" sz="3200" dirty="0"/>
              <a:t>全くないのでしたっけ？</a:t>
            </a:r>
            <a:br>
              <a:rPr kumimoji="1" lang="en-US" altLang="ja-JP" sz="3200" dirty="0"/>
            </a:br>
            <a:br>
              <a:rPr kumimoji="1" lang="en-US" altLang="ja-JP" sz="3200" dirty="0"/>
            </a:br>
            <a:r>
              <a:rPr kumimoji="1" lang="ja-JP" altLang="en-US" sz="3200" dirty="0"/>
              <a:t>佐野返信：</a:t>
            </a:r>
            <a:endParaRPr kumimoji="1" lang="en-US" altLang="ja-JP" sz="3200" dirty="0"/>
          </a:p>
          <a:p>
            <a:pPr algn="ctr"/>
            <a:r>
              <a:rPr kumimoji="1" lang="ja-JP" altLang="en-US" sz="3200" dirty="0"/>
              <a:t>弱透視投影というものが自分が提案した手法に考えが近かったのですが、異なる手法でした。ただ</a:t>
            </a:r>
            <a:r>
              <a:rPr kumimoji="1" lang="en-US" altLang="ja-JP" sz="3200" dirty="0"/>
              <a:t>DLT</a:t>
            </a:r>
            <a:r>
              <a:rPr kumimoji="1" lang="ja-JP" altLang="en-US" sz="3200" dirty="0"/>
              <a:t>法という手法が他にあり、それが今回提案した手法に関係しているかもしれないと考えています。ただ、スペースの関係上「新たに提案」という説明文は今回省きました。</a:t>
            </a:r>
          </a:p>
        </p:txBody>
      </p:sp>
      <p:sp>
        <p:nvSpPr>
          <p:cNvPr id="34" name="吹き出し: 四角形 33">
            <a:extLst>
              <a:ext uri="{FF2B5EF4-FFF2-40B4-BE49-F238E27FC236}">
                <a16:creationId xmlns:a16="http://schemas.microsoft.com/office/drawing/2014/main" id="{EC6FE379-ACDF-5E7D-F14D-00AA9C1BA13E}"/>
              </a:ext>
            </a:extLst>
          </p:cNvPr>
          <p:cNvSpPr/>
          <p:nvPr/>
        </p:nvSpPr>
        <p:spPr>
          <a:xfrm>
            <a:off x="30241923" y="10546052"/>
            <a:ext cx="10830899" cy="7777543"/>
          </a:xfrm>
          <a:prstGeom prst="wedgeRectCallout">
            <a:avLst>
              <a:gd name="adj1" fmla="val -98808"/>
              <a:gd name="adj2" fmla="val -22"/>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3451951" rtl="0" eaLnBrk="1" latinLnBrk="0" hangingPunct="1">
              <a:defRPr kumimoji="1" sz="6795" kern="1200">
                <a:solidFill>
                  <a:schemeClr val="lt1"/>
                </a:solidFill>
                <a:latin typeface="+mn-lt"/>
                <a:ea typeface="+mn-ea"/>
                <a:cs typeface="+mn-cs"/>
              </a:defRPr>
            </a:lvl1pPr>
            <a:lvl2pPr marL="1725976" algn="l" defTabSz="3451951" rtl="0" eaLnBrk="1" latinLnBrk="0" hangingPunct="1">
              <a:defRPr kumimoji="1" sz="6795" kern="1200">
                <a:solidFill>
                  <a:schemeClr val="lt1"/>
                </a:solidFill>
                <a:latin typeface="+mn-lt"/>
                <a:ea typeface="+mn-ea"/>
                <a:cs typeface="+mn-cs"/>
              </a:defRPr>
            </a:lvl2pPr>
            <a:lvl3pPr marL="3451951" algn="l" defTabSz="3451951" rtl="0" eaLnBrk="1" latinLnBrk="0" hangingPunct="1">
              <a:defRPr kumimoji="1" sz="6795" kern="1200">
                <a:solidFill>
                  <a:schemeClr val="lt1"/>
                </a:solidFill>
                <a:latin typeface="+mn-lt"/>
                <a:ea typeface="+mn-ea"/>
                <a:cs typeface="+mn-cs"/>
              </a:defRPr>
            </a:lvl3pPr>
            <a:lvl4pPr marL="5177927" algn="l" defTabSz="3451951" rtl="0" eaLnBrk="1" latinLnBrk="0" hangingPunct="1">
              <a:defRPr kumimoji="1" sz="6795" kern="1200">
                <a:solidFill>
                  <a:schemeClr val="lt1"/>
                </a:solidFill>
                <a:latin typeface="+mn-lt"/>
                <a:ea typeface="+mn-ea"/>
                <a:cs typeface="+mn-cs"/>
              </a:defRPr>
            </a:lvl4pPr>
            <a:lvl5pPr marL="6903903" algn="l" defTabSz="3451951" rtl="0" eaLnBrk="1" latinLnBrk="0" hangingPunct="1">
              <a:defRPr kumimoji="1" sz="6795" kern="1200">
                <a:solidFill>
                  <a:schemeClr val="lt1"/>
                </a:solidFill>
                <a:latin typeface="+mn-lt"/>
                <a:ea typeface="+mn-ea"/>
                <a:cs typeface="+mn-cs"/>
              </a:defRPr>
            </a:lvl5pPr>
            <a:lvl6pPr marL="8629879" algn="l" defTabSz="3451951" rtl="0" eaLnBrk="1" latinLnBrk="0" hangingPunct="1">
              <a:defRPr kumimoji="1" sz="6795" kern="1200">
                <a:solidFill>
                  <a:schemeClr val="lt1"/>
                </a:solidFill>
                <a:latin typeface="+mn-lt"/>
                <a:ea typeface="+mn-ea"/>
                <a:cs typeface="+mn-cs"/>
              </a:defRPr>
            </a:lvl6pPr>
            <a:lvl7pPr marL="10355854" algn="l" defTabSz="3451951" rtl="0" eaLnBrk="1" latinLnBrk="0" hangingPunct="1">
              <a:defRPr kumimoji="1" sz="6795" kern="1200">
                <a:solidFill>
                  <a:schemeClr val="lt1"/>
                </a:solidFill>
                <a:latin typeface="+mn-lt"/>
                <a:ea typeface="+mn-ea"/>
                <a:cs typeface="+mn-cs"/>
              </a:defRPr>
            </a:lvl7pPr>
            <a:lvl8pPr marL="12081830" algn="l" defTabSz="3451951" rtl="0" eaLnBrk="1" latinLnBrk="0" hangingPunct="1">
              <a:defRPr kumimoji="1" sz="6795" kern="1200">
                <a:solidFill>
                  <a:schemeClr val="lt1"/>
                </a:solidFill>
                <a:latin typeface="+mn-lt"/>
                <a:ea typeface="+mn-ea"/>
                <a:cs typeface="+mn-cs"/>
              </a:defRPr>
            </a:lvl8pPr>
            <a:lvl9pPr marL="13807806" algn="l" defTabSz="3451951" rtl="0" eaLnBrk="1" latinLnBrk="0" hangingPunct="1">
              <a:defRPr kumimoji="1" sz="6795" kern="1200">
                <a:solidFill>
                  <a:schemeClr val="lt1"/>
                </a:solidFill>
                <a:latin typeface="+mn-lt"/>
                <a:ea typeface="+mn-ea"/>
                <a:cs typeface="+mn-cs"/>
              </a:defRPr>
            </a:lvl9pPr>
          </a:lstStyle>
          <a:p>
            <a:pPr algn="ctr"/>
            <a:r>
              <a:rPr kumimoji="1" lang="ja-JP" altLang="en-US" sz="3200" dirty="0"/>
              <a:t>選手の３次元位置を追跡するために、なぜカメラ位置を知る必要があるのか、論理が飛んでいる気がします。</a:t>
            </a:r>
            <a:endParaRPr kumimoji="1" lang="en-US" altLang="ja-JP" sz="3200" dirty="0"/>
          </a:p>
          <a:p>
            <a:pPr algn="ctr"/>
            <a:endParaRPr lang="en-US" altLang="ja-JP" sz="3200" dirty="0"/>
          </a:p>
          <a:p>
            <a:pPr algn="ctr"/>
            <a:r>
              <a:rPr kumimoji="1" lang="ja-JP" altLang="en-US" sz="3200" dirty="0"/>
              <a:t>分析システムの全容がわかる図などを加えると</a:t>
            </a:r>
            <a:endParaRPr kumimoji="1" lang="en-US" altLang="ja-JP" sz="3200" dirty="0"/>
          </a:p>
          <a:p>
            <a:pPr algn="ctr"/>
            <a:r>
              <a:rPr lang="ja-JP" altLang="en-US" sz="3200" dirty="0"/>
              <a:t>説明しやすくなります。</a:t>
            </a:r>
            <a:endParaRPr lang="en-US" altLang="ja-JP" sz="3200" dirty="0"/>
          </a:p>
          <a:p>
            <a:pPr algn="ctr"/>
            <a:endParaRPr kumimoji="1" lang="en-US" altLang="ja-JP" sz="3200" dirty="0"/>
          </a:p>
          <a:p>
            <a:pPr algn="ctr"/>
            <a:r>
              <a:rPr lang="ja-JP" altLang="en-US" sz="3200" dirty="0"/>
              <a:t>検討してください</a:t>
            </a:r>
            <a:endParaRPr lang="en-US" altLang="ja-JP" sz="3200" dirty="0"/>
          </a:p>
          <a:p>
            <a:pPr algn="ctr"/>
            <a:endParaRPr kumimoji="1" lang="en-US" altLang="ja-JP" sz="3200" dirty="0"/>
          </a:p>
          <a:p>
            <a:pPr algn="ctr"/>
            <a:r>
              <a:rPr lang="ja-JP" altLang="en-US" sz="3200" dirty="0"/>
              <a:t>佐野返信：</a:t>
            </a:r>
            <a:endParaRPr lang="en-US" altLang="ja-JP" sz="3200" dirty="0"/>
          </a:p>
          <a:p>
            <a:pPr algn="ctr"/>
            <a:r>
              <a:rPr lang="ja-JP" altLang="en-US" sz="3200" dirty="0"/>
              <a:t>最終的に選手位置を推定する目的で、カメラ位置を推定する必要がある旨を記述しました。</a:t>
            </a:r>
            <a:endParaRPr lang="en-US" altLang="ja-JP" sz="3200" dirty="0"/>
          </a:p>
          <a:p>
            <a:pPr algn="ctr"/>
            <a:r>
              <a:rPr lang="ja-JP" altLang="en-US" sz="3200" dirty="0"/>
              <a:t>選手位置とカメラ位置の推定がこんがらがらないために、グレーの区切り線を挟んだり、見出しを右上につけました。</a:t>
            </a:r>
            <a:endParaRPr lang="en-US" altLang="ja-JP" sz="3200" dirty="0"/>
          </a:p>
          <a:p>
            <a:pPr algn="ctr"/>
            <a:endParaRPr kumimoji="1" lang="ja-JP" altLang="en-US" sz="3200" dirty="0"/>
          </a:p>
        </p:txBody>
      </p:sp>
    </p:spTree>
    <p:extLst>
      <p:ext uri="{BB962C8B-B14F-4D97-AF65-F5344CB8AC3E}">
        <p14:creationId xmlns:p14="http://schemas.microsoft.com/office/powerpoint/2010/main" val="59056404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B0F0"/>
        </a:solidFill>
        <a:ln>
          <a:solidFill>
            <a:srgbClr val="00B0F0"/>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d6899de3-1125-4d4b-b534-4822d3c0297b">
      <Terms xmlns="http://schemas.microsoft.com/office/infopath/2007/PartnerControls"/>
    </lcf76f155ced4ddcb4097134ff3c332f>
    <TaxCatchAll xmlns="d105cd02-f242-4b57-b36a-2b84b88f6108"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DA3AE0181D46CC48B1A6C7D49B05DC0E" ma:contentTypeVersion="10" ma:contentTypeDescription="新しいドキュメントを作成します。" ma:contentTypeScope="" ma:versionID="6891c78b8800e17b2974d5a387b7c6d4">
  <xsd:schema xmlns:xsd="http://www.w3.org/2001/XMLSchema" xmlns:xs="http://www.w3.org/2001/XMLSchema" xmlns:p="http://schemas.microsoft.com/office/2006/metadata/properties" xmlns:ns2="d6899de3-1125-4d4b-b534-4822d3c0297b" xmlns:ns3="d105cd02-f242-4b57-b36a-2b84b88f6108" targetNamespace="http://schemas.microsoft.com/office/2006/metadata/properties" ma:root="true" ma:fieldsID="5dff3b6462acfd23d6a98baa8449f01e" ns2:_="" ns3:_="">
    <xsd:import namespace="d6899de3-1125-4d4b-b534-4822d3c0297b"/>
    <xsd:import namespace="d105cd02-f242-4b57-b36a-2b84b88f610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899de3-1125-4d4b-b534-4822d3c0297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lcf76f155ced4ddcb4097134ff3c332f" ma:index="16" nillable="true" ma:taxonomy="true" ma:internalName="lcf76f155ced4ddcb4097134ff3c332f" ma:taxonomyFieldName="MediaServiceImageTags" ma:displayName="画像タグ" ma:readOnly="false" ma:fieldId="{5cf76f15-5ced-4ddc-b409-7134ff3c332f}" ma:taxonomyMulti="true" ma:sspId="c1ec0f05-8db9-4cb4-a53b-b8806002f24b"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d105cd02-f242-4b57-b36a-2b84b88f6108"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a79d4422-50aa-4316-831d-1348fbe53086}" ma:internalName="TaxCatchAll" ma:showField="CatchAllData" ma:web="d105cd02-f242-4b57-b36a-2b84b88f610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8676A2F-3173-45D1-83A8-D056D89C5CF4}">
  <ds:schemaRefs>
    <ds:schemaRef ds:uri="http://purl.org/dc/elements/1.1/"/>
    <ds:schemaRef ds:uri="http://purl.org/dc/dcmitype/"/>
    <ds:schemaRef ds:uri="http://schemas.microsoft.com/office/2006/documentManagement/types"/>
    <ds:schemaRef ds:uri="http://schemas.microsoft.com/office/2006/metadata/properties"/>
    <ds:schemaRef ds:uri="http://www.w3.org/XML/1998/namespace"/>
    <ds:schemaRef ds:uri="d6899de3-1125-4d4b-b534-4822d3c0297b"/>
    <ds:schemaRef ds:uri="http://schemas.microsoft.com/office/infopath/2007/PartnerControls"/>
    <ds:schemaRef ds:uri="http://schemas.openxmlformats.org/package/2006/metadata/core-properties"/>
    <ds:schemaRef ds:uri="d105cd02-f242-4b57-b36a-2b84b88f6108"/>
    <ds:schemaRef ds:uri="http://purl.org/dc/terms/"/>
  </ds:schemaRefs>
</ds:datastoreItem>
</file>

<file path=customXml/itemProps2.xml><?xml version="1.0" encoding="utf-8"?>
<ds:datastoreItem xmlns:ds="http://schemas.openxmlformats.org/officeDocument/2006/customXml" ds:itemID="{D2ECA147-2494-4F76-8E6D-6CE2BA0DF9A6}">
  <ds:schemaRefs>
    <ds:schemaRef ds:uri="http://schemas.microsoft.com/sharepoint/v3/contenttype/forms"/>
  </ds:schemaRefs>
</ds:datastoreItem>
</file>

<file path=customXml/itemProps3.xml><?xml version="1.0" encoding="utf-8"?>
<ds:datastoreItem xmlns:ds="http://schemas.openxmlformats.org/officeDocument/2006/customXml" ds:itemID="{4BE7F689-3E48-441B-95DA-179F2A5FFC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899de3-1125-4d4b-b534-4822d3c0297b"/>
    <ds:schemaRef ds:uri="d105cd02-f242-4b57-b36a-2b84b88f610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5384</TotalTime>
  <Words>598</Words>
  <Application>Microsoft Office PowerPoint</Application>
  <PresentationFormat>ユーザー設定</PresentationFormat>
  <Paragraphs>76</Paragraphs>
  <Slides>1</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vt:i4>
      </vt:variant>
    </vt:vector>
  </HeadingPairs>
  <TitlesOfParts>
    <vt:vector size="6" baseType="lpstr">
      <vt:lpstr>UD デジタル 教科書体 N-B</vt:lpstr>
      <vt:lpstr>Arial</vt:lpstr>
      <vt:lpstr>Calibri</vt:lpstr>
      <vt:lpstr>Segoe UI</vt:lpstr>
      <vt:lpstr>Office ​​テーマ</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Toyama Laboratory</dc:creator>
  <cp:lastModifiedBy>Ec5-19 ec30103v(長岡高専)</cp:lastModifiedBy>
  <cp:revision>269</cp:revision>
  <cp:lastPrinted>2018-10-15T00:28:11Z</cp:lastPrinted>
  <dcterms:created xsi:type="dcterms:W3CDTF">2016-09-29T08:19:55Z</dcterms:created>
  <dcterms:modified xsi:type="dcterms:W3CDTF">2022-10-06T01:39:34Z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0x010100DA3AE0181D46CC48B1A6C7D49B05DC0E</vt:lpwstr>
  </property>
</Properties>
</file>