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 varScale="1">
        <p:scale>
          <a:sx n="31" d="100"/>
          <a:sy n="31" d="100"/>
        </p:scale>
        <p:origin x="4228" y="120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106955"/>
            <a:ext cx="25310812" cy="56879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9280187"/>
            <a:ext cx="25310812" cy="18044408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1321224" y="16314486"/>
            <a:ext cx="8136985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 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739757" y="16307371"/>
            <a:ext cx="8568952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513124" y="1781794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88" y="16749594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63809" y="10483758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1321224" y="20518548"/>
            <a:ext cx="1632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つの物体でそれぞれ直線を考えれば光源（カメラ）の位置で交わる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21419393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1321225" y="22238742"/>
            <a:ext cx="4903102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24" y="23304341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860730" y="22238742"/>
            <a:ext cx="6840760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7" y="23304341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2238742"/>
            <a:ext cx="9159694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3304341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3304341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6616709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6616709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7809835"/>
            <a:ext cx="14824176" cy="887580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ペンの位置の違いでカメラ位置推定精度に大きな差が生じた。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33897"/>
              </p:ext>
            </p:extLst>
          </p:nvPr>
        </p:nvGraphicFramePr>
        <p:xfrm>
          <a:off x="1063630" y="30780979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838827" y="34830127"/>
            <a:ext cx="16241336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5887807" y="27809835"/>
            <a:ext cx="9821812" cy="887580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31862C94-13D8-9EFC-A996-2AF1DC1EADF3}"/>
              </a:ext>
            </a:extLst>
          </p:cNvPr>
          <p:cNvSpPr/>
          <p:nvPr/>
        </p:nvSpPr>
        <p:spPr>
          <a:xfrm>
            <a:off x="4247035" y="17747531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A94E8F0C-24DD-36D5-D06B-075CEDD96FDC}"/>
              </a:ext>
            </a:extLst>
          </p:cNvPr>
          <p:cNvSpPr/>
          <p:nvPr/>
        </p:nvSpPr>
        <p:spPr>
          <a:xfrm>
            <a:off x="20088795" y="17784174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9C9A010-6469-F427-841D-2CB11D84B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1"/>
          <a:stretch/>
        </p:blipFill>
        <p:spPr>
          <a:xfrm>
            <a:off x="9755863" y="12206539"/>
            <a:ext cx="5249748" cy="2844864"/>
          </a:xfrm>
          <a:prstGeom prst="roundRect">
            <a:avLst>
              <a:gd name="adj" fmla="val 1260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0E8F70-3702-999B-7A34-BF79B6F43BE7}"/>
              </a:ext>
            </a:extLst>
          </p:cNvPr>
          <p:cNvSpPr txBox="1"/>
          <p:nvPr/>
        </p:nvSpPr>
        <p:spPr>
          <a:xfrm>
            <a:off x="1321224" y="11316223"/>
            <a:ext cx="8136986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台以上のカメラで選手を捉える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②それぞれのカメラで選手の射影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を通過する直線を考える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③複数の直線の交点を選手の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次元位置として推定する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674BB0-4BB9-5A43-1BD4-D943E4910872}"/>
              </a:ext>
            </a:extLst>
          </p:cNvPr>
          <p:cNvSpPr/>
          <p:nvPr/>
        </p:nvSpPr>
        <p:spPr>
          <a:xfrm>
            <a:off x="15513124" y="13017989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3CC368-ED47-5CEE-A61E-A4D6CCB4DA7C}"/>
              </a:ext>
            </a:extLst>
          </p:cNvPr>
          <p:cNvSpPr txBox="1"/>
          <p:nvPr/>
        </p:nvSpPr>
        <p:spPr>
          <a:xfrm>
            <a:off x="16739757" y="11777887"/>
            <a:ext cx="8548808" cy="37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選手を通過する直線を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考えるには</a:t>
            </a:r>
            <a:r>
              <a:rPr lang="en-US" altLang="ja-JP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つの要素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が必要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・選手の射影：射影変換で求まる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rgbClr val="ED7D3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・カメラ位置：推定する必要がある</a:t>
            </a:r>
            <a:endParaRPr lang="en-US" altLang="ja-JP" sz="4000" dirty="0">
              <a:solidFill>
                <a:srgbClr val="ED7D31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0806B4B-9077-566B-AA10-BC9F10476F48}"/>
              </a:ext>
            </a:extLst>
          </p:cNvPr>
          <p:cNvCxnSpPr>
            <a:cxnSpLocks/>
          </p:cNvCxnSpPr>
          <p:nvPr/>
        </p:nvCxnSpPr>
        <p:spPr>
          <a:xfrm flipV="1">
            <a:off x="1321224" y="16086358"/>
            <a:ext cx="23987485" cy="56107"/>
          </a:xfrm>
          <a:prstGeom prst="line">
            <a:avLst/>
          </a:prstGeom>
          <a:ln w="762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CEBFC-6E06-93BD-96CF-35ECBAD68EAF}"/>
              </a:ext>
            </a:extLst>
          </p:cNvPr>
          <p:cNvSpPr/>
          <p:nvPr/>
        </p:nvSpPr>
        <p:spPr>
          <a:xfrm>
            <a:off x="21528955" y="10495418"/>
            <a:ext cx="3778817" cy="9000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選手位置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21E1233-1B6B-815F-2DEE-A5AB28BCF30E}"/>
              </a:ext>
            </a:extLst>
          </p:cNvPr>
          <p:cNvSpPr/>
          <p:nvPr/>
        </p:nvSpPr>
        <p:spPr>
          <a:xfrm>
            <a:off x="21528955" y="16522699"/>
            <a:ext cx="3778817" cy="9000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カメラ位置</a:t>
            </a: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5376</TotalTime>
  <Words>407</Words>
  <Application>Microsoft Office PowerPoint</Application>
  <PresentationFormat>ユーザー設定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267</cp:revision>
  <cp:lastPrinted>2018-10-15T00:28:11Z</cp:lastPrinted>
  <dcterms:created xsi:type="dcterms:W3CDTF">2016-09-29T08:19:55Z</dcterms:created>
  <dcterms:modified xsi:type="dcterms:W3CDTF">2022-10-06T01:27:55Z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