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7" r:id="rId5"/>
  </p:sldIdLst>
  <p:sldSz cx="26208038" cy="37079238"/>
  <p:notesSz cx="6797675" cy="9926638"/>
  <p:defaultTextStyle>
    <a:defPPr>
      <a:defRPr lang="ja-JP"/>
    </a:defPPr>
    <a:lvl1pPr marL="0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1pPr>
    <a:lvl2pPr marL="1725976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2pPr>
    <a:lvl3pPr marL="3451951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3pPr>
    <a:lvl4pPr marL="5177927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4pPr>
    <a:lvl5pPr marL="6903903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5pPr>
    <a:lvl6pPr marL="8629879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6pPr>
    <a:lvl7pPr marL="10355854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7pPr>
    <a:lvl8pPr marL="12081830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8pPr>
    <a:lvl9pPr marL="13807806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79" userDrawn="1">
          <p15:clr>
            <a:srgbClr val="A4A3A4"/>
          </p15:clr>
        </p15:guide>
        <p15:guide id="2" pos="82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724E"/>
    <a:srgbClr val="E4B224"/>
    <a:srgbClr val="EF9943"/>
    <a:srgbClr val="E6E6E6"/>
    <a:srgbClr val="24A697"/>
    <a:srgbClr val="329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D8C53-D922-4C52-84AC-68AA812A5273}" v="5" dt="2021-10-15T06:26:20.1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99664" autoAdjust="0"/>
  </p:normalViewPr>
  <p:slideViewPr>
    <p:cSldViewPr>
      <p:cViewPr>
        <p:scale>
          <a:sx n="25" d="100"/>
          <a:sy n="25" d="100"/>
        </p:scale>
        <p:origin x="1048" y="832"/>
      </p:cViewPr>
      <p:guideLst>
        <p:guide orient="horz" pos="11679"/>
        <p:guide pos="82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94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游ゴシック" panose="020B0400000000000000" pitchFamily="50" charset="-128"/>
              </a:defRPr>
            </a:lvl1pPr>
          </a:lstStyle>
          <a:p>
            <a:fld id="{7C590469-25E2-42EB-B82B-972FE68B85D1}" type="datetimeFigureOut">
              <a:rPr lang="ja-JP" altLang="en-US" smtClean="0"/>
              <a:pPr/>
              <a:t>2022/9/29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084388" y="744538"/>
            <a:ext cx="26289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游ゴシック" panose="020B0400000000000000" pitchFamily="50" charset="-128"/>
              </a:defRPr>
            </a:lvl1pPr>
          </a:lstStyle>
          <a:p>
            <a:fld id="{E2632557-63F2-48F8-8C17-2602DD280D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644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1pPr>
    <a:lvl2pPr marL="1725976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2pPr>
    <a:lvl3pPr marL="3451951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3pPr>
    <a:lvl4pPr marL="5177927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4pPr>
    <a:lvl5pPr marL="6903903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5pPr>
    <a:lvl6pPr marL="8629879" algn="l" defTabSz="3451951" rtl="0" eaLnBrk="1" latinLnBrk="0" hangingPunct="1">
      <a:defRPr kumimoji="1" sz="4530" kern="1200">
        <a:solidFill>
          <a:schemeClr val="tx1"/>
        </a:solidFill>
        <a:latin typeface="+mn-lt"/>
        <a:ea typeface="+mn-ea"/>
        <a:cs typeface="+mn-cs"/>
      </a:defRPr>
    </a:lvl6pPr>
    <a:lvl7pPr marL="10355854" algn="l" defTabSz="3451951" rtl="0" eaLnBrk="1" latinLnBrk="0" hangingPunct="1">
      <a:defRPr kumimoji="1" sz="4530" kern="1200">
        <a:solidFill>
          <a:schemeClr val="tx1"/>
        </a:solidFill>
        <a:latin typeface="+mn-lt"/>
        <a:ea typeface="+mn-ea"/>
        <a:cs typeface="+mn-cs"/>
      </a:defRPr>
    </a:lvl7pPr>
    <a:lvl8pPr marL="12081830" algn="l" defTabSz="3451951" rtl="0" eaLnBrk="1" latinLnBrk="0" hangingPunct="1">
      <a:defRPr kumimoji="1" sz="4530" kern="1200">
        <a:solidFill>
          <a:schemeClr val="tx1"/>
        </a:solidFill>
        <a:latin typeface="+mn-lt"/>
        <a:ea typeface="+mn-ea"/>
        <a:cs typeface="+mn-cs"/>
      </a:defRPr>
    </a:lvl8pPr>
    <a:lvl9pPr marL="13807806" algn="l" defTabSz="3451951" rtl="0" eaLnBrk="1" latinLnBrk="0" hangingPunct="1">
      <a:defRPr kumimoji="1" sz="45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965603" y="11518607"/>
            <a:ext cx="22276832" cy="7948002"/>
          </a:xfrm>
        </p:spPr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931206" y="21011570"/>
            <a:ext cx="18345627" cy="94758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  <a:lvl2pPr marL="1711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22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34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45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556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268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979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690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2022/9/29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549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ea typeface="游ゴシック" panose="020B0400000000000000" pitchFamily="50" charset="-128"/>
              </a:defRPr>
            </a:lvl1pPr>
            <a:lvl2pPr>
              <a:defRPr>
                <a:ea typeface="游ゴシック" panose="020B0400000000000000" pitchFamily="50" charset="-128"/>
              </a:defRPr>
            </a:lvl2pPr>
            <a:lvl3pPr>
              <a:defRPr>
                <a:ea typeface="游ゴシック" panose="020B0400000000000000" pitchFamily="50" charset="-128"/>
              </a:defRPr>
            </a:lvl3pPr>
            <a:lvl4pPr>
              <a:defRPr>
                <a:ea typeface="游ゴシック" panose="020B0400000000000000" pitchFamily="50" charset="-128"/>
              </a:defRPr>
            </a:lvl4pPr>
            <a:lvl5pPr>
              <a:defRPr>
                <a:ea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2022/9/29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15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4250619" y="1982716"/>
            <a:ext cx="4422608" cy="42177633"/>
          </a:xfrm>
        </p:spPr>
        <p:txBody>
          <a:bodyPr vert="eaVert"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982807" y="1982716"/>
            <a:ext cx="12831021" cy="42177633"/>
          </a:xfrm>
        </p:spPr>
        <p:txBody>
          <a:bodyPr vert="eaVert"/>
          <a:lstStyle>
            <a:lvl1pPr>
              <a:defRPr>
                <a:ea typeface="游ゴシック" panose="020B0400000000000000" pitchFamily="50" charset="-128"/>
              </a:defRPr>
            </a:lvl1pPr>
            <a:lvl2pPr>
              <a:defRPr>
                <a:ea typeface="游ゴシック" panose="020B0400000000000000" pitchFamily="50" charset="-128"/>
              </a:defRPr>
            </a:lvl2pPr>
            <a:lvl3pPr>
              <a:defRPr>
                <a:ea typeface="游ゴシック" panose="020B0400000000000000" pitchFamily="50" charset="-128"/>
              </a:defRPr>
            </a:lvl3pPr>
            <a:lvl4pPr>
              <a:defRPr>
                <a:ea typeface="游ゴシック" panose="020B0400000000000000" pitchFamily="50" charset="-128"/>
              </a:defRPr>
            </a:lvl4pPr>
            <a:lvl5pPr>
              <a:defRPr>
                <a:ea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2022/9/29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332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  <a:lvl2pPr>
              <a:defRPr>
                <a:ea typeface="游ゴシック" panose="020B0400000000000000" pitchFamily="50" charset="-128"/>
              </a:defRPr>
            </a:lvl2pPr>
            <a:lvl3pPr>
              <a:defRPr>
                <a:ea typeface="游ゴシック" panose="020B0400000000000000" pitchFamily="50" charset="-128"/>
              </a:defRPr>
            </a:lvl3pPr>
            <a:lvl4pPr>
              <a:defRPr>
                <a:ea typeface="游ゴシック" panose="020B0400000000000000" pitchFamily="50" charset="-128"/>
              </a:defRPr>
            </a:lvl4pPr>
            <a:lvl5pPr>
              <a:defRPr>
                <a:ea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2022/9/29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562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70256" y="23826843"/>
            <a:ext cx="22276832" cy="7364350"/>
          </a:xfrm>
        </p:spPr>
        <p:txBody>
          <a:bodyPr anchor="t"/>
          <a:lstStyle>
            <a:lvl1pPr algn="l">
              <a:defRPr sz="14972" b="1" cap="all"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070256" y="15715769"/>
            <a:ext cx="22276832" cy="8111078"/>
          </a:xfrm>
        </p:spPr>
        <p:txBody>
          <a:bodyPr anchor="b"/>
          <a:lstStyle>
            <a:lvl1pPr marL="0" indent="0">
              <a:buNone/>
              <a:defRPr sz="7486"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  <a:lvl2pPr marL="1711345" indent="0">
              <a:buNone/>
              <a:defRPr sz="6738">
                <a:solidFill>
                  <a:schemeClr val="tx1">
                    <a:tint val="75000"/>
                  </a:schemeClr>
                </a:solidFill>
              </a:defRPr>
            </a:lvl2pPr>
            <a:lvl3pPr marL="3422691" indent="0">
              <a:buNone/>
              <a:defRPr sz="5989">
                <a:solidFill>
                  <a:schemeClr val="tx1">
                    <a:tint val="75000"/>
                  </a:schemeClr>
                </a:solidFill>
              </a:defRPr>
            </a:lvl3pPr>
            <a:lvl4pPr marL="5134036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4pPr>
            <a:lvl5pPr marL="6845381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5pPr>
            <a:lvl6pPr marL="8556727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6pPr>
            <a:lvl7pPr marL="10268072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7pPr>
            <a:lvl8pPr marL="11979417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8pPr>
            <a:lvl9pPr marL="13690763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2022/9/29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665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982807" y="11535766"/>
            <a:ext cx="8626813" cy="32624583"/>
          </a:xfrm>
        </p:spPr>
        <p:txBody>
          <a:bodyPr/>
          <a:lstStyle>
            <a:lvl1pPr>
              <a:defRPr sz="10481">
                <a:ea typeface="游ゴシック" panose="020B0400000000000000" pitchFamily="50" charset="-128"/>
              </a:defRPr>
            </a:lvl1pPr>
            <a:lvl2pPr>
              <a:defRPr sz="8983">
                <a:ea typeface="游ゴシック" panose="020B0400000000000000" pitchFamily="50" charset="-128"/>
              </a:defRPr>
            </a:lvl2pPr>
            <a:lvl3pPr>
              <a:defRPr sz="7486">
                <a:ea typeface="游ゴシック" panose="020B0400000000000000" pitchFamily="50" charset="-128"/>
              </a:defRPr>
            </a:lvl3pPr>
            <a:lvl4pPr>
              <a:defRPr sz="6738">
                <a:ea typeface="游ゴシック" panose="020B0400000000000000" pitchFamily="50" charset="-128"/>
              </a:defRPr>
            </a:lvl4pPr>
            <a:lvl5pPr>
              <a:defRPr sz="6738">
                <a:ea typeface="游ゴシック" panose="020B0400000000000000" pitchFamily="50" charset="-128"/>
              </a:defRPr>
            </a:lvl5pPr>
            <a:lvl6pPr>
              <a:defRPr sz="6738"/>
            </a:lvl6pPr>
            <a:lvl7pPr>
              <a:defRPr sz="6738"/>
            </a:lvl7pPr>
            <a:lvl8pPr>
              <a:defRPr sz="6738"/>
            </a:lvl8pPr>
            <a:lvl9pPr>
              <a:defRPr sz="6738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046420" y="11535766"/>
            <a:ext cx="8626813" cy="32624583"/>
          </a:xfrm>
        </p:spPr>
        <p:txBody>
          <a:bodyPr/>
          <a:lstStyle>
            <a:lvl1pPr>
              <a:defRPr sz="10481">
                <a:ea typeface="游ゴシック" panose="020B0400000000000000" pitchFamily="50" charset="-128"/>
              </a:defRPr>
            </a:lvl1pPr>
            <a:lvl2pPr>
              <a:defRPr sz="8983">
                <a:ea typeface="游ゴシック" panose="020B0400000000000000" pitchFamily="50" charset="-128"/>
              </a:defRPr>
            </a:lvl2pPr>
            <a:lvl3pPr>
              <a:defRPr sz="7486">
                <a:ea typeface="游ゴシック" panose="020B0400000000000000" pitchFamily="50" charset="-128"/>
              </a:defRPr>
            </a:lvl3pPr>
            <a:lvl4pPr>
              <a:defRPr sz="6738">
                <a:ea typeface="游ゴシック" panose="020B0400000000000000" pitchFamily="50" charset="-128"/>
              </a:defRPr>
            </a:lvl4pPr>
            <a:lvl5pPr>
              <a:defRPr sz="6738">
                <a:ea typeface="游ゴシック" panose="020B0400000000000000" pitchFamily="50" charset="-128"/>
              </a:defRPr>
            </a:lvl5pPr>
            <a:lvl6pPr>
              <a:defRPr sz="6738"/>
            </a:lvl6pPr>
            <a:lvl7pPr>
              <a:defRPr sz="6738"/>
            </a:lvl7pPr>
            <a:lvl8pPr>
              <a:defRPr sz="6738"/>
            </a:lvl8pPr>
            <a:lvl9pPr>
              <a:defRPr sz="6738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2022/9/29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490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10402" y="1484888"/>
            <a:ext cx="23587234" cy="6179873"/>
          </a:xfrm>
        </p:spPr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10404" y="8299916"/>
            <a:ext cx="11579768" cy="3459011"/>
          </a:xfrm>
        </p:spPr>
        <p:txBody>
          <a:bodyPr anchor="b"/>
          <a:lstStyle>
            <a:lvl1pPr marL="0" indent="0">
              <a:buNone/>
              <a:defRPr sz="8983" b="1">
                <a:ea typeface="游ゴシック" panose="020B0400000000000000" pitchFamily="50" charset="-128"/>
              </a:defRPr>
            </a:lvl1pPr>
            <a:lvl2pPr marL="1711345" indent="0">
              <a:buNone/>
              <a:defRPr sz="7486" b="1"/>
            </a:lvl2pPr>
            <a:lvl3pPr marL="3422691" indent="0">
              <a:buNone/>
              <a:defRPr sz="6738" b="1"/>
            </a:lvl3pPr>
            <a:lvl4pPr marL="5134036" indent="0">
              <a:buNone/>
              <a:defRPr sz="5989" b="1"/>
            </a:lvl4pPr>
            <a:lvl5pPr marL="6845381" indent="0">
              <a:buNone/>
              <a:defRPr sz="5989" b="1"/>
            </a:lvl5pPr>
            <a:lvl6pPr marL="8556727" indent="0">
              <a:buNone/>
              <a:defRPr sz="5989" b="1"/>
            </a:lvl6pPr>
            <a:lvl7pPr marL="10268072" indent="0">
              <a:buNone/>
              <a:defRPr sz="5989" b="1"/>
            </a:lvl7pPr>
            <a:lvl8pPr marL="11979417" indent="0">
              <a:buNone/>
              <a:defRPr sz="5989" b="1"/>
            </a:lvl8pPr>
            <a:lvl9pPr marL="13690763" indent="0">
              <a:buNone/>
              <a:defRPr sz="5989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310404" y="11758925"/>
            <a:ext cx="11579768" cy="21363480"/>
          </a:xfrm>
        </p:spPr>
        <p:txBody>
          <a:bodyPr/>
          <a:lstStyle>
            <a:lvl1pPr>
              <a:defRPr sz="8983">
                <a:ea typeface="游ゴシック" panose="020B0400000000000000" pitchFamily="50" charset="-128"/>
              </a:defRPr>
            </a:lvl1pPr>
            <a:lvl2pPr>
              <a:defRPr sz="7486">
                <a:ea typeface="游ゴシック" panose="020B0400000000000000" pitchFamily="50" charset="-128"/>
              </a:defRPr>
            </a:lvl2pPr>
            <a:lvl3pPr>
              <a:defRPr sz="6738">
                <a:ea typeface="游ゴシック" panose="020B0400000000000000" pitchFamily="50" charset="-128"/>
              </a:defRPr>
            </a:lvl3pPr>
            <a:lvl4pPr>
              <a:defRPr sz="5989">
                <a:ea typeface="游ゴシック" panose="020B0400000000000000" pitchFamily="50" charset="-128"/>
              </a:defRPr>
            </a:lvl4pPr>
            <a:lvl5pPr>
              <a:defRPr sz="5989">
                <a:ea typeface="游ゴシック" panose="020B0400000000000000" pitchFamily="50" charset="-128"/>
              </a:defRPr>
            </a:lvl5pPr>
            <a:lvl6pPr>
              <a:defRPr sz="5989"/>
            </a:lvl6pPr>
            <a:lvl7pPr>
              <a:defRPr sz="5989"/>
            </a:lvl7pPr>
            <a:lvl8pPr>
              <a:defRPr sz="5989"/>
            </a:lvl8pPr>
            <a:lvl9pPr>
              <a:defRPr sz="5989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3313326" y="8299916"/>
            <a:ext cx="11584316" cy="3459011"/>
          </a:xfrm>
        </p:spPr>
        <p:txBody>
          <a:bodyPr anchor="b"/>
          <a:lstStyle>
            <a:lvl1pPr marL="0" indent="0">
              <a:buNone/>
              <a:defRPr sz="8983" b="1">
                <a:ea typeface="游ゴシック" panose="020B0400000000000000" pitchFamily="50" charset="-128"/>
              </a:defRPr>
            </a:lvl1pPr>
            <a:lvl2pPr marL="1711345" indent="0">
              <a:buNone/>
              <a:defRPr sz="7486" b="1"/>
            </a:lvl2pPr>
            <a:lvl3pPr marL="3422691" indent="0">
              <a:buNone/>
              <a:defRPr sz="6738" b="1"/>
            </a:lvl3pPr>
            <a:lvl4pPr marL="5134036" indent="0">
              <a:buNone/>
              <a:defRPr sz="5989" b="1"/>
            </a:lvl4pPr>
            <a:lvl5pPr marL="6845381" indent="0">
              <a:buNone/>
              <a:defRPr sz="5989" b="1"/>
            </a:lvl5pPr>
            <a:lvl6pPr marL="8556727" indent="0">
              <a:buNone/>
              <a:defRPr sz="5989" b="1"/>
            </a:lvl6pPr>
            <a:lvl7pPr marL="10268072" indent="0">
              <a:buNone/>
              <a:defRPr sz="5989" b="1"/>
            </a:lvl7pPr>
            <a:lvl8pPr marL="11979417" indent="0">
              <a:buNone/>
              <a:defRPr sz="5989" b="1"/>
            </a:lvl8pPr>
            <a:lvl9pPr marL="13690763" indent="0">
              <a:buNone/>
              <a:defRPr sz="5989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3313326" y="11758925"/>
            <a:ext cx="11584316" cy="21363480"/>
          </a:xfrm>
        </p:spPr>
        <p:txBody>
          <a:bodyPr/>
          <a:lstStyle>
            <a:lvl1pPr>
              <a:defRPr sz="8983">
                <a:ea typeface="游ゴシック" panose="020B0400000000000000" pitchFamily="50" charset="-128"/>
              </a:defRPr>
            </a:lvl1pPr>
            <a:lvl2pPr>
              <a:defRPr sz="7486">
                <a:ea typeface="游ゴシック" panose="020B0400000000000000" pitchFamily="50" charset="-128"/>
              </a:defRPr>
            </a:lvl2pPr>
            <a:lvl3pPr>
              <a:defRPr sz="6738">
                <a:ea typeface="游ゴシック" panose="020B0400000000000000" pitchFamily="50" charset="-128"/>
              </a:defRPr>
            </a:lvl3pPr>
            <a:lvl4pPr>
              <a:defRPr sz="5989">
                <a:ea typeface="游ゴシック" panose="020B0400000000000000" pitchFamily="50" charset="-128"/>
              </a:defRPr>
            </a:lvl4pPr>
            <a:lvl5pPr>
              <a:defRPr sz="5989">
                <a:ea typeface="游ゴシック" panose="020B0400000000000000" pitchFamily="50" charset="-128"/>
              </a:defRPr>
            </a:lvl5pPr>
            <a:lvl6pPr>
              <a:defRPr sz="5989"/>
            </a:lvl6pPr>
            <a:lvl7pPr>
              <a:defRPr sz="5989"/>
            </a:lvl7pPr>
            <a:lvl8pPr>
              <a:defRPr sz="5989"/>
            </a:lvl8pPr>
            <a:lvl9pPr>
              <a:defRPr sz="5989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2022/9/29</a:t>
            </a:fld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407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2022/9/29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693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2022/9/29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573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10408" y="1476307"/>
            <a:ext cx="8622265" cy="6282872"/>
          </a:xfrm>
        </p:spPr>
        <p:txBody>
          <a:bodyPr anchor="b"/>
          <a:lstStyle>
            <a:lvl1pPr algn="l">
              <a:defRPr sz="7486" b="1"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246619" y="1476307"/>
            <a:ext cx="14651023" cy="31646104"/>
          </a:xfrm>
        </p:spPr>
        <p:txBody>
          <a:bodyPr/>
          <a:lstStyle>
            <a:lvl1pPr>
              <a:defRPr sz="11978">
                <a:ea typeface="游ゴシック" panose="020B0400000000000000" pitchFamily="50" charset="-128"/>
              </a:defRPr>
            </a:lvl1pPr>
            <a:lvl2pPr>
              <a:defRPr sz="10481">
                <a:ea typeface="游ゴシック" panose="020B0400000000000000" pitchFamily="50" charset="-128"/>
              </a:defRPr>
            </a:lvl2pPr>
            <a:lvl3pPr>
              <a:defRPr sz="8983">
                <a:ea typeface="游ゴシック" panose="020B0400000000000000" pitchFamily="50" charset="-128"/>
              </a:defRPr>
            </a:lvl3pPr>
            <a:lvl4pPr>
              <a:defRPr sz="7486">
                <a:ea typeface="游ゴシック" panose="020B0400000000000000" pitchFamily="50" charset="-128"/>
              </a:defRPr>
            </a:lvl4pPr>
            <a:lvl5pPr>
              <a:defRPr sz="7486">
                <a:ea typeface="游ゴシック" panose="020B0400000000000000" pitchFamily="50" charset="-128"/>
              </a:defRPr>
            </a:lvl5pPr>
            <a:lvl6pPr>
              <a:defRPr sz="7486"/>
            </a:lvl6pPr>
            <a:lvl7pPr>
              <a:defRPr sz="7486"/>
            </a:lvl7pPr>
            <a:lvl8pPr>
              <a:defRPr sz="7486"/>
            </a:lvl8pPr>
            <a:lvl9pPr>
              <a:defRPr sz="7486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10408" y="7759177"/>
            <a:ext cx="8622265" cy="25363232"/>
          </a:xfrm>
        </p:spPr>
        <p:txBody>
          <a:bodyPr/>
          <a:lstStyle>
            <a:lvl1pPr marL="0" indent="0">
              <a:buNone/>
              <a:defRPr sz="5240">
                <a:ea typeface="游ゴシック" panose="020B0400000000000000" pitchFamily="50" charset="-128"/>
              </a:defRPr>
            </a:lvl1pPr>
            <a:lvl2pPr marL="1711345" indent="0">
              <a:buNone/>
              <a:defRPr sz="4492"/>
            </a:lvl2pPr>
            <a:lvl3pPr marL="3422691" indent="0">
              <a:buNone/>
              <a:defRPr sz="3743"/>
            </a:lvl3pPr>
            <a:lvl4pPr marL="5134036" indent="0">
              <a:buNone/>
              <a:defRPr sz="3369"/>
            </a:lvl4pPr>
            <a:lvl5pPr marL="6845381" indent="0">
              <a:buNone/>
              <a:defRPr sz="3369"/>
            </a:lvl5pPr>
            <a:lvl6pPr marL="8556727" indent="0">
              <a:buNone/>
              <a:defRPr sz="3369"/>
            </a:lvl6pPr>
            <a:lvl7pPr marL="10268072" indent="0">
              <a:buNone/>
              <a:defRPr sz="3369"/>
            </a:lvl7pPr>
            <a:lvl8pPr marL="11979417" indent="0">
              <a:buNone/>
              <a:defRPr sz="3369"/>
            </a:lvl8pPr>
            <a:lvl9pPr marL="13690763" indent="0">
              <a:buNone/>
              <a:defRPr sz="3369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2022/9/29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347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136959" y="25955471"/>
            <a:ext cx="15724823" cy="3064191"/>
          </a:xfrm>
        </p:spPr>
        <p:txBody>
          <a:bodyPr anchor="b"/>
          <a:lstStyle>
            <a:lvl1pPr algn="l">
              <a:defRPr sz="7486" b="1"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36959" y="3313097"/>
            <a:ext cx="15724823" cy="22247543"/>
          </a:xfrm>
        </p:spPr>
        <p:txBody>
          <a:bodyPr/>
          <a:lstStyle>
            <a:lvl1pPr marL="0" indent="0">
              <a:buNone/>
              <a:defRPr sz="11978">
                <a:ea typeface="游ゴシック" panose="020B0400000000000000" pitchFamily="50" charset="-128"/>
              </a:defRPr>
            </a:lvl1pPr>
            <a:lvl2pPr marL="1711345" indent="0">
              <a:buNone/>
              <a:defRPr sz="10481"/>
            </a:lvl2pPr>
            <a:lvl3pPr marL="3422691" indent="0">
              <a:buNone/>
              <a:defRPr sz="8983"/>
            </a:lvl3pPr>
            <a:lvl4pPr marL="5134036" indent="0">
              <a:buNone/>
              <a:defRPr sz="7486"/>
            </a:lvl4pPr>
            <a:lvl5pPr marL="6845381" indent="0">
              <a:buNone/>
              <a:defRPr sz="7486"/>
            </a:lvl5pPr>
            <a:lvl6pPr marL="8556727" indent="0">
              <a:buNone/>
              <a:defRPr sz="7486"/>
            </a:lvl6pPr>
            <a:lvl7pPr marL="10268072" indent="0">
              <a:buNone/>
              <a:defRPr sz="7486"/>
            </a:lvl7pPr>
            <a:lvl8pPr marL="11979417" indent="0">
              <a:buNone/>
              <a:defRPr sz="7486"/>
            </a:lvl8pPr>
            <a:lvl9pPr marL="13690763" indent="0">
              <a:buNone/>
              <a:defRPr sz="7486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136959" y="29019662"/>
            <a:ext cx="15724823" cy="4351656"/>
          </a:xfrm>
        </p:spPr>
        <p:txBody>
          <a:bodyPr/>
          <a:lstStyle>
            <a:lvl1pPr marL="0" indent="0">
              <a:buNone/>
              <a:defRPr sz="5240">
                <a:ea typeface="游ゴシック" panose="020B0400000000000000" pitchFamily="50" charset="-128"/>
              </a:defRPr>
            </a:lvl1pPr>
            <a:lvl2pPr marL="1711345" indent="0">
              <a:buNone/>
              <a:defRPr sz="4492"/>
            </a:lvl2pPr>
            <a:lvl3pPr marL="3422691" indent="0">
              <a:buNone/>
              <a:defRPr sz="3743"/>
            </a:lvl3pPr>
            <a:lvl4pPr marL="5134036" indent="0">
              <a:buNone/>
              <a:defRPr sz="3369"/>
            </a:lvl4pPr>
            <a:lvl5pPr marL="6845381" indent="0">
              <a:buNone/>
              <a:defRPr sz="3369"/>
            </a:lvl5pPr>
            <a:lvl6pPr marL="8556727" indent="0">
              <a:buNone/>
              <a:defRPr sz="3369"/>
            </a:lvl6pPr>
            <a:lvl7pPr marL="10268072" indent="0">
              <a:buNone/>
              <a:defRPr sz="3369"/>
            </a:lvl7pPr>
            <a:lvl8pPr marL="11979417" indent="0">
              <a:buNone/>
              <a:defRPr sz="3369"/>
            </a:lvl8pPr>
            <a:lvl9pPr marL="13690763" indent="0">
              <a:buNone/>
              <a:defRPr sz="3369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2022/9/29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677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310402" y="1484888"/>
            <a:ext cx="23587234" cy="6179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10402" y="8651830"/>
            <a:ext cx="23587234" cy="24470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310402" y="34366966"/>
            <a:ext cx="6115209" cy="197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92"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2022/9/29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8954413" y="34366966"/>
            <a:ext cx="8299212" cy="197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92"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8782427" y="34366966"/>
            <a:ext cx="6115209" cy="197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92"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571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2691" rtl="0" eaLnBrk="1" latinLnBrk="0" hangingPunct="1">
        <a:spcBef>
          <a:spcPct val="0"/>
        </a:spcBef>
        <a:buNone/>
        <a:defRPr kumimoji="1" sz="16470" kern="1200">
          <a:solidFill>
            <a:schemeClr val="tx1"/>
          </a:solidFill>
          <a:latin typeface="+mj-lt"/>
          <a:ea typeface="游ゴシック" panose="020B0400000000000000" pitchFamily="50" charset="-128"/>
          <a:cs typeface="+mj-cs"/>
        </a:defRPr>
      </a:lvl1pPr>
    </p:titleStyle>
    <p:bodyStyle>
      <a:lvl1pPr marL="1283509" indent="-1283509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1978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1pPr>
      <a:lvl2pPr marL="2780936" indent="-1069591" algn="l" defTabSz="342269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481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2pPr>
      <a:lvl3pPr marL="4278363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983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3pPr>
      <a:lvl4pPr marL="5989709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7486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4pPr>
      <a:lvl5pPr marL="7701054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7486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5pPr>
      <a:lvl6pPr marL="9412399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486" kern="1200">
          <a:solidFill>
            <a:schemeClr val="tx1"/>
          </a:solidFill>
          <a:latin typeface="+mn-lt"/>
          <a:ea typeface="+mn-ea"/>
          <a:cs typeface="+mn-cs"/>
        </a:defRPr>
      </a:lvl6pPr>
      <a:lvl7pPr marL="11123745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486" kern="1200">
          <a:solidFill>
            <a:schemeClr val="tx1"/>
          </a:solidFill>
          <a:latin typeface="+mn-lt"/>
          <a:ea typeface="+mn-ea"/>
          <a:cs typeface="+mn-cs"/>
        </a:defRPr>
      </a:lvl7pPr>
      <a:lvl8pPr marL="12835090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486" kern="1200">
          <a:solidFill>
            <a:schemeClr val="tx1"/>
          </a:solidFill>
          <a:latin typeface="+mn-lt"/>
          <a:ea typeface="+mn-ea"/>
          <a:cs typeface="+mn-cs"/>
        </a:defRPr>
      </a:lvl8pPr>
      <a:lvl9pPr marL="14546435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4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1pPr>
      <a:lvl2pPr marL="1711345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2pPr>
      <a:lvl3pPr marL="3422691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3pPr>
      <a:lvl4pPr marL="5134036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4pPr>
      <a:lvl5pPr marL="6845381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5pPr>
      <a:lvl6pPr marL="8556727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6pPr>
      <a:lvl7pPr marL="10268072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7pPr>
      <a:lvl8pPr marL="11979417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8pPr>
      <a:lvl9pPr marL="13690763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9F23032-7BE1-8DB3-3F87-E117C4FEF255}"/>
              </a:ext>
            </a:extLst>
          </p:cNvPr>
          <p:cNvSpPr/>
          <p:nvPr/>
        </p:nvSpPr>
        <p:spPr>
          <a:xfrm>
            <a:off x="448613" y="393603"/>
            <a:ext cx="25310812" cy="2304256"/>
          </a:xfrm>
          <a:prstGeom prst="roundRect">
            <a:avLst>
              <a:gd name="adj" fmla="val 1243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kumimoji="1" lang="en-US" altLang="ja-JP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C-4 </a:t>
            </a:r>
            <a:r>
              <a:rPr kumimoji="1" lang="ja-JP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選手の</a:t>
            </a:r>
            <a:r>
              <a:rPr kumimoji="1" lang="en-US" altLang="ja-JP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kumimoji="1" lang="ja-JP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次元位置を追跡するバレーボール分析支援システム</a:t>
            </a:r>
            <a:endParaRPr kumimoji="1" lang="en-US" altLang="ja-JP" sz="72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 algn="r"/>
            <a:r>
              <a:rPr kumimoji="1" lang="en-US" altLang="ja-JP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19</a:t>
            </a:r>
            <a:r>
              <a:rPr kumimoji="1" lang="ja-JP" altLang="en-US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 佐野 裕馬（制御工学研究室</a:t>
            </a:r>
            <a:r>
              <a:rPr kumimoji="1" lang="en-US" altLang="ja-JP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/</a:t>
            </a:r>
            <a:r>
              <a:rPr lang="ja-JP" altLang="en-US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外山</a:t>
            </a:r>
            <a:r>
              <a:rPr kumimoji="1" lang="ja-JP" altLang="en-US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）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5223A20-042D-3FC9-BD7F-035E82CE3D08}"/>
              </a:ext>
            </a:extLst>
          </p:cNvPr>
          <p:cNvSpPr/>
          <p:nvPr/>
        </p:nvSpPr>
        <p:spPr>
          <a:xfrm>
            <a:off x="448613" y="3201915"/>
            <a:ext cx="25310812" cy="6336704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研究背景・目的：</a:t>
            </a:r>
            <a:r>
              <a:rPr lang="ja-JP" altLang="en-US" sz="6600" dirty="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実用的なバレーボール分析支援システムの普及</a:t>
            </a:r>
            <a:endParaRPr lang="en-US" altLang="ja-JP" sz="6600" dirty="0">
              <a:solidFill>
                <a:schemeClr val="accent1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endParaRPr lang="en-US" altLang="ja-JP" sz="5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  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3B6674A-ABC2-DEA3-DE14-53F82C295CB4}"/>
              </a:ext>
            </a:extLst>
          </p:cNvPr>
          <p:cNvSpPr txBox="1"/>
          <p:nvPr/>
        </p:nvSpPr>
        <p:spPr>
          <a:xfrm>
            <a:off x="758326" y="4714083"/>
            <a:ext cx="7981350" cy="444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バレーボール分析ソフト</a:t>
            </a:r>
            <a:endParaRPr kumimoji="1" lang="en-US" altLang="ja-JP" sz="5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 algn="ctr"/>
            <a:r>
              <a:rPr kumimoji="1" lang="ja-JP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「データバレー」</a:t>
            </a:r>
            <a:endParaRPr lang="en-US" altLang="ja-JP" sz="5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・選手の動きを定量的に扱える</a:t>
            </a:r>
            <a:endParaRPr kumimoji="1"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・アナリストの主観でデータ入力</a:t>
            </a:r>
            <a:endParaRPr lang="en-US" altLang="ja-JP" sz="40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・ソフト使用難易度が高い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B1C6512-9DE3-16D4-5891-3E05EFD3FCF8}"/>
              </a:ext>
            </a:extLst>
          </p:cNvPr>
          <p:cNvSpPr txBox="1"/>
          <p:nvPr/>
        </p:nvSpPr>
        <p:spPr>
          <a:xfrm>
            <a:off x="10072726" y="4714083"/>
            <a:ext cx="7347843" cy="4625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ja-JP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先行研究</a:t>
            </a:r>
            <a:endParaRPr lang="en-US" altLang="ja-JP" sz="6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台のカメラを用いて選手の</a:t>
            </a:r>
            <a:b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次元位置を自動で追跡可能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・選手の跳躍時には追跡不可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4759C1C-6AE9-9385-4FCA-69B12CC41669}"/>
              </a:ext>
            </a:extLst>
          </p:cNvPr>
          <p:cNvSpPr txBox="1"/>
          <p:nvPr/>
        </p:nvSpPr>
        <p:spPr>
          <a:xfrm>
            <a:off x="18753619" y="4916141"/>
            <a:ext cx="7005806" cy="444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本研究</a:t>
            </a:r>
            <a:endParaRPr lang="en-US" altLang="ja-JP" sz="72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・複数台のカメラを用いて</a:t>
            </a:r>
            <a:b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選手の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次元位置を</a:t>
            </a:r>
            <a:b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いつでも自動で追跡可能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A2D5D5E3-338F-CA19-1BA3-8483EFBC5101}"/>
              </a:ext>
            </a:extLst>
          </p:cNvPr>
          <p:cNvSpPr/>
          <p:nvPr/>
        </p:nvSpPr>
        <p:spPr>
          <a:xfrm>
            <a:off x="8895310" y="6521490"/>
            <a:ext cx="1021782" cy="1224136"/>
          </a:xfrm>
          <a:prstGeom prst="rightArrow">
            <a:avLst>
              <a:gd name="adj1" fmla="val 50000"/>
              <a:gd name="adj2" fmla="val 574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1C620B8A-F185-32B2-5874-ABEF5BA0CBE1}"/>
              </a:ext>
            </a:extLst>
          </p:cNvPr>
          <p:cNvSpPr/>
          <p:nvPr/>
        </p:nvSpPr>
        <p:spPr>
          <a:xfrm>
            <a:off x="17576203" y="6521490"/>
            <a:ext cx="1021782" cy="1224136"/>
          </a:xfrm>
          <a:prstGeom prst="rightArrow">
            <a:avLst>
              <a:gd name="adj1" fmla="val 50000"/>
              <a:gd name="adj2" fmla="val 574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A88AECE-6072-2918-546F-41D2F79E13AD}"/>
              </a:ext>
            </a:extLst>
          </p:cNvPr>
          <p:cNvSpPr/>
          <p:nvPr/>
        </p:nvSpPr>
        <p:spPr>
          <a:xfrm>
            <a:off x="448613" y="10114682"/>
            <a:ext cx="25310812" cy="17425937"/>
          </a:xfrm>
          <a:prstGeom prst="roundRect">
            <a:avLst>
              <a:gd name="adj" fmla="val 177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660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研究内容：</a:t>
            </a:r>
            <a:r>
              <a:rPr lang="ja-JP" altLang="en-US" sz="660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撮影画像からカメラの位置を推定する</a:t>
            </a:r>
            <a:endParaRPr lang="en-US" altLang="ja-JP" sz="5400">
              <a:solidFill>
                <a:schemeClr val="accent1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 </a:t>
            </a:r>
            <a:endParaRPr lang="en-US" altLang="ja-JP" sz="48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F0A01DA-0377-C318-BEBA-A9E4872C2EAC}"/>
              </a:ext>
            </a:extLst>
          </p:cNvPr>
          <p:cNvSpPr txBox="1"/>
          <p:nvPr/>
        </p:nvSpPr>
        <p:spPr>
          <a:xfrm>
            <a:off x="758326" y="11283572"/>
            <a:ext cx="15226013" cy="1855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選手の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次元位置を追跡するためにカメラの位置を知る必要がある。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→撮影画像からカメラ位置を推定する手法を新たに提案する。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0C78ED6-4632-E79D-97D7-B10940DE86DF}"/>
              </a:ext>
            </a:extLst>
          </p:cNvPr>
          <p:cNvSpPr txBox="1"/>
          <p:nvPr/>
        </p:nvSpPr>
        <p:spPr>
          <a:xfrm>
            <a:off x="758326" y="14659512"/>
            <a:ext cx="8568951" cy="443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54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実世界</a:t>
            </a:r>
            <a:endParaRPr lang="en-US" altLang="ja-JP" sz="5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・光源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・物体自体　　　一直線上に存在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・物体の影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6" name="右中かっこ 25">
            <a:extLst>
              <a:ext uri="{FF2B5EF4-FFF2-40B4-BE49-F238E27FC236}">
                <a16:creationId xmlns:a16="http://schemas.microsoft.com/office/drawing/2014/main" id="{578972B7-A1F2-353E-C9A2-D9C27881A1CE}"/>
              </a:ext>
            </a:extLst>
          </p:cNvPr>
          <p:cNvSpPr/>
          <p:nvPr/>
        </p:nvSpPr>
        <p:spPr>
          <a:xfrm>
            <a:off x="4337638" y="16315635"/>
            <a:ext cx="576064" cy="2776309"/>
          </a:xfrm>
          <a:prstGeom prst="rightBrac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C1AC12D-0AF3-4987-C297-3463F0BFEC88}"/>
              </a:ext>
            </a:extLst>
          </p:cNvPr>
          <p:cNvSpPr txBox="1"/>
          <p:nvPr/>
        </p:nvSpPr>
        <p:spPr>
          <a:xfrm>
            <a:off x="16880765" y="14741928"/>
            <a:ext cx="8568952" cy="443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54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撮影画像</a:t>
            </a:r>
            <a:endParaRPr lang="en-US" altLang="ja-JP" sz="5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・カメラ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・物体自体　　　一直線上に存在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・物体の射影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7" name="右中かっこ 26">
            <a:extLst>
              <a:ext uri="{FF2B5EF4-FFF2-40B4-BE49-F238E27FC236}">
                <a16:creationId xmlns:a16="http://schemas.microsoft.com/office/drawing/2014/main" id="{C65223FD-4125-7926-5995-79BABBC9A77F}"/>
              </a:ext>
            </a:extLst>
          </p:cNvPr>
          <p:cNvSpPr/>
          <p:nvPr/>
        </p:nvSpPr>
        <p:spPr>
          <a:xfrm>
            <a:off x="20460077" y="16398051"/>
            <a:ext cx="576064" cy="2776309"/>
          </a:xfrm>
          <a:prstGeom prst="rightBrac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C6E83B4B-67BA-3DBC-DBE8-3F3597118CC3}"/>
              </a:ext>
            </a:extLst>
          </p:cNvPr>
          <p:cNvSpPr/>
          <p:nvPr/>
        </p:nvSpPr>
        <p:spPr>
          <a:xfrm>
            <a:off x="15473449" y="16887046"/>
            <a:ext cx="1021782" cy="1224136"/>
          </a:xfrm>
          <a:prstGeom prst="rightArrow">
            <a:avLst>
              <a:gd name="adj1" fmla="val 50000"/>
              <a:gd name="adj2" fmla="val 574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513FFF4E-1865-3610-710C-844ACC0D0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811" y="15814501"/>
            <a:ext cx="5170823" cy="3359859"/>
          </a:xfrm>
          <a:prstGeom prst="roundRect">
            <a:avLst>
              <a:gd name="adj" fmla="val 10045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EBE5FE2-FCE8-9DC5-9262-2721F747FB91}"/>
              </a:ext>
            </a:extLst>
          </p:cNvPr>
          <p:cNvSpPr txBox="1"/>
          <p:nvPr/>
        </p:nvSpPr>
        <p:spPr>
          <a:xfrm>
            <a:off x="758325" y="13220980"/>
            <a:ext cx="8568951" cy="135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6000" dirty="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1. </a:t>
            </a:r>
            <a:r>
              <a:rPr lang="ja-JP" altLang="en-US" sz="6000" dirty="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手法概要</a:t>
            </a:r>
            <a:endParaRPr lang="en-US" altLang="ja-JP" sz="6000" dirty="0">
              <a:solidFill>
                <a:schemeClr val="accent1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A4BA403-A0E9-5981-AD1D-D0CDD5EF7760}"/>
              </a:ext>
            </a:extLst>
          </p:cNvPr>
          <p:cNvSpPr txBox="1"/>
          <p:nvPr/>
        </p:nvSpPr>
        <p:spPr>
          <a:xfrm>
            <a:off x="758324" y="19601724"/>
            <a:ext cx="13988979" cy="101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→</a:t>
            </a:r>
            <a:r>
              <a:rPr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本の直線を考えれば光源（カメラ）の位置で交わる。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F0963E0-7D48-09F5-A0D3-C7DAF1ECC6AB}"/>
              </a:ext>
            </a:extLst>
          </p:cNvPr>
          <p:cNvSpPr txBox="1"/>
          <p:nvPr/>
        </p:nvSpPr>
        <p:spPr>
          <a:xfrm>
            <a:off x="758324" y="20612376"/>
            <a:ext cx="8568951" cy="135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6000" dirty="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2. </a:t>
            </a:r>
            <a:r>
              <a:rPr lang="ja-JP" altLang="en-US" sz="6000" dirty="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手法検証</a:t>
            </a:r>
            <a:endParaRPr lang="en-US" altLang="ja-JP" sz="6000" dirty="0">
              <a:solidFill>
                <a:schemeClr val="accent1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3EBB66D-3BD6-0108-FBF5-537EA31CFE45}"/>
              </a:ext>
            </a:extLst>
          </p:cNvPr>
          <p:cNvSpPr txBox="1"/>
          <p:nvPr/>
        </p:nvSpPr>
        <p:spPr>
          <a:xfrm>
            <a:off x="758323" y="22041279"/>
            <a:ext cx="5216903" cy="101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①模擬コートを作成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34294F63-A8E5-1827-E01D-2E734FCA4D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83" y="23646602"/>
            <a:ext cx="4589303" cy="3243107"/>
          </a:xfrm>
          <a:prstGeom prst="roundRect">
            <a:avLst>
              <a:gd name="adj" fmla="val 7412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C52A97F-1190-4F52-8B9F-529518303726}"/>
              </a:ext>
            </a:extLst>
          </p:cNvPr>
          <p:cNvSpPr txBox="1"/>
          <p:nvPr/>
        </p:nvSpPr>
        <p:spPr>
          <a:xfrm>
            <a:off x="7343379" y="22041279"/>
            <a:ext cx="7737183" cy="101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②ペンを立てて射影を求める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31" name="図 30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F0096EF0-6EA8-1A6F-A25F-094D0A52D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813" y="23646601"/>
            <a:ext cx="6488025" cy="3243108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8F1DC91-67E8-3B42-AAC6-7BFB10AA2A1D}"/>
              </a:ext>
            </a:extLst>
          </p:cNvPr>
          <p:cNvSpPr txBox="1"/>
          <p:nvPr/>
        </p:nvSpPr>
        <p:spPr>
          <a:xfrm>
            <a:off x="16113677" y="22041279"/>
            <a:ext cx="9159694" cy="101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③ペンの位置を変えて推定精度確認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BD821A1-9486-CCA6-1DBD-CD859C6A4F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4339" y="23646601"/>
            <a:ext cx="4324143" cy="3243108"/>
          </a:xfrm>
          <a:prstGeom prst="roundRect">
            <a:avLst>
              <a:gd name="adj" fmla="val 9775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37" name="図 36" descr="床, 建物, スポーツゲーム, 再生 が含まれている画像&#10;&#10;自動的に生成された説明">
            <a:extLst>
              <a:ext uri="{FF2B5EF4-FFF2-40B4-BE49-F238E27FC236}">
                <a16:creationId xmlns:a16="http://schemas.microsoft.com/office/drawing/2014/main" id="{4BCCE57C-AA74-B492-4181-14BF455A0B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5572" y="23646602"/>
            <a:ext cx="4324143" cy="3243107"/>
          </a:xfrm>
          <a:prstGeom prst="roundRect">
            <a:avLst>
              <a:gd name="adj" fmla="val 8313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056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solidFill>
            <a:srgbClr val="00B0F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6899de3-1125-4d4b-b534-4822d3c0297b">
      <Terms xmlns="http://schemas.microsoft.com/office/infopath/2007/PartnerControls"/>
    </lcf76f155ced4ddcb4097134ff3c332f>
    <TaxCatchAll xmlns="d105cd02-f242-4b57-b36a-2b84b88f610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DA3AE0181D46CC48B1A6C7D49B05DC0E" ma:contentTypeVersion="10" ma:contentTypeDescription="新しいドキュメントを作成します。" ma:contentTypeScope="" ma:versionID="6891c78b8800e17b2974d5a387b7c6d4">
  <xsd:schema xmlns:xsd="http://www.w3.org/2001/XMLSchema" xmlns:xs="http://www.w3.org/2001/XMLSchema" xmlns:p="http://schemas.microsoft.com/office/2006/metadata/properties" xmlns:ns2="d6899de3-1125-4d4b-b534-4822d3c0297b" xmlns:ns3="d105cd02-f242-4b57-b36a-2b84b88f6108" targetNamespace="http://schemas.microsoft.com/office/2006/metadata/properties" ma:root="true" ma:fieldsID="5dff3b6462acfd23d6a98baa8449f01e" ns2:_="" ns3:_="">
    <xsd:import namespace="d6899de3-1125-4d4b-b534-4822d3c0297b"/>
    <xsd:import namespace="d105cd02-f242-4b57-b36a-2b84b88f61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899de3-1125-4d4b-b534-4822d3c029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c1ec0f05-8db9-4cb4-a53b-b8806002f2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05cd02-f242-4b57-b36a-2b84b88f6108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a79d4422-50aa-4316-831d-1348fbe53086}" ma:internalName="TaxCatchAll" ma:showField="CatchAllData" ma:web="d105cd02-f242-4b57-b36a-2b84b88f61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676A2F-3173-45D1-83A8-D056D89C5CF4}">
  <ds:schemaRefs>
    <ds:schemaRef ds:uri="http://schemas.microsoft.com/office/2006/metadata/properties"/>
    <ds:schemaRef ds:uri="http://schemas.microsoft.com/office/infopath/2007/PartnerControls"/>
    <ds:schemaRef ds:uri="d6899de3-1125-4d4b-b534-4822d3c0297b"/>
    <ds:schemaRef ds:uri="d105cd02-f242-4b57-b36a-2b84b88f6108"/>
  </ds:schemaRefs>
</ds:datastoreItem>
</file>

<file path=customXml/itemProps2.xml><?xml version="1.0" encoding="utf-8"?>
<ds:datastoreItem xmlns:ds="http://schemas.openxmlformats.org/officeDocument/2006/customXml" ds:itemID="{D2ECA147-2494-4F76-8E6D-6CE2BA0DF9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E7F689-3E48-441B-95DA-179F2A5FFC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899de3-1125-4d4b-b534-4822d3c0297b"/>
    <ds:schemaRef ds:uri="d105cd02-f242-4b57-b36a-2b84b88f61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5060</TotalTime>
  <Words>241</Words>
  <Application>Microsoft Office PowerPoint</Application>
  <PresentationFormat>ユーザー設定</PresentationFormat>
  <Paragraphs>33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UD デジタル 教科書体 N-B</vt:lpstr>
      <vt:lpstr>Arial</vt:lpstr>
      <vt:lpstr>Calibri</vt:lpstr>
      <vt:lpstr>Segoe UI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Toyama Laboratory</dc:creator>
  <cp:lastModifiedBy>Ec5-19 ec30103v(長岡高専)</cp:lastModifiedBy>
  <cp:revision>238</cp:revision>
  <cp:lastPrinted>2018-10-15T00:28:11Z</cp:lastPrinted>
  <dcterms:created xsi:type="dcterms:W3CDTF">2016-09-29T08:19:55Z</dcterms:created>
  <dcterms:modified xsi:type="dcterms:W3CDTF">2022-09-29T01:37:00Z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0x010100DA3AE0181D46CC48B1A6C7D49B05DC0E</vt:lpwstr>
  </property>
</Properties>
</file>