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 varScale="1">
        <p:scale>
          <a:sx n="31" d="100"/>
          <a:sy n="31" d="100"/>
        </p:scale>
        <p:origin x="3464" y="120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2022/10/4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559295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538709"/>
            <a:ext cx="7981350" cy="425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354043"/>
            <a:ext cx="7347843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631115"/>
            <a:ext cx="6696093" cy="416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03670" y="9298931"/>
            <a:ext cx="25310812" cy="17830552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1321224" y="16098462"/>
            <a:ext cx="8136985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 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739757" y="16091347"/>
            <a:ext cx="8568952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513124" y="17601917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788" y="16533570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63809" y="10483758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1321224" y="20302524"/>
            <a:ext cx="16321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つの物体でそれぞれ直線を考えれば光源（カメラ）の位置で交わる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21203369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1321225" y="22022718"/>
            <a:ext cx="4903102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24" y="23088317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860730" y="22022718"/>
            <a:ext cx="6840760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097" y="23088317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2022718"/>
            <a:ext cx="9159694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3088317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3088317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6400685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6400685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7633467"/>
            <a:ext cx="14824176" cy="9052168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ペンの位置の違いでカメラ位置推定精度に大きな差が生じた。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0551"/>
              </p:ext>
            </p:extLst>
          </p:nvPr>
        </p:nvGraphicFramePr>
        <p:xfrm>
          <a:off x="1063630" y="30636963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B1E300-7B5C-FFFD-7E6A-D808840B5B50}"/>
              </a:ext>
            </a:extLst>
          </p:cNvPr>
          <p:cNvSpPr txBox="1"/>
          <p:nvPr/>
        </p:nvSpPr>
        <p:spPr>
          <a:xfrm>
            <a:off x="2652020" y="29929077"/>
            <a:ext cx="1036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838827" y="34747193"/>
            <a:ext cx="16241336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した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5887807" y="27633467"/>
            <a:ext cx="9821812" cy="9052168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31862C94-13D8-9EFC-A996-2AF1DC1EADF3}"/>
              </a:ext>
            </a:extLst>
          </p:cNvPr>
          <p:cNvSpPr/>
          <p:nvPr/>
        </p:nvSpPr>
        <p:spPr>
          <a:xfrm>
            <a:off x="4247035" y="17531507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A94E8F0C-24DD-36D5-D06B-075CEDD96FDC}"/>
              </a:ext>
            </a:extLst>
          </p:cNvPr>
          <p:cNvSpPr/>
          <p:nvPr/>
        </p:nvSpPr>
        <p:spPr>
          <a:xfrm>
            <a:off x="20088795" y="17568150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9C9A010-6469-F427-841D-2CB11D84B38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763"/>
          <a:stretch/>
        </p:blipFill>
        <p:spPr>
          <a:xfrm>
            <a:off x="9755863" y="12282174"/>
            <a:ext cx="5249748" cy="2693597"/>
          </a:xfrm>
          <a:prstGeom prst="roundRect">
            <a:avLst>
              <a:gd name="adj" fmla="val 1260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0E8F70-3702-999B-7A34-BF79B6F43BE7}"/>
              </a:ext>
            </a:extLst>
          </p:cNvPr>
          <p:cNvSpPr txBox="1"/>
          <p:nvPr/>
        </p:nvSpPr>
        <p:spPr>
          <a:xfrm>
            <a:off x="1321224" y="11316223"/>
            <a:ext cx="8136986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台以上のカメラで選手を捉える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②それぞれのカメラで選手の射影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を通過する直線を考える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③複数の直線の交点を選手の</a:t>
            </a:r>
            <a:b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次元位置として推定する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F674BB0-4BB9-5A43-1BD4-D943E4910872}"/>
              </a:ext>
            </a:extLst>
          </p:cNvPr>
          <p:cNvSpPr/>
          <p:nvPr/>
        </p:nvSpPr>
        <p:spPr>
          <a:xfrm>
            <a:off x="15513124" y="13017989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C3CC368-ED47-5CEE-A61E-A4D6CCB4DA7C}"/>
              </a:ext>
            </a:extLst>
          </p:cNvPr>
          <p:cNvSpPr txBox="1"/>
          <p:nvPr/>
        </p:nvSpPr>
        <p:spPr>
          <a:xfrm>
            <a:off x="16749829" y="11778974"/>
            <a:ext cx="8548808" cy="37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選手を通過する直線を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考えるには</a:t>
            </a:r>
            <a:r>
              <a:rPr lang="en-US" altLang="ja-JP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つの要素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が必要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・選手の射影：射影変換で求まる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rgbClr val="ED7D31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・カメラ位置：推定する必要がある</a:t>
            </a:r>
            <a:endParaRPr lang="en-US" altLang="ja-JP" sz="4000" dirty="0">
              <a:solidFill>
                <a:srgbClr val="ED7D31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0806B4B-9077-566B-AA10-BC9F10476F48}"/>
              </a:ext>
            </a:extLst>
          </p:cNvPr>
          <p:cNvCxnSpPr>
            <a:cxnSpLocks/>
          </p:cNvCxnSpPr>
          <p:nvPr/>
        </p:nvCxnSpPr>
        <p:spPr>
          <a:xfrm flipV="1">
            <a:off x="1435976" y="16046491"/>
            <a:ext cx="23872733" cy="28650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Props1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5283</TotalTime>
  <Words>403</Words>
  <Application>Microsoft Office PowerPoint</Application>
  <PresentationFormat>ユーザー設定</PresentationFormat>
  <Paragraphs>60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259</cp:revision>
  <cp:lastPrinted>2018-10-15T00:28:11Z</cp:lastPrinted>
  <dcterms:created xsi:type="dcterms:W3CDTF">2016-09-29T08:19:55Z</dcterms:created>
  <dcterms:modified xsi:type="dcterms:W3CDTF">2022-10-04T01:11:40Z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