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B8630A-AE8A-0780-0F2C-292BB8BF2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E13860-4CC5-321D-67EE-9ECE6647C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10736A-2029-0E0B-3AC5-B2898262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CD96-9F14-43FE-B13A-FE52F3CBF706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195390-3BCA-0BF5-5CBA-84DF332D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CFB373-81A8-420F-EA03-13E5AEB3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384A-03A7-4B56-89E4-D43CAF02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47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638B9-F430-6F64-17B3-FDB0FAB7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AD31F0-5B59-D656-7FCF-DC8BCB643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A9318B-D846-54D6-35BC-F0C2587F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CD96-9F14-43FE-B13A-FE52F3CBF706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BD446A-707A-9284-642E-811BE3C0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CFCC1A-6272-AF01-E806-3619F5EA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384A-03A7-4B56-89E4-D43CAF02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3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69AA0D-3008-5438-4527-FB920163E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EA4002-02E4-440A-3C25-16FF78E8D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383EC-54D2-8AAF-9939-6589982C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CD96-9F14-43FE-B13A-FE52F3CBF706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3DA7E-92A8-C7D5-D017-0BEDF22E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17B870-9E66-11C2-BE41-AB279E59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384A-03A7-4B56-89E4-D43CAF02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66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34E9D9-9E3C-C491-EC82-E36ABEB2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8EEACC-0656-605D-D78B-B8F90AB4A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AEB0AE-C991-24FC-CEE1-D77C152D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CD96-9F14-43FE-B13A-FE52F3CBF706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18FA89-B82C-EB97-DA0C-2148899A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2B8513-F0B6-BE4A-16A2-B3B2018D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384A-03A7-4B56-89E4-D43CAF02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68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6C3FEB-8295-613C-26FA-1681144E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13B24C-3542-89EF-B5E4-59E812BED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99E189-7B12-D1A8-1559-83CA3BC2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CD96-9F14-43FE-B13A-FE52F3CBF706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133852-5D9E-D4E0-362B-04823C29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A2F070-CEEF-398E-10B6-7070AABB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384A-03A7-4B56-89E4-D43CAF02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73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D5643E-4A9B-54DD-15C3-5BB799C1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5DC691-1DB3-006C-6B07-2027D3F13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9F7F37-BA84-B179-1DA9-4BE1BFC31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106D04-C83D-3C6F-DAD0-7A7167CD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CD96-9F14-43FE-B13A-FE52F3CBF706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353C34-82BB-D131-18BD-63EFD3FB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68E5CA-A44E-F1F3-0AEF-B7788F67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384A-03A7-4B56-89E4-D43CAF02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14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306279-7194-4251-84BA-6C399873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7BA61F-0BB8-ECCA-E6DC-3DDFE77CF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E1A5CE-1757-D4A0-FBF9-78DD993AC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789F8-3CC8-8ABF-07FD-4FD1CADB7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9B07D4-111F-07D8-6C35-3051845F5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00753F-C625-891E-89E2-0BED600E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CD96-9F14-43FE-B13A-FE52F3CBF706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EB921F2-E5E2-5869-8A7B-C68EC577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FD364EC-B37E-3561-6BD6-EC0F5137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384A-03A7-4B56-89E4-D43CAF02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15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D023D4-A4DD-A681-9F5E-E18E5E65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3A021A7-27EB-6496-20C8-B26F170A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CD96-9F14-43FE-B13A-FE52F3CBF706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CBDE8A-A78B-266A-D9F8-41D8C7C4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6BA3F7-F334-A43A-3976-BE5C0515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384A-03A7-4B56-89E4-D43CAF02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97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82DA75-FFE0-96E0-A27A-7106FD07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CD96-9F14-43FE-B13A-FE52F3CBF706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E5E00F-16CB-CF4B-0223-5769AE53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59717E-0835-80D7-C77D-0B37710E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384A-03A7-4B56-89E4-D43CAF02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66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3B2937-CD7F-B361-F994-D934E18E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0640FA-382C-F871-6BEB-3E839B9C3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4611ED-A1C9-91B8-0EBD-C4B441091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0E13FF-2DAA-758B-5896-E433620A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CD96-9F14-43FE-B13A-FE52F3CBF706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CCB0E6-7CD0-C53D-8BF9-09332CB6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3158A3-4330-E241-7DF9-8DBEC4B4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384A-03A7-4B56-89E4-D43CAF02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41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706875-452B-D74E-617E-D146AFF1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99FD0A8-28BE-0434-E94C-DAF0B3E84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8665C0-67D2-9008-8FFF-628FE4076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BCAC72-5477-146B-A0A7-B61357A4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CD96-9F14-43FE-B13A-FE52F3CBF706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35A9F4-AB81-D082-DA68-76F71690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7F6848-B56C-40E3-E035-B8A75386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384A-03A7-4B56-89E4-D43CAF02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79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96C5D1-88B9-DE42-C7AB-767EEBB0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D6170C-F7EE-E602-9755-CB74FB060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1675F0-E288-8874-F766-748308B58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0CD96-9F14-43FE-B13A-FE52F3CBF706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1A40E2-21E2-16D1-74D3-8B6CFCF9B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DB0571-270B-A725-779F-BA77BD87B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384A-03A7-4B56-89E4-D43CAF02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18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44DBB8-7163-1A44-A705-C4C3D67BC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C-3</a:t>
            </a:r>
            <a:br>
              <a:rPr lang="en-US" altLang="ja-JP" sz="2800" dirty="0"/>
            </a:br>
            <a:r>
              <a:rPr lang="ja-JP" altLang="en-US" sz="2800" dirty="0"/>
              <a:t>選手の</a:t>
            </a:r>
            <a:r>
              <a:rPr lang="en-US" altLang="ja-JP" sz="2800" dirty="0"/>
              <a:t>3</a:t>
            </a:r>
            <a:r>
              <a:rPr lang="ja-JP" altLang="en-US" sz="2800" dirty="0"/>
              <a:t>次元位置を追跡するバレーボール分析支援システム</a:t>
            </a:r>
            <a:endParaRPr kumimoji="1" lang="ja-JP" altLang="en-US" sz="28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06BE48-A082-00E2-F436-38C3A4C1EC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制御工学研究室　佐野　裕馬</a:t>
            </a:r>
            <a:endParaRPr kumimoji="1" lang="en-US" altLang="ja-JP" dirty="0"/>
          </a:p>
          <a:p>
            <a:r>
              <a:rPr lang="ja-JP" altLang="en-US" dirty="0"/>
              <a:t>指導教員　外山　茂浩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9578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DB4337-5C65-E519-213A-10ACC70B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映像間の選手の対応付け（自動）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8C1BF4-795A-993D-F409-C42DAA77F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6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75CAB-EAB4-0C3F-1FC2-9748EA30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映像間の選手の対応付け（自動）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83E9-D8A9-502F-A779-D309D1E7D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105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F204F9-8CF1-954A-9147-3905654C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映像間の選手の対応付け（自動）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AA9305-7C1B-E292-3305-5B9020FAD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65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7EE45-5100-E7B2-60F1-2C338E18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次元位置推定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3E8461-6A38-CC58-064D-8D565A254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753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A946E3-DDEA-D6BC-0F42-4BB4F960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選手位置の移動平均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05A7A9-A450-EE36-9052-ED773F2D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61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C5826A-4DCE-968B-D38F-5B9BE80B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選手位置の推定結果（手動）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1B7311-36DA-EB7B-08DB-0FA0ED66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227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E49B1E-533F-88D1-F5AD-F756BF52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選手位置の推定結果（手動）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679E7E-456B-E637-753D-5A5C24047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984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FD6A3E-AFC6-1C5C-7B1C-75A29856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選手位置の推定結果（自動）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8DC1E1-F041-9043-4179-7FE6F0BE7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837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DD383-C95F-BC48-716F-408E8969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選手位置の推定結果（自動）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3B8BDA-265D-13D4-0B10-9A076367B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401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84146A-40E4-63BE-800F-E9A6F2C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A7B933-F19D-AEBF-2802-193315D16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49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1439F9-EAF3-4B64-3E81-62C733C5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28B54C-2F67-0692-E89D-0BF92357D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190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BAF23-F296-C8DC-75B3-F85943E5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829032-38FB-42FB-1BD8-201DF0B7D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93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83B4D-AD6C-657D-2026-D81849941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AFCD3B-5511-AAA4-931C-C9CE4366A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41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B3C1E8-4A3B-4C8E-3774-CD030D15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861EB1-758E-9400-B78F-8853BEB5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53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13A80-F3C0-BBDF-682C-59AB6BCD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撮影方法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ECAAF2-C306-B2CB-22D7-34F6B83FF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81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491ED1-B8BC-EAEA-F630-69D2DEA0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カメラキャリブレーション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45FFF6-D114-C3BA-B696-6A3C5207B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6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ECC2C4-6C75-3C41-A1A1-BFF943AD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AlphaPose</a:t>
            </a:r>
            <a:r>
              <a:rPr kumimoji="1" lang="ja-JP" altLang="en-US" dirty="0"/>
              <a:t>による姿勢推定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B03274-AFB3-A8E7-2C48-705ACD5AC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32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C86B3B-5793-5161-9E70-8A224C44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映像間の選手の対応付け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F29578-7798-033B-9289-5D3A51DC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33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D171AD-E32C-FF0C-6E9E-9E45B391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映像間の選手の対応付け（手動）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C1B71A-2ED0-506B-AE2E-A52C72DA2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8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123</Words>
  <Application>Microsoft Office PowerPoint</Application>
  <PresentationFormat>画面に合わせる (4:3)</PresentationFormat>
  <Paragraphs>22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游ゴシック</vt:lpstr>
      <vt:lpstr>游ゴシック Light</vt:lpstr>
      <vt:lpstr>Arial</vt:lpstr>
      <vt:lpstr>Office テーマ</vt:lpstr>
      <vt:lpstr>C-3 選手の3次元位置を追跡するバレーボール分析支援システム</vt:lpstr>
      <vt:lpstr>研究背景</vt:lpstr>
      <vt:lpstr>研究背景</vt:lpstr>
      <vt:lpstr>研究内容</vt:lpstr>
      <vt:lpstr>撮影方法</vt:lpstr>
      <vt:lpstr>カメラキャリブレーション</vt:lpstr>
      <vt:lpstr>AlphaPoseによる姿勢推定</vt:lpstr>
      <vt:lpstr>映像間の選手の対応付け</vt:lpstr>
      <vt:lpstr>映像間の選手の対応付け（手動）</vt:lpstr>
      <vt:lpstr>映像間の選手の対応付け（自動）</vt:lpstr>
      <vt:lpstr>映像間の選手の対応付け（自動）</vt:lpstr>
      <vt:lpstr>映像間の選手の対応付け（自動）</vt:lpstr>
      <vt:lpstr>選手の3次元位置推定</vt:lpstr>
      <vt:lpstr>選手位置の移動平均</vt:lpstr>
      <vt:lpstr>選手位置の推定結果（手動）</vt:lpstr>
      <vt:lpstr>選手位置の推定結果（手動）</vt:lpstr>
      <vt:lpstr>選手位置の推定結果（自動）</vt:lpstr>
      <vt:lpstr>選手位置の推定結果（自動）</vt:lpstr>
      <vt:lpstr>今後の展望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C-3 選手の3次元位置を追跡するバレーボール分析支援システム</dc:title>
  <dc:creator>Sano Yuma</dc:creator>
  <cp:lastModifiedBy>Sano Yuma</cp:lastModifiedBy>
  <cp:revision>2</cp:revision>
  <dcterms:created xsi:type="dcterms:W3CDTF">2023-01-12T16:19:09Z</dcterms:created>
  <dcterms:modified xsi:type="dcterms:W3CDTF">2023-01-12T16:34:02Z</dcterms:modified>
</cp:coreProperties>
</file>