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28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43" algn="l" defTabSz="91428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30" algn="l" defTabSz="91428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573" algn="l" defTabSz="91428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718" algn="l" defTabSz="91428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91428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143" algn="l" defTabSz="91428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>
          <p15:clr>
            <a:srgbClr val="A4A3A4"/>
          </p15:clr>
        </p15:guide>
        <p15:guide id="2" pos="3840">
          <p15:clr>
            <a:srgbClr val="A4A3A4"/>
          </p15:clr>
        </p15:guide>
        <p15:guide id="3" pos="39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353" autoAdjust="0"/>
  </p:normalViewPr>
  <p:slideViewPr>
    <p:cSldViewPr snapToGrid="0">
      <p:cViewPr>
        <p:scale>
          <a:sx n="75" d="100"/>
          <a:sy n="75" d="100"/>
        </p:scale>
        <p:origin x="456" y="54"/>
      </p:cViewPr>
      <p:guideLst>
        <p:guide orient="horz" pos="2364"/>
        <p:guide pos="384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10284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53EECE0-E2B9-4EE6-BA8B-239222BE7F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DB11A4-11F5-447B-ABD2-DB34B6294F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8E02-DA17-429D-8B18-28D930BAECA5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6CE6D6-ED2B-43D3-AEC5-E5D0223F25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528DE9-0D0C-4A5D-B9B4-BDA2E8932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24705-DEB5-4A41-AC11-3F2E6AFBA2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666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CD61D-E13F-41CD-B1C2-E8EFC5A07B86}" type="datetimeFigureOut">
              <a:rPr lang="fr-FR" smtClean="0"/>
              <a:t>08/07/2020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27985-C328-4B34-8E78-9B5ADDE6C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6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EE6D1854-6E33-449A-A0FA-D811710BEB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809000"/>
            <a:ext cx="12192000" cy="324000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20000">
                <a:solidFill>
                  <a:schemeClr val="accent5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2" name="Espace réservé de la date 3">
            <a:extLst>
              <a:ext uri="{FF2B5EF4-FFF2-40B4-BE49-F238E27FC236}">
                <a16:creationId xmlns:a16="http://schemas.microsoft.com/office/drawing/2014/main" id="{C2C55DB8-A765-4F5C-82F5-C7C20597E058}"/>
              </a:ext>
            </a:extLst>
          </p:cNvPr>
          <p:cNvSpPr txBox="1">
            <a:spLocks/>
          </p:cNvSpPr>
          <p:nvPr/>
        </p:nvSpPr>
        <p:spPr>
          <a:xfrm>
            <a:off x="10809366" y="6499584"/>
            <a:ext cx="1286241" cy="365125"/>
          </a:xfrm>
          <a:prstGeom prst="rect">
            <a:avLst/>
          </a:prstGeom>
        </p:spPr>
        <p:txBody>
          <a:bodyPr vert="horz" lIns="91430" tIns="45718" rIns="91430" bIns="45718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1406E43-627F-4C9B-91D2-2BDE9BD769E6}" type="datetime3">
              <a:rPr lang="fr-FR" sz="2000" smtClean="0">
                <a:solidFill>
                  <a:schemeClr val="tx1"/>
                </a:solidFill>
                <a:latin typeface="+mj-lt"/>
              </a:rPr>
              <a:pPr algn="ctr"/>
              <a:t>08.07.20</a:t>
            </a:fld>
            <a:endParaRPr lang="fr-FR" sz="19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2FED22C-AF85-4001-A200-C1B7FBA366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21175"/>
            <a:ext cx="12192000" cy="1015663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fr-FR" dirty="0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228169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43;p18">
            <a:extLst>
              <a:ext uri="{FF2B5EF4-FFF2-40B4-BE49-F238E27FC236}">
                <a16:creationId xmlns:a16="http://schemas.microsoft.com/office/drawing/2014/main" id="{BD1D6F65-A5C1-4DB8-A504-D86F2540D33B}"/>
              </a:ext>
            </a:extLst>
          </p:cNvPr>
          <p:cNvCxnSpPr>
            <a:cxnSpLocks/>
          </p:cNvCxnSpPr>
          <p:nvPr userDrawn="1"/>
        </p:nvCxnSpPr>
        <p:spPr>
          <a:xfrm flipH="1">
            <a:off x="2914377" y="3239946"/>
            <a:ext cx="763051" cy="485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" name="Google Shape;135;p18">
            <a:extLst>
              <a:ext uri="{FF2B5EF4-FFF2-40B4-BE49-F238E27FC236}">
                <a16:creationId xmlns:a16="http://schemas.microsoft.com/office/drawing/2014/main" id="{85B0DABC-B1AD-4D35-8B36-0B0681DA20FF}"/>
              </a:ext>
            </a:extLst>
          </p:cNvPr>
          <p:cNvCxnSpPr/>
          <p:nvPr userDrawn="1"/>
        </p:nvCxnSpPr>
        <p:spPr>
          <a:xfrm flipV="1">
            <a:off x="2892095" y="1725061"/>
            <a:ext cx="0" cy="416560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Titre 17">
            <a:extLst>
              <a:ext uri="{FF2B5EF4-FFF2-40B4-BE49-F238E27FC236}">
                <a16:creationId xmlns:a16="http://schemas.microsoft.com/office/drawing/2014/main" id="{9E79D5DD-58AF-4ACD-8144-A321C1A3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365" y="343026"/>
            <a:ext cx="11217273" cy="853726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latin typeface="+mj-lt"/>
              </a:defRPr>
            </a:lvl1pPr>
          </a:lstStyle>
          <a:p>
            <a:r>
              <a:rPr lang="fr-FR" dirty="0"/>
              <a:t>Modifiez le style du titre.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11F3489-D4C5-4240-B112-E8A4C89CCB73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0032524" y="6132557"/>
            <a:ext cx="1799311" cy="316371"/>
          </a:xfrm>
          <a:prstGeom prst="rect">
            <a:avLst/>
          </a:prstGeom>
        </p:spPr>
        <p:txBody>
          <a:bodyPr anchor="ctr"/>
          <a:lstStyle>
            <a:lvl1pPr algn="r">
              <a:defRPr sz="240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BEA016A9-F3AE-46B5-94F8-916A116D0A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7644" y="1728961"/>
            <a:ext cx="5416993" cy="3572247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</p:txBody>
      </p:sp>
      <p:cxnSp>
        <p:nvCxnSpPr>
          <p:cNvPr id="10" name="Google Shape;143;p18">
            <a:extLst>
              <a:ext uri="{FF2B5EF4-FFF2-40B4-BE49-F238E27FC236}">
                <a16:creationId xmlns:a16="http://schemas.microsoft.com/office/drawing/2014/main" id="{81D29EA3-B4F3-439D-ACB7-35C1BDA170F0}"/>
              </a:ext>
            </a:extLst>
          </p:cNvPr>
          <p:cNvCxnSpPr>
            <a:cxnSpLocks/>
          </p:cNvCxnSpPr>
          <p:nvPr userDrawn="1"/>
        </p:nvCxnSpPr>
        <p:spPr>
          <a:xfrm flipH="1">
            <a:off x="2133909" y="2107160"/>
            <a:ext cx="763051" cy="485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" name="Google Shape;139;p18">
            <a:extLst>
              <a:ext uri="{FF2B5EF4-FFF2-40B4-BE49-F238E27FC236}">
                <a16:creationId xmlns:a16="http://schemas.microsoft.com/office/drawing/2014/main" id="{C1AA2468-D5B6-4125-87D5-97D2283F4749}"/>
              </a:ext>
            </a:extLst>
          </p:cNvPr>
          <p:cNvSpPr/>
          <p:nvPr userDrawn="1"/>
        </p:nvSpPr>
        <p:spPr>
          <a:xfrm>
            <a:off x="2818261" y="2031694"/>
            <a:ext cx="144000" cy="144000"/>
          </a:xfrm>
          <a:prstGeom prst="ellipse">
            <a:avLst/>
          </a:prstGeom>
          <a:solidFill>
            <a:schemeClr val="bg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2" tIns="121892" rIns="121892" bIns="121892" anchor="ctr" anchorCtr="0">
            <a:noAutofit/>
          </a:bodyPr>
          <a:lstStyle/>
          <a:p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13" name="Espace réservé du texte 65">
            <a:extLst>
              <a:ext uri="{FF2B5EF4-FFF2-40B4-BE49-F238E27FC236}">
                <a16:creationId xmlns:a16="http://schemas.microsoft.com/office/drawing/2014/main" id="{26B3F9E3-DB90-4013-9974-D84DDB24F6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0222" y="1610242"/>
            <a:ext cx="2014414" cy="1003554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</a:lstStyle>
          <a:p>
            <a:pPr lvl="0"/>
            <a:r>
              <a:rPr lang="fr-FR" dirty="0"/>
              <a:t>Valeur</a:t>
            </a:r>
          </a:p>
          <a:p>
            <a:pPr lvl="1"/>
            <a:r>
              <a:rPr lang="fr-FR" dirty="0"/>
              <a:t>Description</a:t>
            </a:r>
          </a:p>
          <a:p>
            <a:pPr lvl="1"/>
            <a:endParaRPr lang="fr-FR" dirty="0"/>
          </a:p>
        </p:txBody>
      </p:sp>
      <p:sp>
        <p:nvSpPr>
          <p:cNvPr id="15" name="Google Shape;136;p18">
            <a:extLst>
              <a:ext uri="{FF2B5EF4-FFF2-40B4-BE49-F238E27FC236}">
                <a16:creationId xmlns:a16="http://schemas.microsoft.com/office/drawing/2014/main" id="{A2823A32-2EC9-4C35-90EA-F35E8B4FA3E6}"/>
              </a:ext>
            </a:extLst>
          </p:cNvPr>
          <p:cNvSpPr/>
          <p:nvPr userDrawn="1"/>
        </p:nvSpPr>
        <p:spPr>
          <a:xfrm>
            <a:off x="2827817" y="5449395"/>
            <a:ext cx="144000" cy="144000"/>
          </a:xfrm>
          <a:prstGeom prst="ellipse">
            <a:avLst/>
          </a:prstGeom>
          <a:solidFill>
            <a:schemeClr val="bg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2" tIns="121892" rIns="121892" bIns="121892" anchor="ctr" anchorCtr="0">
            <a:noAutofit/>
          </a:bodyPr>
          <a:lstStyle/>
          <a:p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16" name="Google Shape;137;p18">
            <a:extLst>
              <a:ext uri="{FF2B5EF4-FFF2-40B4-BE49-F238E27FC236}">
                <a16:creationId xmlns:a16="http://schemas.microsoft.com/office/drawing/2014/main" id="{E0FE6D63-AB74-4145-B8A1-302D50CDE2E9}"/>
              </a:ext>
            </a:extLst>
          </p:cNvPr>
          <p:cNvSpPr/>
          <p:nvPr userDrawn="1"/>
        </p:nvSpPr>
        <p:spPr>
          <a:xfrm>
            <a:off x="2828389" y="4310162"/>
            <a:ext cx="144000" cy="144000"/>
          </a:xfrm>
          <a:prstGeom prst="ellipse">
            <a:avLst/>
          </a:prstGeom>
          <a:solidFill>
            <a:schemeClr val="bg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2" tIns="121892" rIns="121892" bIns="121892" anchor="ctr" anchorCtr="0">
            <a:noAutofit/>
          </a:bodyPr>
          <a:lstStyle/>
          <a:p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17" name="Google Shape;138;p18">
            <a:extLst>
              <a:ext uri="{FF2B5EF4-FFF2-40B4-BE49-F238E27FC236}">
                <a16:creationId xmlns:a16="http://schemas.microsoft.com/office/drawing/2014/main" id="{ED88CBDE-42B3-4D9A-A382-67E9A19A5A58}"/>
              </a:ext>
            </a:extLst>
          </p:cNvPr>
          <p:cNvSpPr/>
          <p:nvPr userDrawn="1"/>
        </p:nvSpPr>
        <p:spPr>
          <a:xfrm>
            <a:off x="2817685" y="3170928"/>
            <a:ext cx="144000" cy="144000"/>
          </a:xfrm>
          <a:prstGeom prst="ellipse">
            <a:avLst/>
          </a:prstGeom>
          <a:solidFill>
            <a:schemeClr val="bg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2" tIns="121892" rIns="121892" bIns="121892" anchor="ctr" anchorCtr="0">
            <a:noAutofit/>
          </a:bodyPr>
          <a:lstStyle/>
          <a:p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0" name="Espace réservé du texte 65">
            <a:extLst>
              <a:ext uri="{FF2B5EF4-FFF2-40B4-BE49-F238E27FC236}">
                <a16:creationId xmlns:a16="http://schemas.microsoft.com/office/drawing/2014/main" id="{D85BA5B3-3C04-4050-8853-A4BEB3A88B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87898" y="2741594"/>
            <a:ext cx="2014414" cy="1003554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</a:lstStyle>
          <a:p>
            <a:pPr lvl="0"/>
            <a:r>
              <a:rPr lang="fr-FR" dirty="0"/>
              <a:t>Valeur</a:t>
            </a:r>
          </a:p>
          <a:p>
            <a:pPr lvl="1"/>
            <a:r>
              <a:rPr lang="fr-FR" dirty="0"/>
              <a:t>Description</a:t>
            </a:r>
          </a:p>
          <a:p>
            <a:pPr lvl="1"/>
            <a:endParaRPr lang="fr-FR" dirty="0"/>
          </a:p>
        </p:txBody>
      </p:sp>
      <p:cxnSp>
        <p:nvCxnSpPr>
          <p:cNvPr id="21" name="Google Shape;143;p18">
            <a:extLst>
              <a:ext uri="{FF2B5EF4-FFF2-40B4-BE49-F238E27FC236}">
                <a16:creationId xmlns:a16="http://schemas.microsoft.com/office/drawing/2014/main" id="{E5A5710A-6427-45A0-B506-5EAD6ECD33BC}"/>
              </a:ext>
            </a:extLst>
          </p:cNvPr>
          <p:cNvCxnSpPr>
            <a:cxnSpLocks/>
          </p:cNvCxnSpPr>
          <p:nvPr userDrawn="1"/>
        </p:nvCxnSpPr>
        <p:spPr>
          <a:xfrm flipH="1">
            <a:off x="2925109" y="5530237"/>
            <a:ext cx="763051" cy="485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2" name="Espace réservé du texte 65">
            <a:extLst>
              <a:ext uri="{FF2B5EF4-FFF2-40B4-BE49-F238E27FC236}">
                <a16:creationId xmlns:a16="http://schemas.microsoft.com/office/drawing/2014/main" id="{2201A87B-802E-416C-AFAE-48F7676282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98630" y="5031885"/>
            <a:ext cx="2014414" cy="1003554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</a:lstStyle>
          <a:p>
            <a:pPr lvl="0"/>
            <a:r>
              <a:rPr lang="fr-FR" dirty="0"/>
              <a:t>Valeur</a:t>
            </a:r>
          </a:p>
          <a:p>
            <a:pPr lvl="1"/>
            <a:r>
              <a:rPr lang="fr-FR" dirty="0"/>
              <a:t>Description</a:t>
            </a:r>
          </a:p>
          <a:p>
            <a:pPr lvl="1"/>
            <a:endParaRPr lang="fr-FR" dirty="0"/>
          </a:p>
        </p:txBody>
      </p:sp>
      <p:cxnSp>
        <p:nvCxnSpPr>
          <p:cNvPr id="23" name="Google Shape;143;p18">
            <a:extLst>
              <a:ext uri="{FF2B5EF4-FFF2-40B4-BE49-F238E27FC236}">
                <a16:creationId xmlns:a16="http://schemas.microsoft.com/office/drawing/2014/main" id="{C3FDC2E7-1F56-458E-BE1C-E5AD546494BF}"/>
              </a:ext>
            </a:extLst>
          </p:cNvPr>
          <p:cNvCxnSpPr>
            <a:cxnSpLocks/>
          </p:cNvCxnSpPr>
          <p:nvPr userDrawn="1"/>
        </p:nvCxnSpPr>
        <p:spPr>
          <a:xfrm flipH="1">
            <a:off x="2131761" y="4384571"/>
            <a:ext cx="763051" cy="485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4" name="Espace réservé du texte 65">
            <a:extLst>
              <a:ext uri="{FF2B5EF4-FFF2-40B4-BE49-F238E27FC236}">
                <a16:creationId xmlns:a16="http://schemas.microsoft.com/office/drawing/2014/main" id="{195D5893-2CDF-46F2-87F5-64E13DEEF2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8074" y="3887653"/>
            <a:ext cx="2014414" cy="1003554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</a:lstStyle>
          <a:p>
            <a:pPr lvl="0"/>
            <a:r>
              <a:rPr lang="fr-FR" dirty="0"/>
              <a:t>Valeur</a:t>
            </a:r>
          </a:p>
          <a:p>
            <a:pPr lvl="1"/>
            <a:r>
              <a:rPr lang="fr-FR" dirty="0"/>
              <a:t>Description</a:t>
            </a:r>
          </a:p>
          <a:p>
            <a:pPr lvl="1"/>
            <a:endParaRPr lang="fr-FR" dirty="0"/>
          </a:p>
        </p:txBody>
      </p:sp>
      <p:sp>
        <p:nvSpPr>
          <p:cNvPr id="26" name="Espace réservé du pied de page 17">
            <a:extLst>
              <a:ext uri="{FF2B5EF4-FFF2-40B4-BE49-F238E27FC236}">
                <a16:creationId xmlns:a16="http://schemas.microsoft.com/office/drawing/2014/main" id="{5568FFFF-27F6-4EF0-BFE9-4A64DDC3A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835" y="6448929"/>
            <a:ext cx="11472000" cy="409075"/>
          </a:xfrm>
        </p:spPr>
        <p:txBody>
          <a:bodyPr anchor="ctr"/>
          <a:lstStyle>
            <a:lvl1pPr algn="ctr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AI&amp;DATA – Formation à la protection des données personnelles</a:t>
            </a:r>
          </a:p>
        </p:txBody>
      </p:sp>
    </p:spTree>
    <p:extLst>
      <p:ext uri="{BB962C8B-B14F-4D97-AF65-F5344CB8AC3E}">
        <p14:creationId xmlns:p14="http://schemas.microsoft.com/office/powerpoint/2010/main" val="834444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11">
          <p15:clr>
            <a:srgbClr val="FA7B17"/>
          </p15:clr>
        </p15:guide>
        <p15:guide id="4" orient="horz" pos="170">
          <p15:clr>
            <a:srgbClr val="FA7B17"/>
          </p15:clr>
        </p15:guide>
        <p15:guide id="8" pos="7469">
          <p15:clr>
            <a:srgbClr val="FA7B17"/>
          </p15:clr>
        </p15:guide>
        <p15:guide id="9" orient="horz" pos="3770">
          <p15:clr>
            <a:srgbClr val="FBAE40"/>
          </p15:clr>
        </p15:guide>
        <p15:guide id="10" pos="3840">
          <p15:clr>
            <a:srgbClr val="FBAE40"/>
          </p15:clr>
        </p15:guide>
        <p15:guide id="11" orient="horz" pos="709">
          <p15:clr>
            <a:srgbClr val="FBAE40"/>
          </p15:clr>
        </p15:guide>
        <p15:guide id="12" orient="horz" pos="799">
          <p15:clr>
            <a:srgbClr val="FBAE40"/>
          </p15:clr>
        </p15:guide>
        <p15:guide id="13" orient="horz" pos="227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35;p18">
            <a:extLst>
              <a:ext uri="{FF2B5EF4-FFF2-40B4-BE49-F238E27FC236}">
                <a16:creationId xmlns:a16="http://schemas.microsoft.com/office/drawing/2014/main" id="{85B0DABC-B1AD-4D35-8B36-0B0681DA20FF}"/>
              </a:ext>
            </a:extLst>
          </p:cNvPr>
          <p:cNvCxnSpPr/>
          <p:nvPr userDrawn="1"/>
        </p:nvCxnSpPr>
        <p:spPr>
          <a:xfrm flipV="1">
            <a:off x="3005725" y="1673639"/>
            <a:ext cx="0" cy="416560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Titre 17">
            <a:extLst>
              <a:ext uri="{FF2B5EF4-FFF2-40B4-BE49-F238E27FC236}">
                <a16:creationId xmlns:a16="http://schemas.microsoft.com/office/drawing/2014/main" id="{9E79D5DD-58AF-4ACD-8144-A321C1A3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365" y="343026"/>
            <a:ext cx="11217273" cy="853726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latin typeface="+mj-lt"/>
              </a:defRPr>
            </a:lvl1pPr>
          </a:lstStyle>
          <a:p>
            <a:r>
              <a:rPr lang="fr-FR" dirty="0"/>
              <a:t>Modifiez le style du titre.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11F3489-D4C5-4240-B112-E8A4C89CCB73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0032524" y="6132557"/>
            <a:ext cx="1799311" cy="316371"/>
          </a:xfrm>
          <a:prstGeom prst="rect">
            <a:avLst/>
          </a:prstGeom>
        </p:spPr>
        <p:txBody>
          <a:bodyPr anchor="ctr"/>
          <a:lstStyle>
            <a:lvl1pPr algn="r">
              <a:defRPr sz="240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BEA016A9-F3AE-46B5-94F8-916A116D0A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40159" y="1728961"/>
            <a:ext cx="8164478" cy="3572247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</p:txBody>
      </p:sp>
      <p:cxnSp>
        <p:nvCxnSpPr>
          <p:cNvPr id="10" name="Google Shape;143;p18">
            <a:extLst>
              <a:ext uri="{FF2B5EF4-FFF2-40B4-BE49-F238E27FC236}">
                <a16:creationId xmlns:a16="http://schemas.microsoft.com/office/drawing/2014/main" id="{81D29EA3-B4F3-439D-ACB7-35C1BDA170F0}"/>
              </a:ext>
            </a:extLst>
          </p:cNvPr>
          <p:cNvCxnSpPr>
            <a:cxnSpLocks/>
          </p:cNvCxnSpPr>
          <p:nvPr userDrawn="1"/>
        </p:nvCxnSpPr>
        <p:spPr>
          <a:xfrm flipH="1">
            <a:off x="2247539" y="2351955"/>
            <a:ext cx="763051" cy="485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" name="Google Shape;139;p18">
            <a:extLst>
              <a:ext uri="{FF2B5EF4-FFF2-40B4-BE49-F238E27FC236}">
                <a16:creationId xmlns:a16="http://schemas.microsoft.com/office/drawing/2014/main" id="{C1AA2468-D5B6-4125-87D5-97D2283F4749}"/>
              </a:ext>
            </a:extLst>
          </p:cNvPr>
          <p:cNvSpPr/>
          <p:nvPr userDrawn="1"/>
        </p:nvSpPr>
        <p:spPr>
          <a:xfrm>
            <a:off x="2931891" y="2276485"/>
            <a:ext cx="144000" cy="144000"/>
          </a:xfrm>
          <a:prstGeom prst="ellipse">
            <a:avLst/>
          </a:prstGeom>
          <a:solidFill>
            <a:schemeClr val="bg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2" tIns="121892" rIns="121892" bIns="121892" anchor="ctr" anchorCtr="0">
            <a:noAutofit/>
          </a:bodyPr>
          <a:lstStyle/>
          <a:p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13" name="Espace réservé du texte 65">
            <a:extLst>
              <a:ext uri="{FF2B5EF4-FFF2-40B4-BE49-F238E27FC236}">
                <a16:creationId xmlns:a16="http://schemas.microsoft.com/office/drawing/2014/main" id="{26B3F9E3-DB90-4013-9974-D84DDB24F6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852" y="1855037"/>
            <a:ext cx="2014414" cy="1003554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</a:lstStyle>
          <a:p>
            <a:pPr lvl="0"/>
            <a:r>
              <a:rPr lang="fr-FR" dirty="0"/>
              <a:t>Valeur</a:t>
            </a:r>
          </a:p>
          <a:p>
            <a:pPr lvl="1"/>
            <a:r>
              <a:rPr lang="fr-FR" dirty="0"/>
              <a:t>Description</a:t>
            </a:r>
          </a:p>
          <a:p>
            <a:pPr lvl="1"/>
            <a:endParaRPr lang="fr-FR" dirty="0"/>
          </a:p>
        </p:txBody>
      </p:sp>
      <p:sp>
        <p:nvSpPr>
          <p:cNvPr id="16" name="Google Shape;137;p18">
            <a:extLst>
              <a:ext uri="{FF2B5EF4-FFF2-40B4-BE49-F238E27FC236}">
                <a16:creationId xmlns:a16="http://schemas.microsoft.com/office/drawing/2014/main" id="{E0FE6D63-AB74-4145-B8A1-302D50CDE2E9}"/>
              </a:ext>
            </a:extLst>
          </p:cNvPr>
          <p:cNvSpPr/>
          <p:nvPr userDrawn="1"/>
        </p:nvSpPr>
        <p:spPr>
          <a:xfrm>
            <a:off x="2942019" y="5211777"/>
            <a:ext cx="144000" cy="144000"/>
          </a:xfrm>
          <a:prstGeom prst="ellipse">
            <a:avLst/>
          </a:prstGeom>
          <a:solidFill>
            <a:schemeClr val="bg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2" tIns="121892" rIns="121892" bIns="121892" anchor="ctr" anchorCtr="0">
            <a:noAutofit/>
          </a:bodyPr>
          <a:lstStyle/>
          <a:p>
            <a:endParaRPr sz="2400" dirty="0">
              <a:solidFill>
                <a:schemeClr val="bg2"/>
              </a:solidFill>
            </a:endParaRPr>
          </a:p>
        </p:txBody>
      </p:sp>
      <p:cxnSp>
        <p:nvCxnSpPr>
          <p:cNvPr id="23" name="Google Shape;143;p18">
            <a:extLst>
              <a:ext uri="{FF2B5EF4-FFF2-40B4-BE49-F238E27FC236}">
                <a16:creationId xmlns:a16="http://schemas.microsoft.com/office/drawing/2014/main" id="{C3FDC2E7-1F56-458E-BE1C-E5AD546494BF}"/>
              </a:ext>
            </a:extLst>
          </p:cNvPr>
          <p:cNvCxnSpPr>
            <a:cxnSpLocks/>
          </p:cNvCxnSpPr>
          <p:nvPr userDrawn="1"/>
        </p:nvCxnSpPr>
        <p:spPr>
          <a:xfrm flipH="1">
            <a:off x="2233522" y="5284007"/>
            <a:ext cx="763051" cy="485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4" name="Espace réservé du texte 65">
            <a:extLst>
              <a:ext uri="{FF2B5EF4-FFF2-40B4-BE49-F238E27FC236}">
                <a16:creationId xmlns:a16="http://schemas.microsoft.com/office/drawing/2014/main" id="{195D5893-2CDF-46F2-87F5-64E13DEEF2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9835" y="4787089"/>
            <a:ext cx="2014414" cy="1003554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</a:lstStyle>
          <a:p>
            <a:pPr lvl="0"/>
            <a:r>
              <a:rPr lang="fr-FR" dirty="0"/>
              <a:t>Valeur</a:t>
            </a:r>
          </a:p>
          <a:p>
            <a:pPr lvl="1"/>
            <a:r>
              <a:rPr lang="fr-FR" dirty="0"/>
              <a:t>Description</a:t>
            </a:r>
          </a:p>
          <a:p>
            <a:pPr lvl="1"/>
            <a:endParaRPr lang="fr-FR" dirty="0"/>
          </a:p>
        </p:txBody>
      </p:sp>
      <p:sp>
        <p:nvSpPr>
          <p:cNvPr id="26" name="Espace réservé du pied de page 17">
            <a:extLst>
              <a:ext uri="{FF2B5EF4-FFF2-40B4-BE49-F238E27FC236}">
                <a16:creationId xmlns:a16="http://schemas.microsoft.com/office/drawing/2014/main" id="{5568FFFF-27F6-4EF0-BFE9-4A64DDC3A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835" y="6448929"/>
            <a:ext cx="11472000" cy="409075"/>
          </a:xfrm>
        </p:spPr>
        <p:txBody>
          <a:bodyPr anchor="ctr"/>
          <a:lstStyle>
            <a:lvl1pPr algn="ctr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AI&amp;DATA – Formation à la protection des données personnelles</a:t>
            </a:r>
          </a:p>
        </p:txBody>
      </p:sp>
      <p:cxnSp>
        <p:nvCxnSpPr>
          <p:cNvPr id="25" name="Google Shape;143;p18">
            <a:extLst>
              <a:ext uri="{FF2B5EF4-FFF2-40B4-BE49-F238E27FC236}">
                <a16:creationId xmlns:a16="http://schemas.microsoft.com/office/drawing/2014/main" id="{83CA12EE-6BA9-4706-AF14-95E42778D254}"/>
              </a:ext>
            </a:extLst>
          </p:cNvPr>
          <p:cNvCxnSpPr>
            <a:cxnSpLocks/>
          </p:cNvCxnSpPr>
          <p:nvPr userDrawn="1"/>
        </p:nvCxnSpPr>
        <p:spPr>
          <a:xfrm flipH="1">
            <a:off x="2245391" y="3818430"/>
            <a:ext cx="763051" cy="485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7" name="Google Shape;139;p18">
            <a:extLst>
              <a:ext uri="{FF2B5EF4-FFF2-40B4-BE49-F238E27FC236}">
                <a16:creationId xmlns:a16="http://schemas.microsoft.com/office/drawing/2014/main" id="{F7467A25-EE51-4AFA-934F-C8FBB63AD689}"/>
              </a:ext>
            </a:extLst>
          </p:cNvPr>
          <p:cNvSpPr/>
          <p:nvPr userDrawn="1"/>
        </p:nvSpPr>
        <p:spPr>
          <a:xfrm>
            <a:off x="2929743" y="3744131"/>
            <a:ext cx="144000" cy="144000"/>
          </a:xfrm>
          <a:prstGeom prst="ellipse">
            <a:avLst/>
          </a:prstGeom>
          <a:solidFill>
            <a:schemeClr val="bg2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92" tIns="121892" rIns="121892" bIns="121892" anchor="ctr" anchorCtr="0">
            <a:noAutofit/>
          </a:bodyPr>
          <a:lstStyle/>
          <a:p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8" name="Espace réservé du texte 65">
            <a:extLst>
              <a:ext uri="{FF2B5EF4-FFF2-40B4-BE49-F238E27FC236}">
                <a16:creationId xmlns:a16="http://schemas.microsoft.com/office/drawing/2014/main" id="{7932FEB2-BBB2-4EC7-B42C-114C3884F6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1704" y="3321512"/>
            <a:ext cx="2014414" cy="1003554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</a:lstStyle>
          <a:p>
            <a:pPr lvl="0"/>
            <a:r>
              <a:rPr lang="fr-FR" dirty="0"/>
              <a:t>Valeur</a:t>
            </a:r>
          </a:p>
          <a:p>
            <a:pPr lvl="1"/>
            <a:r>
              <a:rPr lang="fr-FR" dirty="0"/>
              <a:t>Description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4044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11">
          <p15:clr>
            <a:srgbClr val="FA7B17"/>
          </p15:clr>
        </p15:guide>
        <p15:guide id="4" orient="horz" pos="170">
          <p15:clr>
            <a:srgbClr val="FA7B17"/>
          </p15:clr>
        </p15:guide>
        <p15:guide id="8" pos="7469">
          <p15:clr>
            <a:srgbClr val="FA7B17"/>
          </p15:clr>
        </p15:guide>
        <p15:guide id="9" orient="horz" pos="3770">
          <p15:clr>
            <a:srgbClr val="FBAE40"/>
          </p15:clr>
        </p15:guide>
        <p15:guide id="10" pos="3840">
          <p15:clr>
            <a:srgbClr val="FBAE40"/>
          </p15:clr>
        </p15:guide>
        <p15:guide id="11" orient="horz" pos="709">
          <p15:clr>
            <a:srgbClr val="FBAE40"/>
          </p15:clr>
        </p15:guide>
        <p15:guide id="12" orient="horz" pos="799">
          <p15:clr>
            <a:srgbClr val="FBAE40"/>
          </p15:clr>
        </p15:guide>
        <p15:guide id="13" orient="horz" pos="227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CF1866-2CB5-4257-BE7C-09D477C260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210" y="1772052"/>
            <a:ext cx="2024062" cy="1439200"/>
          </a:xfrm>
        </p:spPr>
        <p:txBody>
          <a:bodyPr anchor="b">
            <a:noAutofit/>
          </a:bodyPr>
          <a:lstStyle>
            <a:lvl1pPr marL="0" indent="0" algn="ctr">
              <a:buNone/>
              <a:defRPr sz="9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sz="9600" dirty="0">
                <a:latin typeface="+mj-lt"/>
              </a:rPr>
              <a:t>A</a:t>
            </a:r>
            <a:endParaRPr lang="fr-FR" dirty="0"/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9E79D5DD-58AF-4ACD-8144-A321C1A3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365" y="343026"/>
            <a:ext cx="11217273" cy="853726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latin typeface="+mj-lt"/>
              </a:defRPr>
            </a:lvl1pPr>
          </a:lstStyle>
          <a:p>
            <a:r>
              <a:rPr lang="fr-FR" dirty="0"/>
              <a:t>Modifiez le style du titre.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11F3489-D4C5-4240-B112-E8A4C89CCB73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0032524" y="6132557"/>
            <a:ext cx="1799311" cy="316371"/>
          </a:xfrm>
          <a:prstGeom prst="rect">
            <a:avLst/>
          </a:prstGeom>
        </p:spPr>
        <p:txBody>
          <a:bodyPr anchor="ctr"/>
          <a:lstStyle>
            <a:lvl1pPr algn="r">
              <a:defRPr sz="240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02BEBAE2-309E-4291-B5A9-9A02815BF7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4641" y="1917700"/>
            <a:ext cx="3390900" cy="1438275"/>
          </a:xfrm>
        </p:spPr>
        <p:txBody>
          <a:bodyPr/>
          <a:lstStyle>
            <a:lvl1pPr marL="0" indent="0">
              <a:buNone/>
              <a:defRPr sz="1500" b="1">
                <a:solidFill>
                  <a:schemeClr val="accent1"/>
                </a:solidFill>
              </a:defRPr>
            </a:lvl1pPr>
            <a:lvl2pPr marL="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/>
              <a:t>Texte 1</a:t>
            </a:r>
          </a:p>
          <a:p>
            <a:pPr lvl="1"/>
            <a:r>
              <a:rPr lang="fr-FR" dirty="0"/>
              <a:t>Texte 2</a:t>
            </a:r>
          </a:p>
        </p:txBody>
      </p:sp>
      <p:sp>
        <p:nvSpPr>
          <p:cNvPr id="38" name="Espace réservé du texte 3">
            <a:extLst>
              <a:ext uri="{FF2B5EF4-FFF2-40B4-BE49-F238E27FC236}">
                <a16:creationId xmlns:a16="http://schemas.microsoft.com/office/drawing/2014/main" id="{7566F130-68BF-48D1-8EF5-AA11774152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3413" y="3861048"/>
            <a:ext cx="2024062" cy="1439200"/>
          </a:xfrm>
        </p:spPr>
        <p:txBody>
          <a:bodyPr anchor="b">
            <a:noAutofit/>
          </a:bodyPr>
          <a:lstStyle>
            <a:lvl1pPr marL="0" indent="0" algn="ctr">
              <a:buNone/>
              <a:defRPr sz="9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 sz="9600" dirty="0">
                <a:latin typeface="+mj-lt"/>
              </a:rPr>
              <a:t>A</a:t>
            </a:r>
            <a:endParaRPr lang="fr-FR" dirty="0"/>
          </a:p>
        </p:txBody>
      </p:sp>
      <p:sp>
        <p:nvSpPr>
          <p:cNvPr id="39" name="Espace réservé du texte 36">
            <a:extLst>
              <a:ext uri="{FF2B5EF4-FFF2-40B4-BE49-F238E27FC236}">
                <a16:creationId xmlns:a16="http://schemas.microsoft.com/office/drawing/2014/main" id="{EB0A6C14-472C-42CC-B968-51A7EADBB7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24844" y="4006696"/>
            <a:ext cx="3390900" cy="1438275"/>
          </a:xfrm>
        </p:spPr>
        <p:txBody>
          <a:bodyPr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/>
              <a:t>Texte 1</a:t>
            </a:r>
          </a:p>
          <a:p>
            <a:pPr lvl="1"/>
            <a:r>
              <a:rPr lang="fr-FR" dirty="0"/>
              <a:t>Texte 2</a:t>
            </a:r>
          </a:p>
        </p:txBody>
      </p:sp>
      <p:sp>
        <p:nvSpPr>
          <p:cNvPr id="43" name="Espace réservé du texte 36">
            <a:extLst>
              <a:ext uri="{FF2B5EF4-FFF2-40B4-BE49-F238E27FC236}">
                <a16:creationId xmlns:a16="http://schemas.microsoft.com/office/drawing/2014/main" id="{0FC7593F-0647-40E2-A45A-D672793BEE8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9151" y="1917700"/>
            <a:ext cx="3390900" cy="1438275"/>
          </a:xfrm>
        </p:spPr>
        <p:txBody>
          <a:bodyPr/>
          <a:lstStyle>
            <a:lvl1pPr marL="0" indent="0">
              <a:buNone/>
              <a:defRPr sz="1500" b="1">
                <a:solidFill>
                  <a:schemeClr val="tx2">
                    <a:lumMod val="50000"/>
                  </a:schemeClr>
                </a:solidFill>
              </a:defRPr>
            </a:lvl1pPr>
            <a:lvl2pPr marL="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/>
              <a:t>Texte 1</a:t>
            </a:r>
          </a:p>
          <a:p>
            <a:pPr lvl="1"/>
            <a:r>
              <a:rPr lang="fr-FR" dirty="0"/>
              <a:t>Texte 2</a:t>
            </a:r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E81DD181-227C-4813-80F9-44BAA74F71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7720" y="1772052"/>
            <a:ext cx="2024062" cy="1439200"/>
          </a:xfrm>
        </p:spPr>
        <p:txBody>
          <a:bodyPr anchor="b">
            <a:noAutofit/>
          </a:bodyPr>
          <a:lstStyle>
            <a:lvl1pPr marL="0" indent="0" algn="ctr">
              <a:buNone/>
              <a:defRPr sz="9600">
                <a:solidFill>
                  <a:schemeClr val="tx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sz="9600" dirty="0">
                <a:latin typeface="+mj-lt"/>
              </a:rPr>
              <a:t>A</a:t>
            </a:r>
            <a:endParaRPr lang="fr-FR" dirty="0"/>
          </a:p>
        </p:txBody>
      </p:sp>
      <p:sp>
        <p:nvSpPr>
          <p:cNvPr id="48" name="Espace réservé du texte 36">
            <a:extLst>
              <a:ext uri="{FF2B5EF4-FFF2-40B4-BE49-F238E27FC236}">
                <a16:creationId xmlns:a16="http://schemas.microsoft.com/office/drawing/2014/main" id="{ED9F8810-F8B7-4A9A-AB49-42D5325A3C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9151" y="4006696"/>
            <a:ext cx="3390900" cy="1438275"/>
          </a:xfrm>
        </p:spPr>
        <p:txBody>
          <a:bodyPr/>
          <a:lstStyle>
            <a:lvl1pPr marL="0" indent="0">
              <a:buNone/>
              <a:defRPr sz="1500" b="1">
                <a:solidFill>
                  <a:schemeClr val="bg2"/>
                </a:solidFill>
              </a:defRPr>
            </a:lvl1pPr>
            <a:lvl2pPr marL="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/>
              <a:t>Texte 1</a:t>
            </a:r>
          </a:p>
          <a:p>
            <a:pPr lvl="1"/>
            <a:r>
              <a:rPr lang="fr-FR" dirty="0"/>
              <a:t>Texte 2</a:t>
            </a:r>
          </a:p>
        </p:txBody>
      </p:sp>
      <p:sp>
        <p:nvSpPr>
          <p:cNvPr id="50" name="Espace réservé du texte 3">
            <a:extLst>
              <a:ext uri="{FF2B5EF4-FFF2-40B4-BE49-F238E27FC236}">
                <a16:creationId xmlns:a16="http://schemas.microsoft.com/office/drawing/2014/main" id="{14E3D867-663C-4A87-96E7-0DE762F4A7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97720" y="3861048"/>
            <a:ext cx="2024062" cy="1439200"/>
          </a:xfrm>
        </p:spPr>
        <p:txBody>
          <a:bodyPr anchor="b">
            <a:noAutofit/>
          </a:bodyPr>
          <a:lstStyle>
            <a:lvl1pPr marL="0" indent="0" algn="ctr">
              <a:buNone/>
              <a:defRPr sz="96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fr-FR" sz="9600" dirty="0">
                <a:latin typeface="+mj-lt"/>
              </a:rPr>
              <a:t>A</a:t>
            </a:r>
            <a:endParaRPr lang="fr-FR" dirty="0"/>
          </a:p>
        </p:txBody>
      </p:sp>
      <p:sp>
        <p:nvSpPr>
          <p:cNvPr id="14" name="Espace réservé du pied de page 17">
            <a:extLst>
              <a:ext uri="{FF2B5EF4-FFF2-40B4-BE49-F238E27FC236}">
                <a16:creationId xmlns:a16="http://schemas.microsoft.com/office/drawing/2014/main" id="{34AA20C9-4CE2-4B13-9A24-ADFC067C0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835" y="6448929"/>
            <a:ext cx="11472000" cy="409075"/>
          </a:xfrm>
        </p:spPr>
        <p:txBody>
          <a:bodyPr anchor="ctr"/>
          <a:lstStyle>
            <a:lvl1pPr algn="ctr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AI&amp;DATA – Formation à la protection des données personnelles</a:t>
            </a:r>
          </a:p>
        </p:txBody>
      </p:sp>
    </p:spTree>
    <p:extLst>
      <p:ext uri="{BB962C8B-B14F-4D97-AF65-F5344CB8AC3E}">
        <p14:creationId xmlns:p14="http://schemas.microsoft.com/office/powerpoint/2010/main" val="4094080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11">
          <p15:clr>
            <a:srgbClr val="FA7B17"/>
          </p15:clr>
        </p15:guide>
        <p15:guide id="4" orient="horz" pos="170">
          <p15:clr>
            <a:srgbClr val="FA7B17"/>
          </p15:clr>
        </p15:guide>
        <p15:guide id="8" pos="7469">
          <p15:clr>
            <a:srgbClr val="FA7B17"/>
          </p15:clr>
        </p15:guide>
        <p15:guide id="9" orient="horz" pos="3770">
          <p15:clr>
            <a:srgbClr val="FBAE40"/>
          </p15:clr>
        </p15:guide>
        <p15:guide id="10" pos="3840">
          <p15:clr>
            <a:srgbClr val="FBAE40"/>
          </p15:clr>
        </p15:guide>
        <p15:guide id="11" orient="horz" pos="709">
          <p15:clr>
            <a:srgbClr val="FBAE40"/>
          </p15:clr>
        </p15:guide>
        <p15:guide id="12" orient="horz" pos="799">
          <p15:clr>
            <a:srgbClr val="FBAE40"/>
          </p15:clr>
        </p15:guide>
        <p15:guide id="13" orient="horz" pos="227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>
            <a:extLst>
              <a:ext uri="{FF2B5EF4-FFF2-40B4-BE49-F238E27FC236}">
                <a16:creationId xmlns:a16="http://schemas.microsoft.com/office/drawing/2014/main" id="{9E79D5DD-58AF-4ACD-8144-A321C1A3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365" y="343026"/>
            <a:ext cx="11217273" cy="853726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latin typeface="+mj-lt"/>
              </a:defRPr>
            </a:lvl1pPr>
          </a:lstStyle>
          <a:p>
            <a:r>
              <a:rPr lang="fr-FR" dirty="0"/>
              <a:t>Modifiez le style du titre.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11F3489-D4C5-4240-B112-E8A4C89CCB73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0032524" y="6132557"/>
            <a:ext cx="1799311" cy="316371"/>
          </a:xfrm>
          <a:prstGeom prst="rect">
            <a:avLst/>
          </a:prstGeom>
        </p:spPr>
        <p:txBody>
          <a:bodyPr anchor="ctr"/>
          <a:lstStyle>
            <a:lvl1pPr algn="r">
              <a:defRPr sz="240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02BEBAE2-309E-4291-B5A9-9A02815BF7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64938" y="1917700"/>
            <a:ext cx="4035183" cy="1855810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sz="15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18000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Texte 1</a:t>
            </a:r>
          </a:p>
          <a:p>
            <a:pPr lvl="1"/>
            <a:r>
              <a:rPr lang="fr-FR" dirty="0"/>
              <a:t>Texte 2</a:t>
            </a:r>
          </a:p>
          <a:p>
            <a:pPr lvl="2"/>
            <a:r>
              <a:rPr lang="fr-FR" dirty="0"/>
              <a:t>Texte 3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F2DAFD63-7D1B-4929-BE98-775CE38679F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7476" y="1917700"/>
            <a:ext cx="1093787" cy="10572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pour une image  4">
            <a:extLst>
              <a:ext uri="{FF2B5EF4-FFF2-40B4-BE49-F238E27FC236}">
                <a16:creationId xmlns:a16="http://schemas.microsoft.com/office/drawing/2014/main" id="{ADD39745-F99B-4D57-BFE1-24C70559CD2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7476" y="4000723"/>
            <a:ext cx="1093787" cy="10572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6" name="Espace réservé pour une image  4">
            <a:extLst>
              <a:ext uri="{FF2B5EF4-FFF2-40B4-BE49-F238E27FC236}">
                <a16:creationId xmlns:a16="http://schemas.microsoft.com/office/drawing/2014/main" id="{97DF658E-ED32-4CA2-B562-9283C37CEC0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91879" y="4000723"/>
            <a:ext cx="1093787" cy="10572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7" name="Espace réservé pour une image  4">
            <a:extLst>
              <a:ext uri="{FF2B5EF4-FFF2-40B4-BE49-F238E27FC236}">
                <a16:creationId xmlns:a16="http://schemas.microsoft.com/office/drawing/2014/main" id="{47CB4EAF-C647-4EFA-B5AF-503AA98B15C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91879" y="1917701"/>
            <a:ext cx="1093787" cy="10572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9" name="Espace réservé du texte 36">
            <a:extLst>
              <a:ext uri="{FF2B5EF4-FFF2-40B4-BE49-F238E27FC236}">
                <a16:creationId xmlns:a16="http://schemas.microsoft.com/office/drawing/2014/main" id="{37D8304E-0403-454E-AD4F-F163B4A9F31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764938" y="4006695"/>
            <a:ext cx="4035183" cy="1855810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sz="15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18000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Texte 1</a:t>
            </a:r>
          </a:p>
          <a:p>
            <a:pPr lvl="1"/>
            <a:r>
              <a:rPr lang="fr-FR" dirty="0"/>
              <a:t>Texte 2</a:t>
            </a:r>
          </a:p>
          <a:p>
            <a:pPr lvl="2"/>
            <a:r>
              <a:rPr lang="fr-FR" dirty="0"/>
              <a:t>Texte 3</a:t>
            </a:r>
          </a:p>
        </p:txBody>
      </p:sp>
      <p:sp>
        <p:nvSpPr>
          <p:cNvPr id="20" name="Espace réservé du texte 36">
            <a:extLst>
              <a:ext uri="{FF2B5EF4-FFF2-40B4-BE49-F238E27FC236}">
                <a16:creationId xmlns:a16="http://schemas.microsoft.com/office/drawing/2014/main" id="{F0D11DA2-C27C-4C12-9624-D8DCEE095FC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33971" y="4006695"/>
            <a:ext cx="4030553" cy="185580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sz="15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18000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Texte 1</a:t>
            </a:r>
          </a:p>
          <a:p>
            <a:pPr lvl="1"/>
            <a:r>
              <a:rPr lang="fr-FR" dirty="0"/>
              <a:t>Texte 2</a:t>
            </a:r>
          </a:p>
          <a:p>
            <a:pPr lvl="2"/>
            <a:r>
              <a:rPr lang="fr-FR" dirty="0"/>
              <a:t>Texte 3</a:t>
            </a:r>
          </a:p>
        </p:txBody>
      </p:sp>
      <p:sp>
        <p:nvSpPr>
          <p:cNvPr id="21" name="Espace réservé du texte 36">
            <a:extLst>
              <a:ext uri="{FF2B5EF4-FFF2-40B4-BE49-F238E27FC236}">
                <a16:creationId xmlns:a16="http://schemas.microsoft.com/office/drawing/2014/main" id="{A7358410-9EFA-4BA8-999C-ED75012E41E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33971" y="1917701"/>
            <a:ext cx="4030553" cy="185580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sz="15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18000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Texte 1</a:t>
            </a:r>
          </a:p>
          <a:p>
            <a:pPr lvl="1"/>
            <a:r>
              <a:rPr lang="fr-FR" dirty="0"/>
              <a:t>Texte 2</a:t>
            </a:r>
          </a:p>
          <a:p>
            <a:pPr lvl="2"/>
            <a:r>
              <a:rPr lang="fr-FR" dirty="0"/>
              <a:t>Texte 3</a:t>
            </a:r>
          </a:p>
        </p:txBody>
      </p:sp>
      <p:sp>
        <p:nvSpPr>
          <p:cNvPr id="24" name="Espace réservé du pied de page 17">
            <a:extLst>
              <a:ext uri="{FF2B5EF4-FFF2-40B4-BE49-F238E27FC236}">
                <a16:creationId xmlns:a16="http://schemas.microsoft.com/office/drawing/2014/main" id="{D25D93EA-F585-413C-9648-E1743C714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835" y="6448929"/>
            <a:ext cx="11472000" cy="409075"/>
          </a:xfrm>
        </p:spPr>
        <p:txBody>
          <a:bodyPr anchor="ctr"/>
          <a:lstStyle>
            <a:lvl1pPr algn="ctr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AI&amp;DATA – Formation à la protection des données personnelles</a:t>
            </a:r>
          </a:p>
        </p:txBody>
      </p:sp>
    </p:spTree>
    <p:extLst>
      <p:ext uri="{BB962C8B-B14F-4D97-AF65-F5344CB8AC3E}">
        <p14:creationId xmlns:p14="http://schemas.microsoft.com/office/powerpoint/2010/main" val="1096702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11">
          <p15:clr>
            <a:srgbClr val="FA7B17"/>
          </p15:clr>
        </p15:guide>
        <p15:guide id="4" orient="horz" pos="170">
          <p15:clr>
            <a:srgbClr val="FA7B17"/>
          </p15:clr>
        </p15:guide>
        <p15:guide id="8" pos="7469">
          <p15:clr>
            <a:srgbClr val="FA7B17"/>
          </p15:clr>
        </p15:guide>
        <p15:guide id="9" orient="horz" pos="3770">
          <p15:clr>
            <a:srgbClr val="FBAE40"/>
          </p15:clr>
        </p15:guide>
        <p15:guide id="10" pos="3840">
          <p15:clr>
            <a:srgbClr val="FBAE40"/>
          </p15:clr>
        </p15:guide>
        <p15:guide id="11" orient="horz" pos="709">
          <p15:clr>
            <a:srgbClr val="FBAE40"/>
          </p15:clr>
        </p15:guide>
        <p15:guide id="12" orient="horz" pos="799">
          <p15:clr>
            <a:srgbClr val="FBAE40"/>
          </p15:clr>
        </p15:guide>
        <p15:guide id="13" orient="horz" pos="227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>
            <a:extLst>
              <a:ext uri="{FF2B5EF4-FFF2-40B4-BE49-F238E27FC236}">
                <a16:creationId xmlns:a16="http://schemas.microsoft.com/office/drawing/2014/main" id="{9E79D5DD-58AF-4ACD-8144-A321C1A3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365" y="343026"/>
            <a:ext cx="11217273" cy="853726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latin typeface="+mj-lt"/>
              </a:defRPr>
            </a:lvl1pPr>
          </a:lstStyle>
          <a:p>
            <a:r>
              <a:rPr lang="fr-FR" dirty="0"/>
              <a:t>Modifiez le style du titre.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11F3489-D4C5-4240-B112-E8A4C89CCB73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0032524" y="6132557"/>
            <a:ext cx="1799311" cy="316371"/>
          </a:xfrm>
          <a:prstGeom prst="rect">
            <a:avLst/>
          </a:prstGeom>
        </p:spPr>
        <p:txBody>
          <a:bodyPr anchor="ctr"/>
          <a:lstStyle>
            <a:lvl1pPr algn="r">
              <a:defRPr sz="240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02BEBAE2-309E-4291-B5A9-9A02815BF7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64938" y="1917700"/>
            <a:ext cx="4035183" cy="1855810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sz="15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18000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Texte 1</a:t>
            </a:r>
          </a:p>
          <a:p>
            <a:pPr lvl="1"/>
            <a:r>
              <a:rPr lang="fr-FR" dirty="0"/>
              <a:t>Texte 2</a:t>
            </a:r>
          </a:p>
          <a:p>
            <a:pPr lvl="2"/>
            <a:r>
              <a:rPr lang="fr-FR" dirty="0"/>
              <a:t>Texte 3</a:t>
            </a:r>
          </a:p>
        </p:txBody>
      </p:sp>
      <p:sp>
        <p:nvSpPr>
          <p:cNvPr id="16" name="Espace réservé pour une image  4">
            <a:extLst>
              <a:ext uri="{FF2B5EF4-FFF2-40B4-BE49-F238E27FC236}">
                <a16:creationId xmlns:a16="http://schemas.microsoft.com/office/drawing/2014/main" id="{97DF658E-ED32-4CA2-B562-9283C37CEC0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91879" y="4000723"/>
            <a:ext cx="1093787" cy="10572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7" name="Espace réservé pour une image  4">
            <a:extLst>
              <a:ext uri="{FF2B5EF4-FFF2-40B4-BE49-F238E27FC236}">
                <a16:creationId xmlns:a16="http://schemas.microsoft.com/office/drawing/2014/main" id="{47CB4EAF-C647-4EFA-B5AF-503AA98B15C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91879" y="1917701"/>
            <a:ext cx="1093787" cy="10572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9" name="Espace réservé du texte 36">
            <a:extLst>
              <a:ext uri="{FF2B5EF4-FFF2-40B4-BE49-F238E27FC236}">
                <a16:creationId xmlns:a16="http://schemas.microsoft.com/office/drawing/2014/main" id="{37D8304E-0403-454E-AD4F-F163B4A9F31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764938" y="4006695"/>
            <a:ext cx="4035183" cy="1855810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sz="15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18000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Texte 1</a:t>
            </a:r>
          </a:p>
          <a:p>
            <a:pPr lvl="1"/>
            <a:r>
              <a:rPr lang="fr-FR" dirty="0"/>
              <a:t>Texte 2</a:t>
            </a:r>
          </a:p>
          <a:p>
            <a:pPr lvl="2"/>
            <a:r>
              <a:rPr lang="fr-FR" dirty="0"/>
              <a:t>Texte 3</a:t>
            </a:r>
          </a:p>
        </p:txBody>
      </p:sp>
      <p:sp>
        <p:nvSpPr>
          <p:cNvPr id="20" name="Espace réservé du texte 36">
            <a:extLst>
              <a:ext uri="{FF2B5EF4-FFF2-40B4-BE49-F238E27FC236}">
                <a16:creationId xmlns:a16="http://schemas.microsoft.com/office/drawing/2014/main" id="{F0D11DA2-C27C-4C12-9624-D8DCEE095FC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33971" y="4006695"/>
            <a:ext cx="4030553" cy="185580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sz="15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18000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Texte 1</a:t>
            </a:r>
          </a:p>
          <a:p>
            <a:pPr lvl="1"/>
            <a:r>
              <a:rPr lang="fr-FR" dirty="0"/>
              <a:t>Texte 2</a:t>
            </a:r>
          </a:p>
          <a:p>
            <a:pPr lvl="2"/>
            <a:r>
              <a:rPr lang="fr-FR" dirty="0"/>
              <a:t>Texte 3</a:t>
            </a:r>
          </a:p>
        </p:txBody>
      </p:sp>
      <p:sp>
        <p:nvSpPr>
          <p:cNvPr id="21" name="Espace réservé du texte 36">
            <a:extLst>
              <a:ext uri="{FF2B5EF4-FFF2-40B4-BE49-F238E27FC236}">
                <a16:creationId xmlns:a16="http://schemas.microsoft.com/office/drawing/2014/main" id="{A7358410-9EFA-4BA8-999C-ED75012E41E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33971" y="1917701"/>
            <a:ext cx="4030553" cy="185580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sz="15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18000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Texte 1</a:t>
            </a:r>
          </a:p>
          <a:p>
            <a:pPr lvl="1"/>
            <a:r>
              <a:rPr lang="fr-FR" dirty="0"/>
              <a:t>Texte 2</a:t>
            </a:r>
          </a:p>
          <a:p>
            <a:pPr lvl="2"/>
            <a:r>
              <a:rPr lang="fr-FR" dirty="0"/>
              <a:t>Texte 3</a:t>
            </a:r>
          </a:p>
        </p:txBody>
      </p:sp>
      <p:sp>
        <p:nvSpPr>
          <p:cNvPr id="14" name="Espace réservé du pied de page 17">
            <a:extLst>
              <a:ext uri="{FF2B5EF4-FFF2-40B4-BE49-F238E27FC236}">
                <a16:creationId xmlns:a16="http://schemas.microsoft.com/office/drawing/2014/main" id="{1024B0B1-0E71-4851-A54A-64CB374A3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835" y="6448929"/>
            <a:ext cx="11472000" cy="409075"/>
          </a:xfrm>
        </p:spPr>
        <p:txBody>
          <a:bodyPr anchor="ctr"/>
          <a:lstStyle>
            <a:lvl1pPr algn="ctr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AI&amp;DATA – Formation à la protection des données personnelles</a:t>
            </a:r>
          </a:p>
        </p:txBody>
      </p:sp>
    </p:spTree>
    <p:extLst>
      <p:ext uri="{BB962C8B-B14F-4D97-AF65-F5344CB8AC3E}">
        <p14:creationId xmlns:p14="http://schemas.microsoft.com/office/powerpoint/2010/main" val="372901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11">
          <p15:clr>
            <a:srgbClr val="FA7B17"/>
          </p15:clr>
        </p15:guide>
        <p15:guide id="4" orient="horz" pos="170">
          <p15:clr>
            <a:srgbClr val="FA7B17"/>
          </p15:clr>
        </p15:guide>
        <p15:guide id="8" pos="7469">
          <p15:clr>
            <a:srgbClr val="FA7B17"/>
          </p15:clr>
        </p15:guide>
        <p15:guide id="9" orient="horz" pos="3770">
          <p15:clr>
            <a:srgbClr val="FBAE40"/>
          </p15:clr>
        </p15:guide>
        <p15:guide id="10" pos="3840">
          <p15:clr>
            <a:srgbClr val="FBAE40"/>
          </p15:clr>
        </p15:guide>
        <p15:guide id="11" orient="horz" pos="709">
          <p15:clr>
            <a:srgbClr val="FBAE40"/>
          </p15:clr>
        </p15:guide>
        <p15:guide id="12" orient="horz" pos="799">
          <p15:clr>
            <a:srgbClr val="FBAE40"/>
          </p15:clr>
        </p15:guide>
        <p15:guide id="13" orient="horz" pos="227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F27EAC-BC30-4378-AB4A-CE5C127A6580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463038" y="2227372"/>
            <a:ext cx="4847341" cy="31675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Google Shape;203;p21">
            <a:extLst>
              <a:ext uri="{FF2B5EF4-FFF2-40B4-BE49-F238E27FC236}">
                <a16:creationId xmlns:a16="http://schemas.microsoft.com/office/drawing/2014/main" id="{D760B12D-D645-47C5-A483-A0D3D5483E2F}"/>
              </a:ext>
            </a:extLst>
          </p:cNvPr>
          <p:cNvSpPr/>
          <p:nvPr userDrawn="1"/>
        </p:nvSpPr>
        <p:spPr>
          <a:xfrm>
            <a:off x="3380273" y="3016210"/>
            <a:ext cx="960000" cy="960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" name="Google Shape;202;p21">
            <a:extLst>
              <a:ext uri="{FF2B5EF4-FFF2-40B4-BE49-F238E27FC236}">
                <a16:creationId xmlns:a16="http://schemas.microsoft.com/office/drawing/2014/main" id="{E0DAB3B6-0D2C-4460-A742-7617F14D22EE}"/>
              </a:ext>
            </a:extLst>
          </p:cNvPr>
          <p:cNvSpPr/>
          <p:nvPr userDrawn="1"/>
        </p:nvSpPr>
        <p:spPr>
          <a:xfrm>
            <a:off x="2271908" y="1541546"/>
            <a:ext cx="960000" cy="960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8" name="Google Shape;201;p21">
            <a:extLst>
              <a:ext uri="{FF2B5EF4-FFF2-40B4-BE49-F238E27FC236}">
                <a16:creationId xmlns:a16="http://schemas.microsoft.com/office/drawing/2014/main" id="{6D86FF4B-EEBF-44EA-8A07-BF04DF2A2A91}"/>
              </a:ext>
            </a:extLst>
          </p:cNvPr>
          <p:cNvSpPr/>
          <p:nvPr userDrawn="1"/>
        </p:nvSpPr>
        <p:spPr>
          <a:xfrm>
            <a:off x="2271908" y="4490873"/>
            <a:ext cx="960000" cy="960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9E79D5DD-58AF-4ACD-8144-A321C1A3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365" y="343026"/>
            <a:ext cx="11217273" cy="853726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latin typeface="+mj-lt"/>
              </a:defRPr>
            </a:lvl1pPr>
          </a:lstStyle>
          <a:p>
            <a:r>
              <a:rPr lang="fr-FR" dirty="0"/>
              <a:t>Modifiez le style du titre.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11F3489-D4C5-4240-B112-E8A4C89CCB73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0032524" y="6132557"/>
            <a:ext cx="1799311" cy="316371"/>
          </a:xfrm>
          <a:prstGeom prst="rect">
            <a:avLst/>
          </a:prstGeom>
        </p:spPr>
        <p:txBody>
          <a:bodyPr anchor="ctr"/>
          <a:lstStyle>
            <a:lvl1pPr algn="r">
              <a:defRPr sz="240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pour une image  4">
            <a:extLst>
              <a:ext uri="{FF2B5EF4-FFF2-40B4-BE49-F238E27FC236}">
                <a16:creationId xmlns:a16="http://schemas.microsoft.com/office/drawing/2014/main" id="{97DF658E-ED32-4CA2-B562-9283C37CEC0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65849" y="4610449"/>
            <a:ext cx="772118" cy="720848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Espace réservé du texte 36">
            <a:extLst>
              <a:ext uri="{FF2B5EF4-FFF2-40B4-BE49-F238E27FC236}">
                <a16:creationId xmlns:a16="http://schemas.microsoft.com/office/drawing/2014/main" id="{F0D11DA2-C27C-4C12-9624-D8DCEE095FC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9835" y="3016210"/>
            <a:ext cx="2872073" cy="1474663"/>
          </a:xfrm>
        </p:spPr>
        <p:txBody>
          <a:bodyPr/>
          <a:lstStyle>
            <a:lvl1pPr marL="0" indent="0" algn="r">
              <a:spcAft>
                <a:spcPts val="600"/>
              </a:spcAft>
              <a:buNone/>
              <a:defRPr sz="1500" b="1">
                <a:solidFill>
                  <a:schemeClr val="bg2"/>
                </a:solidFill>
              </a:defRPr>
            </a:lvl1pPr>
            <a:lvl2pPr marL="0" indent="0" algn="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0" indent="0" algn="r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Texte 1</a:t>
            </a:r>
          </a:p>
          <a:p>
            <a:pPr lvl="1"/>
            <a:r>
              <a:rPr lang="fr-FR" dirty="0"/>
              <a:t>Texte 2</a:t>
            </a:r>
          </a:p>
          <a:p>
            <a:pPr lvl="2"/>
            <a:r>
              <a:rPr lang="fr-FR" dirty="0"/>
              <a:t>Texte 3</a:t>
            </a:r>
          </a:p>
        </p:txBody>
      </p:sp>
      <p:sp>
        <p:nvSpPr>
          <p:cNvPr id="21" name="Espace réservé du texte 36">
            <a:extLst>
              <a:ext uri="{FF2B5EF4-FFF2-40B4-BE49-F238E27FC236}">
                <a16:creationId xmlns:a16="http://schemas.microsoft.com/office/drawing/2014/main" id="{A7358410-9EFA-4BA8-999C-ED75012E41E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80273" y="1545094"/>
            <a:ext cx="2872074" cy="14711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sz="15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Texte 1</a:t>
            </a:r>
          </a:p>
          <a:p>
            <a:pPr lvl="1"/>
            <a:r>
              <a:rPr lang="fr-FR" dirty="0"/>
              <a:t>Texte 2</a:t>
            </a:r>
          </a:p>
          <a:p>
            <a:pPr lvl="2"/>
            <a:r>
              <a:rPr lang="fr-FR" dirty="0"/>
              <a:t>Texte 3</a:t>
            </a:r>
          </a:p>
        </p:txBody>
      </p:sp>
      <p:sp>
        <p:nvSpPr>
          <p:cNvPr id="23" name="Espace réservé du pied de page 17">
            <a:extLst>
              <a:ext uri="{FF2B5EF4-FFF2-40B4-BE49-F238E27FC236}">
                <a16:creationId xmlns:a16="http://schemas.microsoft.com/office/drawing/2014/main" id="{7E66AA6E-40C9-4D4B-9A48-BDE9A448B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835" y="6448929"/>
            <a:ext cx="11472000" cy="409075"/>
          </a:xfrm>
        </p:spPr>
        <p:txBody>
          <a:bodyPr anchor="ctr"/>
          <a:lstStyle>
            <a:lvl1pPr algn="ctr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AI&amp;DATA – Formation à la protection des données personnelles</a:t>
            </a:r>
          </a:p>
        </p:txBody>
      </p:sp>
      <p:sp>
        <p:nvSpPr>
          <p:cNvPr id="29" name="Espace réservé du texte 36">
            <a:extLst>
              <a:ext uri="{FF2B5EF4-FFF2-40B4-BE49-F238E27FC236}">
                <a16:creationId xmlns:a16="http://schemas.microsoft.com/office/drawing/2014/main" id="{EEA5C9F5-60AB-44AF-8C86-1F5D8D37E1D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80273" y="4487733"/>
            <a:ext cx="2872074" cy="1471116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sz="15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Texte 1</a:t>
            </a:r>
          </a:p>
          <a:p>
            <a:pPr lvl="1"/>
            <a:r>
              <a:rPr lang="fr-FR" dirty="0"/>
              <a:t>Texte 2</a:t>
            </a:r>
          </a:p>
          <a:p>
            <a:pPr lvl="2"/>
            <a:r>
              <a:rPr lang="fr-FR" dirty="0"/>
              <a:t>Texte 3</a:t>
            </a:r>
          </a:p>
        </p:txBody>
      </p:sp>
      <p:sp>
        <p:nvSpPr>
          <p:cNvPr id="30" name="Espace réservé pour une image  4">
            <a:extLst>
              <a:ext uri="{FF2B5EF4-FFF2-40B4-BE49-F238E27FC236}">
                <a16:creationId xmlns:a16="http://schemas.microsoft.com/office/drawing/2014/main" id="{0AF855E2-9012-421E-B9E1-0A26E505AF0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74214" y="3135786"/>
            <a:ext cx="772118" cy="720848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31" name="Espace réservé pour une image  4">
            <a:extLst>
              <a:ext uri="{FF2B5EF4-FFF2-40B4-BE49-F238E27FC236}">
                <a16:creationId xmlns:a16="http://schemas.microsoft.com/office/drawing/2014/main" id="{D86FB71D-3017-41AE-9735-2C19FCF2695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365849" y="1657730"/>
            <a:ext cx="772118" cy="720848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479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11">
          <p15:clr>
            <a:srgbClr val="FA7B17"/>
          </p15:clr>
        </p15:guide>
        <p15:guide id="4" orient="horz" pos="170">
          <p15:clr>
            <a:srgbClr val="FA7B17"/>
          </p15:clr>
        </p15:guide>
        <p15:guide id="8" pos="7469">
          <p15:clr>
            <a:srgbClr val="FA7B17"/>
          </p15:clr>
        </p15:guide>
        <p15:guide id="9" orient="horz" pos="3770">
          <p15:clr>
            <a:srgbClr val="FBAE40"/>
          </p15:clr>
        </p15:guide>
        <p15:guide id="10" pos="3840">
          <p15:clr>
            <a:srgbClr val="FBAE40"/>
          </p15:clr>
        </p15:guide>
        <p15:guide id="11" orient="horz" pos="709">
          <p15:clr>
            <a:srgbClr val="FBAE40"/>
          </p15:clr>
        </p15:guide>
        <p15:guide id="12" orient="horz" pos="799">
          <p15:clr>
            <a:srgbClr val="FBAE40"/>
          </p15:clr>
        </p15:guide>
        <p15:guide id="13" orient="horz" pos="227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(3 da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Espace réservé du texte 65">
            <a:extLst>
              <a:ext uri="{FF2B5EF4-FFF2-40B4-BE49-F238E27FC236}">
                <a16:creationId xmlns:a16="http://schemas.microsoft.com/office/drawing/2014/main" id="{F76B45A7-D6E9-41F0-A247-C6A9498232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77972" y="1474288"/>
            <a:ext cx="2838851" cy="1371202"/>
          </a:xfrm>
          <a:solidFill>
            <a:schemeClr val="bg1"/>
          </a:solidFill>
        </p:spPr>
        <p:txBody>
          <a:bodyPr anchor="t"/>
          <a:lstStyle>
            <a:lvl1pPr marL="0" indent="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1">
                <a:solidFill>
                  <a:schemeClr val="bg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200"/>
            </a:lvl2pPr>
          </a:lstStyle>
          <a:p>
            <a:pPr lvl="0"/>
            <a:r>
              <a:rPr lang="fr-FR" dirty="0"/>
              <a:t>Description</a:t>
            </a:r>
          </a:p>
          <a:p>
            <a:pPr lvl="1"/>
            <a:r>
              <a:rPr lang="fr-FR" dirty="0"/>
              <a:t>Précisions</a:t>
            </a:r>
          </a:p>
          <a:p>
            <a:pPr lvl="1"/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15A112-C1CD-4FA5-A262-403CDF2104E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Titre 17">
            <a:extLst>
              <a:ext uri="{FF2B5EF4-FFF2-40B4-BE49-F238E27FC236}">
                <a16:creationId xmlns:a16="http://schemas.microsoft.com/office/drawing/2014/main" id="{B8F26532-C6E1-40C8-903A-5B00D10716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365" y="343026"/>
            <a:ext cx="11217273" cy="853726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latin typeface="+mj-lt"/>
              </a:defRPr>
            </a:lvl1pPr>
          </a:lstStyle>
          <a:p>
            <a:r>
              <a:rPr lang="fr-FR" dirty="0"/>
              <a:t>Titre timeline.</a:t>
            </a:r>
          </a:p>
        </p:txBody>
      </p:sp>
      <p:cxnSp>
        <p:nvCxnSpPr>
          <p:cNvPr id="58" name="Google Shape;135;p18">
            <a:extLst>
              <a:ext uri="{FF2B5EF4-FFF2-40B4-BE49-F238E27FC236}">
                <a16:creationId xmlns:a16="http://schemas.microsoft.com/office/drawing/2014/main" id="{27CAF1DA-2D4A-4948-BF60-25A5C128DBAA}"/>
              </a:ext>
            </a:extLst>
          </p:cNvPr>
          <p:cNvCxnSpPr>
            <a:cxnSpLocks/>
          </p:cNvCxnSpPr>
          <p:nvPr/>
        </p:nvCxnSpPr>
        <p:spPr>
          <a:xfrm>
            <a:off x="263352" y="3626879"/>
            <a:ext cx="1166529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4AB73F1-23F5-438B-9564-47718E4F2E0F}"/>
              </a:ext>
            </a:extLst>
          </p:cNvPr>
          <p:cNvSpPr/>
          <p:nvPr/>
        </p:nvSpPr>
        <p:spPr>
          <a:xfrm>
            <a:off x="-1" y="3522265"/>
            <a:ext cx="976785" cy="15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8BF7CC2-0CD2-4FC4-98CF-6EC2D29E8902}"/>
              </a:ext>
            </a:extLst>
          </p:cNvPr>
          <p:cNvSpPr/>
          <p:nvPr/>
        </p:nvSpPr>
        <p:spPr>
          <a:xfrm>
            <a:off x="11214568" y="3528761"/>
            <a:ext cx="977432" cy="150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Google Shape;234;p23">
            <a:extLst>
              <a:ext uri="{FF2B5EF4-FFF2-40B4-BE49-F238E27FC236}">
                <a16:creationId xmlns:a16="http://schemas.microsoft.com/office/drawing/2014/main" id="{007A8E9C-03DC-4AEB-964C-2EDD86DCA5E9}"/>
              </a:ext>
            </a:extLst>
          </p:cNvPr>
          <p:cNvSpPr/>
          <p:nvPr/>
        </p:nvSpPr>
        <p:spPr>
          <a:xfrm rot="5400000" flipH="1">
            <a:off x="2778572" y="2897266"/>
            <a:ext cx="1440000" cy="1441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" name="Google Shape;233;p23">
            <a:extLst>
              <a:ext uri="{FF2B5EF4-FFF2-40B4-BE49-F238E27FC236}">
                <a16:creationId xmlns:a16="http://schemas.microsoft.com/office/drawing/2014/main" id="{03FFEF43-96AD-42D0-9FE0-C510ED98627F}"/>
              </a:ext>
            </a:extLst>
          </p:cNvPr>
          <p:cNvSpPr/>
          <p:nvPr/>
        </p:nvSpPr>
        <p:spPr>
          <a:xfrm rot="5400000" flipH="1">
            <a:off x="5367620" y="2897266"/>
            <a:ext cx="1440000" cy="1441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6" name="Google Shape;232;p23">
            <a:extLst>
              <a:ext uri="{FF2B5EF4-FFF2-40B4-BE49-F238E27FC236}">
                <a16:creationId xmlns:a16="http://schemas.microsoft.com/office/drawing/2014/main" id="{2E77F159-333F-421D-B0A5-1352950D4204}"/>
              </a:ext>
            </a:extLst>
          </p:cNvPr>
          <p:cNvSpPr/>
          <p:nvPr/>
        </p:nvSpPr>
        <p:spPr>
          <a:xfrm rot="5400000" flipH="1">
            <a:off x="7956667" y="2897266"/>
            <a:ext cx="1440000" cy="1441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" name="Espace réservé du texte 65">
            <a:extLst>
              <a:ext uri="{FF2B5EF4-FFF2-40B4-BE49-F238E27FC236}">
                <a16:creationId xmlns:a16="http://schemas.microsoft.com/office/drawing/2014/main" id="{A41C1F91-6505-498D-9C17-DFBEBDB013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88794" y="4375251"/>
            <a:ext cx="2838851" cy="1371202"/>
          </a:xfrm>
          <a:solidFill>
            <a:schemeClr val="bg1"/>
          </a:solidFill>
        </p:spPr>
        <p:txBody>
          <a:bodyPr anchor="t"/>
          <a:lstStyle>
            <a:lvl1pPr marL="0" indent="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1">
                <a:solidFill>
                  <a:schemeClr val="bg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200"/>
            </a:lvl2pPr>
          </a:lstStyle>
          <a:p>
            <a:pPr lvl="0"/>
            <a:r>
              <a:rPr lang="fr-FR" dirty="0"/>
              <a:t>Description</a:t>
            </a:r>
          </a:p>
          <a:p>
            <a:pPr lvl="1"/>
            <a:r>
              <a:rPr lang="fr-FR" dirty="0"/>
              <a:t>Précisions</a:t>
            </a:r>
          </a:p>
          <a:p>
            <a:pPr lvl="1"/>
            <a:endParaRPr lang="fr-FR" dirty="0"/>
          </a:p>
        </p:txBody>
      </p:sp>
      <p:sp>
        <p:nvSpPr>
          <p:cNvPr id="39" name="Espace réservé du texte 65">
            <a:extLst>
              <a:ext uri="{FF2B5EF4-FFF2-40B4-BE49-F238E27FC236}">
                <a16:creationId xmlns:a16="http://schemas.microsoft.com/office/drawing/2014/main" id="{370F9CA5-39DD-4C24-824F-6888464AC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6067" y="1474288"/>
            <a:ext cx="2838851" cy="1371202"/>
          </a:xfrm>
          <a:solidFill>
            <a:schemeClr val="bg1"/>
          </a:solidFill>
        </p:spPr>
        <p:txBody>
          <a:bodyPr anchor="t"/>
          <a:lstStyle>
            <a:lvl1pPr marL="0" indent="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1">
                <a:solidFill>
                  <a:schemeClr val="bg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200"/>
            </a:lvl2pPr>
          </a:lstStyle>
          <a:p>
            <a:pPr lvl="0"/>
            <a:r>
              <a:rPr lang="fr-FR" dirty="0"/>
              <a:t>Description</a:t>
            </a:r>
          </a:p>
          <a:p>
            <a:pPr lvl="1"/>
            <a:r>
              <a:rPr lang="fr-FR" dirty="0"/>
              <a:t>Précisions</a:t>
            </a:r>
          </a:p>
          <a:p>
            <a:pPr lvl="1"/>
            <a:endParaRPr lang="fr-FR" dirty="0"/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574A4CA-50FF-4AEC-BB40-5B7EFB6897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58572" y="3077865"/>
            <a:ext cx="1080000" cy="1080001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5" name="Espace réservé pour une image  7">
            <a:extLst>
              <a:ext uri="{FF2B5EF4-FFF2-40B4-BE49-F238E27FC236}">
                <a16:creationId xmlns:a16="http://schemas.microsoft.com/office/drawing/2014/main" id="{5DB2B9B4-C7C4-40EF-BA47-64A710B0C2A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47620" y="3086878"/>
            <a:ext cx="1080000" cy="1080001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6" name="Espace réservé pour une image  7">
            <a:extLst>
              <a:ext uri="{FF2B5EF4-FFF2-40B4-BE49-F238E27FC236}">
                <a16:creationId xmlns:a16="http://schemas.microsoft.com/office/drawing/2014/main" id="{48657B44-1783-4D3E-8954-C0197398210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36667" y="3060758"/>
            <a:ext cx="1080000" cy="1080001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8" name="Espace réservé du pied de page 17">
            <a:extLst>
              <a:ext uri="{FF2B5EF4-FFF2-40B4-BE49-F238E27FC236}">
                <a16:creationId xmlns:a16="http://schemas.microsoft.com/office/drawing/2014/main" id="{737EA30E-08D3-4989-800A-FA78AA88C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835" y="6448929"/>
            <a:ext cx="11472000" cy="409075"/>
          </a:xfrm>
        </p:spPr>
        <p:txBody>
          <a:bodyPr anchor="ctr"/>
          <a:lstStyle>
            <a:lvl1pPr algn="ctr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AI&amp;DATA – Formation à la protection des données personnelles</a:t>
            </a:r>
          </a:p>
        </p:txBody>
      </p:sp>
    </p:spTree>
    <p:extLst>
      <p:ext uri="{BB962C8B-B14F-4D97-AF65-F5344CB8AC3E}">
        <p14:creationId xmlns:p14="http://schemas.microsoft.com/office/powerpoint/2010/main" val="1156812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(5 dat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15A112-C1CD-4FA5-A262-403CDF2104E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Titre 17">
            <a:extLst>
              <a:ext uri="{FF2B5EF4-FFF2-40B4-BE49-F238E27FC236}">
                <a16:creationId xmlns:a16="http://schemas.microsoft.com/office/drawing/2014/main" id="{B8F26532-C6E1-40C8-903A-5B00D10716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365" y="343026"/>
            <a:ext cx="11217273" cy="853726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latin typeface="+mj-lt"/>
              </a:defRPr>
            </a:lvl1pPr>
          </a:lstStyle>
          <a:p>
            <a:r>
              <a:rPr lang="fr-FR" dirty="0"/>
              <a:t>Titre timeline.</a:t>
            </a:r>
          </a:p>
        </p:txBody>
      </p:sp>
      <p:cxnSp>
        <p:nvCxnSpPr>
          <p:cNvPr id="58" name="Google Shape;135;p18">
            <a:extLst>
              <a:ext uri="{FF2B5EF4-FFF2-40B4-BE49-F238E27FC236}">
                <a16:creationId xmlns:a16="http://schemas.microsoft.com/office/drawing/2014/main" id="{27CAF1DA-2D4A-4948-BF60-25A5C128DBAA}"/>
              </a:ext>
            </a:extLst>
          </p:cNvPr>
          <p:cNvCxnSpPr>
            <a:cxnSpLocks/>
          </p:cNvCxnSpPr>
          <p:nvPr/>
        </p:nvCxnSpPr>
        <p:spPr>
          <a:xfrm>
            <a:off x="359835" y="3607255"/>
            <a:ext cx="1147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4AB73F1-23F5-438B-9564-47718E4F2E0F}"/>
              </a:ext>
            </a:extLst>
          </p:cNvPr>
          <p:cNvSpPr/>
          <p:nvPr/>
        </p:nvSpPr>
        <p:spPr>
          <a:xfrm>
            <a:off x="-1" y="3522265"/>
            <a:ext cx="976785" cy="15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8BF7CC2-0CD2-4FC4-98CF-6EC2D29E8902}"/>
              </a:ext>
            </a:extLst>
          </p:cNvPr>
          <p:cNvSpPr/>
          <p:nvPr/>
        </p:nvSpPr>
        <p:spPr>
          <a:xfrm>
            <a:off x="11214568" y="3528761"/>
            <a:ext cx="977432" cy="150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E1A67A0-6890-47E3-98D1-0D290F20A1E3}"/>
              </a:ext>
            </a:extLst>
          </p:cNvPr>
          <p:cNvGrpSpPr/>
          <p:nvPr/>
        </p:nvGrpSpPr>
        <p:grpSpPr>
          <a:xfrm>
            <a:off x="2063552" y="2874604"/>
            <a:ext cx="144000" cy="848501"/>
            <a:chOff x="1854833" y="2830754"/>
            <a:chExt cx="144000" cy="848501"/>
          </a:xfrm>
        </p:grpSpPr>
        <p:sp>
          <p:nvSpPr>
            <p:cNvPr id="62" name="Google Shape;136;p18">
              <a:extLst>
                <a:ext uri="{FF2B5EF4-FFF2-40B4-BE49-F238E27FC236}">
                  <a16:creationId xmlns:a16="http://schemas.microsoft.com/office/drawing/2014/main" id="{9A624AA7-A5CD-4394-B27D-2B383F330AD8}"/>
                </a:ext>
              </a:extLst>
            </p:cNvPr>
            <p:cNvSpPr/>
            <p:nvPr/>
          </p:nvSpPr>
          <p:spPr>
            <a:xfrm>
              <a:off x="1854833" y="3535255"/>
              <a:ext cx="144000" cy="144000"/>
            </a:xfrm>
            <a:prstGeom prst="ellipse">
              <a:avLst/>
            </a:prstGeom>
            <a:solidFill>
              <a:schemeClr val="bg2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2" tIns="121892" rIns="121892" bIns="121892" anchor="ctr" anchorCtr="0">
              <a:noAutofit/>
            </a:bodyPr>
            <a:lstStyle/>
            <a:p>
              <a:endParaRPr sz="2400" dirty="0">
                <a:solidFill>
                  <a:schemeClr val="bg2"/>
                </a:solidFill>
              </a:endParaRPr>
            </a:p>
          </p:txBody>
        </p:sp>
        <p:cxnSp>
          <p:nvCxnSpPr>
            <p:cNvPr id="64" name="Google Shape;143;p18">
              <a:extLst>
                <a:ext uri="{FF2B5EF4-FFF2-40B4-BE49-F238E27FC236}">
                  <a16:creationId xmlns:a16="http://schemas.microsoft.com/office/drawing/2014/main" id="{85B563B6-395C-4530-9AFD-FDA4EB97C6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6833" y="2830754"/>
              <a:ext cx="0" cy="70450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66" name="Espace réservé du texte 65">
            <a:extLst>
              <a:ext uri="{FF2B5EF4-FFF2-40B4-BE49-F238E27FC236}">
                <a16:creationId xmlns:a16="http://schemas.microsoft.com/office/drawing/2014/main" id="{F284E5EC-8C5B-455E-B2DC-4311F4F7AF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4236" y="2137414"/>
            <a:ext cx="2397223" cy="1003554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</a:lstStyle>
          <a:p>
            <a:pPr lvl="0"/>
            <a:r>
              <a:rPr lang="fr-FR" dirty="0"/>
              <a:t>Date</a:t>
            </a:r>
          </a:p>
          <a:p>
            <a:pPr lvl="1"/>
            <a:r>
              <a:rPr lang="fr-FR" dirty="0"/>
              <a:t>Description</a:t>
            </a:r>
          </a:p>
          <a:p>
            <a:pPr lvl="1"/>
            <a:endParaRPr lang="fr-FR" dirty="0"/>
          </a:p>
        </p:txBody>
      </p: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0833557B-33D9-4557-99E4-3FA5EEE64AB3}"/>
              </a:ext>
            </a:extLst>
          </p:cNvPr>
          <p:cNvGrpSpPr/>
          <p:nvPr/>
        </p:nvGrpSpPr>
        <p:grpSpPr>
          <a:xfrm>
            <a:off x="3863752" y="3579105"/>
            <a:ext cx="144000" cy="853600"/>
            <a:chOff x="3492300" y="3535255"/>
            <a:chExt cx="144000" cy="853600"/>
          </a:xfrm>
        </p:grpSpPr>
        <p:sp>
          <p:nvSpPr>
            <p:cNvPr id="79" name="Google Shape;137;p18">
              <a:extLst>
                <a:ext uri="{FF2B5EF4-FFF2-40B4-BE49-F238E27FC236}">
                  <a16:creationId xmlns:a16="http://schemas.microsoft.com/office/drawing/2014/main" id="{B7AD5120-0847-4385-99DE-703D28518FA8}"/>
                </a:ext>
              </a:extLst>
            </p:cNvPr>
            <p:cNvSpPr/>
            <p:nvPr/>
          </p:nvSpPr>
          <p:spPr>
            <a:xfrm>
              <a:off x="3492300" y="3535255"/>
              <a:ext cx="144000" cy="144000"/>
            </a:xfrm>
            <a:prstGeom prst="ellipse">
              <a:avLst/>
            </a:prstGeom>
            <a:solidFill>
              <a:schemeClr val="bg2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2" tIns="121892" rIns="121892" bIns="121892" anchor="ctr" anchorCtr="0">
              <a:noAutofit/>
            </a:bodyPr>
            <a:lstStyle/>
            <a:p>
              <a:endParaRPr sz="2400" dirty="0">
                <a:solidFill>
                  <a:schemeClr val="bg2"/>
                </a:solidFill>
              </a:endParaRPr>
            </a:p>
          </p:txBody>
        </p:sp>
        <p:cxnSp>
          <p:nvCxnSpPr>
            <p:cNvPr id="80" name="Google Shape;144;p18">
              <a:extLst>
                <a:ext uri="{FF2B5EF4-FFF2-40B4-BE49-F238E27FC236}">
                  <a16:creationId xmlns:a16="http://schemas.microsoft.com/office/drawing/2014/main" id="{6196E810-1F58-4606-8953-C6ABFD5AD89D}"/>
                </a:ext>
              </a:extLst>
            </p:cNvPr>
            <p:cNvCxnSpPr>
              <a:endCxn id="79" idx="4"/>
            </p:cNvCxnSpPr>
            <p:nvPr/>
          </p:nvCxnSpPr>
          <p:spPr>
            <a:xfrm rot="10800000">
              <a:off x="3564300" y="3679255"/>
              <a:ext cx="0" cy="709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82" name="Espace réservé du texte 65">
            <a:extLst>
              <a:ext uri="{FF2B5EF4-FFF2-40B4-BE49-F238E27FC236}">
                <a16:creationId xmlns:a16="http://schemas.microsoft.com/office/drawing/2014/main" id="{2CB91B05-5D62-43C8-84FE-BBB4A2D1D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7139" y="4153638"/>
            <a:ext cx="2397223" cy="1003554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</a:lstStyle>
          <a:p>
            <a:pPr lvl="0"/>
            <a:r>
              <a:rPr lang="fr-FR" dirty="0"/>
              <a:t>Date</a:t>
            </a:r>
          </a:p>
          <a:p>
            <a:pPr lvl="1"/>
            <a:r>
              <a:rPr lang="fr-FR" dirty="0"/>
              <a:t>Description</a:t>
            </a:r>
          </a:p>
          <a:p>
            <a:pPr lvl="1"/>
            <a:endParaRPr lang="fr-FR" dirty="0"/>
          </a:p>
        </p:txBody>
      </p:sp>
      <p:sp>
        <p:nvSpPr>
          <p:cNvPr id="84" name="Espace réservé du texte 65">
            <a:extLst>
              <a:ext uri="{FF2B5EF4-FFF2-40B4-BE49-F238E27FC236}">
                <a16:creationId xmlns:a16="http://schemas.microsoft.com/office/drawing/2014/main" id="{F76B45A7-D6E9-41F0-A247-C6A9498232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2827" y="2137414"/>
            <a:ext cx="2397223" cy="1003554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</a:lstStyle>
          <a:p>
            <a:pPr lvl="0"/>
            <a:r>
              <a:rPr lang="fr-FR" dirty="0"/>
              <a:t>Date</a:t>
            </a:r>
          </a:p>
          <a:p>
            <a:pPr lvl="1"/>
            <a:r>
              <a:rPr lang="fr-FR" dirty="0"/>
              <a:t>Description</a:t>
            </a:r>
          </a:p>
          <a:p>
            <a:pPr lvl="1"/>
            <a:endParaRPr lang="fr-FR" dirty="0"/>
          </a:p>
        </p:txBody>
      </p: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8E8E324F-3E52-41D5-8991-AB3C9114D768}"/>
              </a:ext>
            </a:extLst>
          </p:cNvPr>
          <p:cNvGrpSpPr/>
          <p:nvPr/>
        </p:nvGrpSpPr>
        <p:grpSpPr>
          <a:xfrm>
            <a:off x="5659439" y="2869505"/>
            <a:ext cx="144000" cy="853600"/>
            <a:chOff x="5129767" y="2825655"/>
            <a:chExt cx="144000" cy="853600"/>
          </a:xfrm>
        </p:grpSpPr>
        <p:sp>
          <p:nvSpPr>
            <p:cNvPr id="86" name="Google Shape;138;p18">
              <a:extLst>
                <a:ext uri="{FF2B5EF4-FFF2-40B4-BE49-F238E27FC236}">
                  <a16:creationId xmlns:a16="http://schemas.microsoft.com/office/drawing/2014/main" id="{15D4EDCB-910A-40F4-994C-9778C74134F3}"/>
                </a:ext>
              </a:extLst>
            </p:cNvPr>
            <p:cNvSpPr/>
            <p:nvPr/>
          </p:nvSpPr>
          <p:spPr>
            <a:xfrm>
              <a:off x="5129767" y="3535255"/>
              <a:ext cx="144000" cy="144000"/>
            </a:xfrm>
            <a:prstGeom prst="ellipse">
              <a:avLst/>
            </a:prstGeom>
            <a:solidFill>
              <a:schemeClr val="bg2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2" tIns="121892" rIns="121892" bIns="121892" anchor="ctr" anchorCtr="0">
              <a:noAutofit/>
            </a:bodyPr>
            <a:lstStyle/>
            <a:p>
              <a:endParaRPr sz="2400" dirty="0">
                <a:solidFill>
                  <a:schemeClr val="bg2"/>
                </a:solidFill>
              </a:endParaRPr>
            </a:p>
          </p:txBody>
        </p:sp>
        <p:cxnSp>
          <p:nvCxnSpPr>
            <p:cNvPr id="87" name="Google Shape;145;p18">
              <a:extLst>
                <a:ext uri="{FF2B5EF4-FFF2-40B4-BE49-F238E27FC236}">
                  <a16:creationId xmlns:a16="http://schemas.microsoft.com/office/drawing/2014/main" id="{D9C89EBE-AEED-4159-9484-7B168983F5BD}"/>
                </a:ext>
              </a:extLst>
            </p:cNvPr>
            <p:cNvCxnSpPr>
              <a:cxnSpLocks/>
              <a:stCxn id="86" idx="0"/>
            </p:cNvCxnSpPr>
            <p:nvPr/>
          </p:nvCxnSpPr>
          <p:spPr>
            <a:xfrm rot="10800000" flipH="1">
              <a:off x="5201767" y="2825655"/>
              <a:ext cx="3600" cy="709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5C64BABC-43FA-4767-9DCB-3D0C883B73CD}"/>
              </a:ext>
            </a:extLst>
          </p:cNvPr>
          <p:cNvGrpSpPr/>
          <p:nvPr/>
        </p:nvGrpSpPr>
        <p:grpSpPr>
          <a:xfrm>
            <a:off x="7536176" y="3579105"/>
            <a:ext cx="144000" cy="853600"/>
            <a:chOff x="6767233" y="3535255"/>
            <a:chExt cx="144000" cy="853600"/>
          </a:xfrm>
        </p:grpSpPr>
        <p:sp>
          <p:nvSpPr>
            <p:cNvPr id="90" name="Google Shape;139;p18">
              <a:extLst>
                <a:ext uri="{FF2B5EF4-FFF2-40B4-BE49-F238E27FC236}">
                  <a16:creationId xmlns:a16="http://schemas.microsoft.com/office/drawing/2014/main" id="{A694481E-4FF9-4599-ACF0-8ED6507AD22D}"/>
                </a:ext>
              </a:extLst>
            </p:cNvPr>
            <p:cNvSpPr/>
            <p:nvPr/>
          </p:nvSpPr>
          <p:spPr>
            <a:xfrm>
              <a:off x="6767233" y="3535255"/>
              <a:ext cx="144000" cy="144000"/>
            </a:xfrm>
            <a:prstGeom prst="ellipse">
              <a:avLst/>
            </a:prstGeom>
            <a:solidFill>
              <a:schemeClr val="bg2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2" tIns="121892" rIns="121892" bIns="121892" anchor="ctr" anchorCtr="0">
              <a:noAutofit/>
            </a:bodyPr>
            <a:lstStyle/>
            <a:p>
              <a:endParaRPr sz="2400" dirty="0">
                <a:solidFill>
                  <a:schemeClr val="bg2"/>
                </a:solidFill>
              </a:endParaRPr>
            </a:p>
          </p:txBody>
        </p:sp>
        <p:cxnSp>
          <p:nvCxnSpPr>
            <p:cNvPr id="91" name="Google Shape;146;p18">
              <a:extLst>
                <a:ext uri="{FF2B5EF4-FFF2-40B4-BE49-F238E27FC236}">
                  <a16:creationId xmlns:a16="http://schemas.microsoft.com/office/drawing/2014/main" id="{27437484-F4D5-4350-8D03-EE5511E2C599}"/>
                </a:ext>
              </a:extLst>
            </p:cNvPr>
            <p:cNvCxnSpPr>
              <a:endCxn id="90" idx="4"/>
            </p:cNvCxnSpPr>
            <p:nvPr/>
          </p:nvCxnSpPr>
          <p:spPr>
            <a:xfrm rot="10800000">
              <a:off x="6839233" y="3679255"/>
              <a:ext cx="2800" cy="709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2E770765-8859-45FD-80D7-CFB218FBDF07}"/>
              </a:ext>
            </a:extLst>
          </p:cNvPr>
          <p:cNvGrpSpPr/>
          <p:nvPr/>
        </p:nvGrpSpPr>
        <p:grpSpPr>
          <a:xfrm>
            <a:off x="9408384" y="2869505"/>
            <a:ext cx="144000" cy="853600"/>
            <a:chOff x="8404700" y="2825655"/>
            <a:chExt cx="144000" cy="853600"/>
          </a:xfrm>
        </p:grpSpPr>
        <p:sp>
          <p:nvSpPr>
            <p:cNvPr id="94" name="Google Shape;140;p18">
              <a:extLst>
                <a:ext uri="{FF2B5EF4-FFF2-40B4-BE49-F238E27FC236}">
                  <a16:creationId xmlns:a16="http://schemas.microsoft.com/office/drawing/2014/main" id="{B767822E-8D84-4D79-A325-435AEC862777}"/>
                </a:ext>
              </a:extLst>
            </p:cNvPr>
            <p:cNvSpPr/>
            <p:nvPr/>
          </p:nvSpPr>
          <p:spPr>
            <a:xfrm>
              <a:off x="8404700" y="3535255"/>
              <a:ext cx="144000" cy="144000"/>
            </a:xfrm>
            <a:prstGeom prst="ellipse">
              <a:avLst/>
            </a:prstGeom>
            <a:solidFill>
              <a:schemeClr val="bg2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2" tIns="121892" rIns="121892" bIns="121892" anchor="ctr" anchorCtr="0">
              <a:noAutofit/>
            </a:bodyPr>
            <a:lstStyle/>
            <a:p>
              <a:endParaRPr sz="2400" dirty="0">
                <a:solidFill>
                  <a:schemeClr val="bg2"/>
                </a:solidFill>
              </a:endParaRPr>
            </a:p>
          </p:txBody>
        </p:sp>
        <p:cxnSp>
          <p:nvCxnSpPr>
            <p:cNvPr id="95" name="Google Shape;147;p18">
              <a:extLst>
                <a:ext uri="{FF2B5EF4-FFF2-40B4-BE49-F238E27FC236}">
                  <a16:creationId xmlns:a16="http://schemas.microsoft.com/office/drawing/2014/main" id="{E4834BBA-8A0A-4771-9E53-54235DD49B09}"/>
                </a:ext>
              </a:extLst>
            </p:cNvPr>
            <p:cNvCxnSpPr>
              <a:stCxn id="94" idx="0"/>
            </p:cNvCxnSpPr>
            <p:nvPr/>
          </p:nvCxnSpPr>
          <p:spPr>
            <a:xfrm rot="10800000" flipH="1">
              <a:off x="8476700" y="2825655"/>
              <a:ext cx="2000" cy="709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17" name="Espace réservé du texte 65">
            <a:extLst>
              <a:ext uri="{FF2B5EF4-FFF2-40B4-BE49-F238E27FC236}">
                <a16:creationId xmlns:a16="http://schemas.microsoft.com/office/drawing/2014/main" id="{CBEFA729-B449-4F83-A26C-A00370022F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81772" y="2137414"/>
            <a:ext cx="2397223" cy="1003554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</a:lstStyle>
          <a:p>
            <a:pPr lvl="0"/>
            <a:r>
              <a:rPr lang="fr-FR" dirty="0"/>
              <a:t>Date</a:t>
            </a:r>
          </a:p>
          <a:p>
            <a:pPr lvl="1"/>
            <a:r>
              <a:rPr lang="fr-FR" dirty="0"/>
              <a:t>Description</a:t>
            </a:r>
          </a:p>
          <a:p>
            <a:pPr lvl="1"/>
            <a:endParaRPr lang="fr-FR" dirty="0"/>
          </a:p>
        </p:txBody>
      </p:sp>
      <p:sp>
        <p:nvSpPr>
          <p:cNvPr id="118" name="Espace réservé du texte 65">
            <a:extLst>
              <a:ext uri="{FF2B5EF4-FFF2-40B4-BE49-F238E27FC236}">
                <a16:creationId xmlns:a16="http://schemas.microsoft.com/office/drawing/2014/main" id="{F44EC681-DE44-44F7-AF2C-5D61ACE774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09563" y="4153638"/>
            <a:ext cx="2397223" cy="1003554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</a:lstStyle>
          <a:p>
            <a:pPr lvl="0"/>
            <a:r>
              <a:rPr lang="fr-FR" dirty="0"/>
              <a:t>Date</a:t>
            </a:r>
          </a:p>
          <a:p>
            <a:pPr lvl="1"/>
            <a:r>
              <a:rPr lang="fr-FR" dirty="0"/>
              <a:t>Description</a:t>
            </a:r>
          </a:p>
          <a:p>
            <a:pPr lvl="1"/>
            <a:endParaRPr lang="fr-FR" dirty="0"/>
          </a:p>
        </p:txBody>
      </p:sp>
      <p:sp>
        <p:nvSpPr>
          <p:cNvPr id="29" name="Espace réservé du pied de page 17">
            <a:extLst>
              <a:ext uri="{FF2B5EF4-FFF2-40B4-BE49-F238E27FC236}">
                <a16:creationId xmlns:a16="http://schemas.microsoft.com/office/drawing/2014/main" id="{28E5BDAB-FAE0-4C51-A7E5-A148AD225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835" y="6448929"/>
            <a:ext cx="11472000" cy="409075"/>
          </a:xfrm>
        </p:spPr>
        <p:txBody>
          <a:bodyPr anchor="ctr"/>
          <a:lstStyle>
            <a:lvl1pPr algn="ctr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AI&amp;DATA – Formation à la protection des données personnelles</a:t>
            </a:r>
          </a:p>
        </p:txBody>
      </p:sp>
    </p:spTree>
    <p:extLst>
      <p:ext uri="{BB962C8B-B14F-4D97-AF65-F5344CB8AC3E}">
        <p14:creationId xmlns:p14="http://schemas.microsoft.com/office/powerpoint/2010/main" val="1809755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(6 dates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15A112-C1CD-4FA5-A262-403CDF2104E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Titre 17">
            <a:extLst>
              <a:ext uri="{FF2B5EF4-FFF2-40B4-BE49-F238E27FC236}">
                <a16:creationId xmlns:a16="http://schemas.microsoft.com/office/drawing/2014/main" id="{B8F26532-C6E1-40C8-903A-5B00D10716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365" y="343026"/>
            <a:ext cx="11217273" cy="853726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latin typeface="+mj-lt"/>
              </a:defRPr>
            </a:lvl1pPr>
          </a:lstStyle>
          <a:p>
            <a:r>
              <a:rPr lang="fr-FR" dirty="0"/>
              <a:t>Titre timeline.</a:t>
            </a:r>
          </a:p>
        </p:txBody>
      </p:sp>
      <p:cxnSp>
        <p:nvCxnSpPr>
          <p:cNvPr id="58" name="Google Shape;135;p18">
            <a:extLst>
              <a:ext uri="{FF2B5EF4-FFF2-40B4-BE49-F238E27FC236}">
                <a16:creationId xmlns:a16="http://schemas.microsoft.com/office/drawing/2014/main" id="{27CAF1DA-2D4A-4948-BF60-25A5C128DBAA}"/>
              </a:ext>
            </a:extLst>
          </p:cNvPr>
          <p:cNvCxnSpPr>
            <a:cxnSpLocks/>
          </p:cNvCxnSpPr>
          <p:nvPr/>
        </p:nvCxnSpPr>
        <p:spPr>
          <a:xfrm>
            <a:off x="359835" y="3607255"/>
            <a:ext cx="1156881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4AB73F1-23F5-438B-9564-47718E4F2E0F}"/>
              </a:ext>
            </a:extLst>
          </p:cNvPr>
          <p:cNvSpPr/>
          <p:nvPr/>
        </p:nvSpPr>
        <p:spPr>
          <a:xfrm>
            <a:off x="-1" y="3522265"/>
            <a:ext cx="976785" cy="15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8BF7CC2-0CD2-4FC4-98CF-6EC2D29E8902}"/>
              </a:ext>
            </a:extLst>
          </p:cNvPr>
          <p:cNvSpPr/>
          <p:nvPr/>
        </p:nvSpPr>
        <p:spPr>
          <a:xfrm>
            <a:off x="11214568" y="3528761"/>
            <a:ext cx="977432" cy="150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E1A67A0-6890-47E3-98D1-0D290F20A1E3}"/>
              </a:ext>
            </a:extLst>
          </p:cNvPr>
          <p:cNvGrpSpPr/>
          <p:nvPr/>
        </p:nvGrpSpPr>
        <p:grpSpPr>
          <a:xfrm>
            <a:off x="1894017" y="2830754"/>
            <a:ext cx="144000" cy="848501"/>
            <a:chOff x="1854833" y="2830754"/>
            <a:chExt cx="144000" cy="848501"/>
          </a:xfrm>
        </p:grpSpPr>
        <p:sp>
          <p:nvSpPr>
            <p:cNvPr id="62" name="Google Shape;136;p18">
              <a:extLst>
                <a:ext uri="{FF2B5EF4-FFF2-40B4-BE49-F238E27FC236}">
                  <a16:creationId xmlns:a16="http://schemas.microsoft.com/office/drawing/2014/main" id="{9A624AA7-A5CD-4394-B27D-2B383F330AD8}"/>
                </a:ext>
              </a:extLst>
            </p:cNvPr>
            <p:cNvSpPr/>
            <p:nvPr/>
          </p:nvSpPr>
          <p:spPr>
            <a:xfrm>
              <a:off x="1854833" y="3535255"/>
              <a:ext cx="144000" cy="144000"/>
            </a:xfrm>
            <a:prstGeom prst="ellipse">
              <a:avLst/>
            </a:prstGeom>
            <a:solidFill>
              <a:schemeClr val="bg2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2" tIns="121892" rIns="121892" bIns="121892" anchor="ctr" anchorCtr="0">
              <a:noAutofit/>
            </a:bodyPr>
            <a:lstStyle/>
            <a:p>
              <a:endParaRPr sz="2400" dirty="0">
                <a:solidFill>
                  <a:schemeClr val="bg2"/>
                </a:solidFill>
              </a:endParaRPr>
            </a:p>
          </p:txBody>
        </p:sp>
        <p:cxnSp>
          <p:nvCxnSpPr>
            <p:cNvPr id="64" name="Google Shape;143;p18">
              <a:extLst>
                <a:ext uri="{FF2B5EF4-FFF2-40B4-BE49-F238E27FC236}">
                  <a16:creationId xmlns:a16="http://schemas.microsoft.com/office/drawing/2014/main" id="{85B563B6-395C-4530-9AFD-FDA4EB97C6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6833" y="2830754"/>
              <a:ext cx="0" cy="70450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66" name="Espace réservé du texte 65">
            <a:extLst>
              <a:ext uri="{FF2B5EF4-FFF2-40B4-BE49-F238E27FC236}">
                <a16:creationId xmlns:a16="http://schemas.microsoft.com/office/drawing/2014/main" id="{F284E5EC-8C5B-455E-B2DC-4311F4F7AF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2137414"/>
            <a:ext cx="2397223" cy="1003554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</a:lstStyle>
          <a:p>
            <a:pPr lvl="0"/>
            <a:r>
              <a:rPr lang="fr-FR" dirty="0"/>
              <a:t>Date</a:t>
            </a:r>
          </a:p>
          <a:p>
            <a:pPr lvl="1"/>
            <a:r>
              <a:rPr lang="fr-FR" dirty="0"/>
              <a:t>Description</a:t>
            </a:r>
          </a:p>
          <a:p>
            <a:pPr lvl="1"/>
            <a:endParaRPr lang="fr-FR" dirty="0"/>
          </a:p>
        </p:txBody>
      </p: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0833557B-33D9-4557-99E4-3FA5EEE64AB3}"/>
              </a:ext>
            </a:extLst>
          </p:cNvPr>
          <p:cNvGrpSpPr/>
          <p:nvPr/>
        </p:nvGrpSpPr>
        <p:grpSpPr>
          <a:xfrm>
            <a:off x="3479109" y="3535255"/>
            <a:ext cx="144000" cy="853600"/>
            <a:chOff x="3492300" y="3535255"/>
            <a:chExt cx="144000" cy="853600"/>
          </a:xfrm>
        </p:grpSpPr>
        <p:sp>
          <p:nvSpPr>
            <p:cNvPr id="79" name="Google Shape;137;p18">
              <a:extLst>
                <a:ext uri="{FF2B5EF4-FFF2-40B4-BE49-F238E27FC236}">
                  <a16:creationId xmlns:a16="http://schemas.microsoft.com/office/drawing/2014/main" id="{B7AD5120-0847-4385-99DE-703D28518FA8}"/>
                </a:ext>
              </a:extLst>
            </p:cNvPr>
            <p:cNvSpPr/>
            <p:nvPr/>
          </p:nvSpPr>
          <p:spPr>
            <a:xfrm>
              <a:off x="3492300" y="3535255"/>
              <a:ext cx="144000" cy="144000"/>
            </a:xfrm>
            <a:prstGeom prst="ellipse">
              <a:avLst/>
            </a:prstGeom>
            <a:solidFill>
              <a:schemeClr val="bg2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2" tIns="121892" rIns="121892" bIns="121892" anchor="ctr" anchorCtr="0">
              <a:noAutofit/>
            </a:bodyPr>
            <a:lstStyle/>
            <a:p>
              <a:endParaRPr sz="2400" dirty="0">
                <a:solidFill>
                  <a:schemeClr val="bg2"/>
                </a:solidFill>
              </a:endParaRPr>
            </a:p>
          </p:txBody>
        </p:sp>
        <p:cxnSp>
          <p:nvCxnSpPr>
            <p:cNvPr id="80" name="Google Shape;144;p18">
              <a:extLst>
                <a:ext uri="{FF2B5EF4-FFF2-40B4-BE49-F238E27FC236}">
                  <a16:creationId xmlns:a16="http://schemas.microsoft.com/office/drawing/2014/main" id="{6196E810-1F58-4606-8953-C6ABFD5AD89D}"/>
                </a:ext>
              </a:extLst>
            </p:cNvPr>
            <p:cNvCxnSpPr>
              <a:endCxn id="79" idx="4"/>
            </p:cNvCxnSpPr>
            <p:nvPr/>
          </p:nvCxnSpPr>
          <p:spPr>
            <a:xfrm rot="10800000">
              <a:off x="3564300" y="3679255"/>
              <a:ext cx="0" cy="709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82" name="Espace réservé du texte 65">
            <a:extLst>
              <a:ext uri="{FF2B5EF4-FFF2-40B4-BE49-F238E27FC236}">
                <a16:creationId xmlns:a16="http://schemas.microsoft.com/office/drawing/2014/main" id="{2CB91B05-5D62-43C8-84FE-BBB4A2D1D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70005" y="4153638"/>
            <a:ext cx="2397223" cy="1003554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</a:lstStyle>
          <a:p>
            <a:pPr lvl="0"/>
            <a:r>
              <a:rPr lang="fr-FR" dirty="0"/>
              <a:t>Date</a:t>
            </a:r>
          </a:p>
          <a:p>
            <a:pPr lvl="1"/>
            <a:r>
              <a:rPr lang="fr-FR" dirty="0"/>
              <a:t>Description</a:t>
            </a:r>
          </a:p>
          <a:p>
            <a:pPr lvl="1"/>
            <a:endParaRPr lang="fr-FR" dirty="0"/>
          </a:p>
        </p:txBody>
      </p:sp>
      <p:sp>
        <p:nvSpPr>
          <p:cNvPr id="84" name="Espace réservé du texte 65">
            <a:extLst>
              <a:ext uri="{FF2B5EF4-FFF2-40B4-BE49-F238E27FC236}">
                <a16:creationId xmlns:a16="http://schemas.microsoft.com/office/drawing/2014/main" id="{F76B45A7-D6E9-41F0-A247-C6A9498232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33985" y="2137414"/>
            <a:ext cx="2397223" cy="1003554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</a:lstStyle>
          <a:p>
            <a:pPr lvl="0"/>
            <a:r>
              <a:rPr lang="fr-FR" dirty="0"/>
              <a:t>Date</a:t>
            </a:r>
          </a:p>
          <a:p>
            <a:pPr lvl="1"/>
            <a:r>
              <a:rPr lang="fr-FR" dirty="0"/>
              <a:t>Description</a:t>
            </a:r>
          </a:p>
          <a:p>
            <a:pPr lvl="1"/>
            <a:endParaRPr lang="fr-FR" dirty="0"/>
          </a:p>
        </p:txBody>
      </p: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8E8E324F-3E52-41D5-8991-AB3C9114D768}"/>
              </a:ext>
            </a:extLst>
          </p:cNvPr>
          <p:cNvGrpSpPr/>
          <p:nvPr/>
        </p:nvGrpSpPr>
        <p:grpSpPr>
          <a:xfrm>
            <a:off x="5060597" y="2825655"/>
            <a:ext cx="144000" cy="853600"/>
            <a:chOff x="5129767" y="2825655"/>
            <a:chExt cx="144000" cy="853600"/>
          </a:xfrm>
        </p:grpSpPr>
        <p:sp>
          <p:nvSpPr>
            <p:cNvPr id="86" name="Google Shape;138;p18">
              <a:extLst>
                <a:ext uri="{FF2B5EF4-FFF2-40B4-BE49-F238E27FC236}">
                  <a16:creationId xmlns:a16="http://schemas.microsoft.com/office/drawing/2014/main" id="{15D4EDCB-910A-40F4-994C-9778C74134F3}"/>
                </a:ext>
              </a:extLst>
            </p:cNvPr>
            <p:cNvSpPr/>
            <p:nvPr/>
          </p:nvSpPr>
          <p:spPr>
            <a:xfrm>
              <a:off x="5129767" y="3535255"/>
              <a:ext cx="144000" cy="144000"/>
            </a:xfrm>
            <a:prstGeom prst="ellipse">
              <a:avLst/>
            </a:prstGeom>
            <a:solidFill>
              <a:schemeClr val="bg2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2" tIns="121892" rIns="121892" bIns="121892" anchor="ctr" anchorCtr="0">
              <a:noAutofit/>
            </a:bodyPr>
            <a:lstStyle/>
            <a:p>
              <a:endParaRPr sz="2400" dirty="0">
                <a:solidFill>
                  <a:schemeClr val="bg2"/>
                </a:solidFill>
              </a:endParaRPr>
            </a:p>
          </p:txBody>
        </p:sp>
        <p:cxnSp>
          <p:nvCxnSpPr>
            <p:cNvPr id="87" name="Google Shape;145;p18">
              <a:extLst>
                <a:ext uri="{FF2B5EF4-FFF2-40B4-BE49-F238E27FC236}">
                  <a16:creationId xmlns:a16="http://schemas.microsoft.com/office/drawing/2014/main" id="{D9C89EBE-AEED-4159-9484-7B168983F5BD}"/>
                </a:ext>
              </a:extLst>
            </p:cNvPr>
            <p:cNvCxnSpPr>
              <a:cxnSpLocks/>
              <a:stCxn id="86" idx="0"/>
            </p:cNvCxnSpPr>
            <p:nvPr/>
          </p:nvCxnSpPr>
          <p:spPr>
            <a:xfrm rot="10800000" flipH="1">
              <a:off x="5201767" y="2825655"/>
              <a:ext cx="3600" cy="709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5C64BABC-43FA-4767-9DCB-3D0C883B73CD}"/>
              </a:ext>
            </a:extLst>
          </p:cNvPr>
          <p:cNvGrpSpPr/>
          <p:nvPr/>
        </p:nvGrpSpPr>
        <p:grpSpPr>
          <a:xfrm>
            <a:off x="6745031" y="3535255"/>
            <a:ext cx="144000" cy="853600"/>
            <a:chOff x="6767233" y="3535255"/>
            <a:chExt cx="144000" cy="853600"/>
          </a:xfrm>
        </p:grpSpPr>
        <p:sp>
          <p:nvSpPr>
            <p:cNvPr id="90" name="Google Shape;139;p18">
              <a:extLst>
                <a:ext uri="{FF2B5EF4-FFF2-40B4-BE49-F238E27FC236}">
                  <a16:creationId xmlns:a16="http://schemas.microsoft.com/office/drawing/2014/main" id="{A694481E-4FF9-4599-ACF0-8ED6507AD22D}"/>
                </a:ext>
              </a:extLst>
            </p:cNvPr>
            <p:cNvSpPr/>
            <p:nvPr/>
          </p:nvSpPr>
          <p:spPr>
            <a:xfrm>
              <a:off x="6767233" y="3535255"/>
              <a:ext cx="144000" cy="144000"/>
            </a:xfrm>
            <a:prstGeom prst="ellipse">
              <a:avLst/>
            </a:prstGeom>
            <a:solidFill>
              <a:schemeClr val="bg2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2" tIns="121892" rIns="121892" bIns="121892" anchor="ctr" anchorCtr="0">
              <a:noAutofit/>
            </a:bodyPr>
            <a:lstStyle/>
            <a:p>
              <a:endParaRPr sz="2400" dirty="0">
                <a:solidFill>
                  <a:schemeClr val="bg2"/>
                </a:solidFill>
              </a:endParaRPr>
            </a:p>
          </p:txBody>
        </p:sp>
        <p:cxnSp>
          <p:nvCxnSpPr>
            <p:cNvPr id="91" name="Google Shape;146;p18">
              <a:extLst>
                <a:ext uri="{FF2B5EF4-FFF2-40B4-BE49-F238E27FC236}">
                  <a16:creationId xmlns:a16="http://schemas.microsoft.com/office/drawing/2014/main" id="{27437484-F4D5-4350-8D03-EE5511E2C599}"/>
                </a:ext>
              </a:extLst>
            </p:cNvPr>
            <p:cNvCxnSpPr>
              <a:endCxn id="90" idx="4"/>
            </p:cNvCxnSpPr>
            <p:nvPr/>
          </p:nvCxnSpPr>
          <p:spPr>
            <a:xfrm rot="10800000">
              <a:off x="6839233" y="3679255"/>
              <a:ext cx="2800" cy="709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2E770765-8859-45FD-80D7-CFB218FBDF07}"/>
              </a:ext>
            </a:extLst>
          </p:cNvPr>
          <p:cNvGrpSpPr/>
          <p:nvPr/>
        </p:nvGrpSpPr>
        <p:grpSpPr>
          <a:xfrm>
            <a:off x="8428530" y="2825655"/>
            <a:ext cx="144000" cy="853600"/>
            <a:chOff x="8404700" y="2825655"/>
            <a:chExt cx="144000" cy="853600"/>
          </a:xfrm>
        </p:grpSpPr>
        <p:sp>
          <p:nvSpPr>
            <p:cNvPr id="94" name="Google Shape;140;p18">
              <a:extLst>
                <a:ext uri="{FF2B5EF4-FFF2-40B4-BE49-F238E27FC236}">
                  <a16:creationId xmlns:a16="http://schemas.microsoft.com/office/drawing/2014/main" id="{B767822E-8D84-4D79-A325-435AEC862777}"/>
                </a:ext>
              </a:extLst>
            </p:cNvPr>
            <p:cNvSpPr/>
            <p:nvPr/>
          </p:nvSpPr>
          <p:spPr>
            <a:xfrm>
              <a:off x="8404700" y="3535255"/>
              <a:ext cx="144000" cy="144000"/>
            </a:xfrm>
            <a:prstGeom prst="ellipse">
              <a:avLst/>
            </a:prstGeom>
            <a:solidFill>
              <a:schemeClr val="bg2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2" tIns="121892" rIns="121892" bIns="121892" anchor="ctr" anchorCtr="0">
              <a:noAutofit/>
            </a:bodyPr>
            <a:lstStyle/>
            <a:p>
              <a:endParaRPr sz="2400" dirty="0">
                <a:solidFill>
                  <a:schemeClr val="bg2"/>
                </a:solidFill>
              </a:endParaRPr>
            </a:p>
          </p:txBody>
        </p:sp>
        <p:cxnSp>
          <p:nvCxnSpPr>
            <p:cNvPr id="95" name="Google Shape;147;p18">
              <a:extLst>
                <a:ext uri="{FF2B5EF4-FFF2-40B4-BE49-F238E27FC236}">
                  <a16:creationId xmlns:a16="http://schemas.microsoft.com/office/drawing/2014/main" id="{E4834BBA-8A0A-4771-9E53-54235DD49B09}"/>
                </a:ext>
              </a:extLst>
            </p:cNvPr>
            <p:cNvCxnSpPr>
              <a:stCxn id="94" idx="0"/>
            </p:cNvCxnSpPr>
            <p:nvPr/>
          </p:nvCxnSpPr>
          <p:spPr>
            <a:xfrm rot="10800000" flipH="1">
              <a:off x="8476700" y="2825655"/>
              <a:ext cx="2000" cy="709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956759EC-C1A7-4F0D-A040-8DBE68724C23}"/>
              </a:ext>
            </a:extLst>
          </p:cNvPr>
          <p:cNvGrpSpPr/>
          <p:nvPr/>
        </p:nvGrpSpPr>
        <p:grpSpPr>
          <a:xfrm>
            <a:off x="10081351" y="3535255"/>
            <a:ext cx="144000" cy="853600"/>
            <a:chOff x="10042167" y="3535255"/>
            <a:chExt cx="144000" cy="853600"/>
          </a:xfrm>
        </p:grpSpPr>
        <p:sp>
          <p:nvSpPr>
            <p:cNvPr id="98" name="Google Shape;141;p18">
              <a:extLst>
                <a:ext uri="{FF2B5EF4-FFF2-40B4-BE49-F238E27FC236}">
                  <a16:creationId xmlns:a16="http://schemas.microsoft.com/office/drawing/2014/main" id="{56CF648E-3F37-471E-91C8-04856D4EE69F}"/>
                </a:ext>
              </a:extLst>
            </p:cNvPr>
            <p:cNvSpPr/>
            <p:nvPr/>
          </p:nvSpPr>
          <p:spPr>
            <a:xfrm>
              <a:off x="10042167" y="3535255"/>
              <a:ext cx="144000" cy="144000"/>
            </a:xfrm>
            <a:prstGeom prst="ellipse">
              <a:avLst/>
            </a:prstGeom>
            <a:solidFill>
              <a:schemeClr val="bg2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2" tIns="121892" rIns="121892" bIns="121892" anchor="ctr" anchorCtr="0">
              <a:noAutofit/>
            </a:bodyPr>
            <a:lstStyle/>
            <a:p>
              <a:endParaRPr sz="2400" dirty="0">
                <a:solidFill>
                  <a:schemeClr val="bg2"/>
                </a:solidFill>
              </a:endParaRPr>
            </a:p>
          </p:txBody>
        </p:sp>
        <p:cxnSp>
          <p:nvCxnSpPr>
            <p:cNvPr id="99" name="Google Shape;148;p18">
              <a:extLst>
                <a:ext uri="{FF2B5EF4-FFF2-40B4-BE49-F238E27FC236}">
                  <a16:creationId xmlns:a16="http://schemas.microsoft.com/office/drawing/2014/main" id="{83EBD558-7402-47C5-BBFC-E9DB0072A1CA}"/>
                </a:ext>
              </a:extLst>
            </p:cNvPr>
            <p:cNvCxnSpPr>
              <a:endCxn id="98" idx="4"/>
            </p:cNvCxnSpPr>
            <p:nvPr/>
          </p:nvCxnSpPr>
          <p:spPr>
            <a:xfrm rot="10800000">
              <a:off x="10114167" y="3679255"/>
              <a:ext cx="6400" cy="709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17" name="Espace réservé du texte 65">
            <a:extLst>
              <a:ext uri="{FF2B5EF4-FFF2-40B4-BE49-F238E27FC236}">
                <a16:creationId xmlns:a16="http://schemas.microsoft.com/office/drawing/2014/main" id="{CBEFA729-B449-4F83-A26C-A00370022F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1918" y="2137414"/>
            <a:ext cx="2397223" cy="1003554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</a:lstStyle>
          <a:p>
            <a:pPr lvl="0"/>
            <a:r>
              <a:rPr lang="fr-FR" dirty="0"/>
              <a:t>Date</a:t>
            </a:r>
          </a:p>
          <a:p>
            <a:pPr lvl="1"/>
            <a:r>
              <a:rPr lang="fr-FR" dirty="0"/>
              <a:t>Description</a:t>
            </a:r>
          </a:p>
          <a:p>
            <a:pPr lvl="1"/>
            <a:endParaRPr lang="fr-FR" dirty="0"/>
          </a:p>
        </p:txBody>
      </p:sp>
      <p:sp>
        <p:nvSpPr>
          <p:cNvPr id="118" name="Espace réservé du texte 65">
            <a:extLst>
              <a:ext uri="{FF2B5EF4-FFF2-40B4-BE49-F238E27FC236}">
                <a16:creationId xmlns:a16="http://schemas.microsoft.com/office/drawing/2014/main" id="{F44EC681-DE44-44F7-AF2C-5D61ACE774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16817" y="4153638"/>
            <a:ext cx="2397223" cy="1003554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</a:lstStyle>
          <a:p>
            <a:pPr lvl="0"/>
            <a:r>
              <a:rPr lang="fr-FR" dirty="0"/>
              <a:t>Date</a:t>
            </a:r>
          </a:p>
          <a:p>
            <a:pPr lvl="1"/>
            <a:r>
              <a:rPr lang="fr-FR" dirty="0"/>
              <a:t>Description</a:t>
            </a:r>
          </a:p>
          <a:p>
            <a:pPr lvl="1"/>
            <a:endParaRPr lang="fr-FR" dirty="0"/>
          </a:p>
        </p:txBody>
      </p:sp>
      <p:sp>
        <p:nvSpPr>
          <p:cNvPr id="119" name="Espace réservé du texte 65">
            <a:extLst>
              <a:ext uri="{FF2B5EF4-FFF2-40B4-BE49-F238E27FC236}">
                <a16:creationId xmlns:a16="http://schemas.microsoft.com/office/drawing/2014/main" id="{194AD83A-54C2-46F2-AE43-6A865D1496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54739" y="4153638"/>
            <a:ext cx="2397223" cy="1003554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</a:lstStyle>
          <a:p>
            <a:pPr lvl="0"/>
            <a:r>
              <a:rPr lang="fr-FR" dirty="0"/>
              <a:t>Date</a:t>
            </a:r>
          </a:p>
          <a:p>
            <a:pPr lvl="1"/>
            <a:r>
              <a:rPr lang="fr-FR" dirty="0"/>
              <a:t>Description</a:t>
            </a:r>
          </a:p>
          <a:p>
            <a:pPr lvl="1"/>
            <a:endParaRPr lang="fr-FR" dirty="0"/>
          </a:p>
        </p:txBody>
      </p:sp>
      <p:sp>
        <p:nvSpPr>
          <p:cNvPr id="33" name="Espace réservé du pied de page 17">
            <a:extLst>
              <a:ext uri="{FF2B5EF4-FFF2-40B4-BE49-F238E27FC236}">
                <a16:creationId xmlns:a16="http://schemas.microsoft.com/office/drawing/2014/main" id="{BC30D32A-960C-4781-A130-5F5B0215A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835" y="6448929"/>
            <a:ext cx="11472000" cy="409075"/>
          </a:xfrm>
        </p:spPr>
        <p:txBody>
          <a:bodyPr anchor="ctr"/>
          <a:lstStyle>
            <a:lvl1pPr algn="ctr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AI&amp;DATA – Formation à la protection des données personnelles</a:t>
            </a:r>
          </a:p>
        </p:txBody>
      </p:sp>
    </p:spTree>
    <p:extLst>
      <p:ext uri="{BB962C8B-B14F-4D97-AF65-F5344CB8AC3E}">
        <p14:creationId xmlns:p14="http://schemas.microsoft.com/office/powerpoint/2010/main" val="305136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et texte (3 él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15A112-C1CD-4FA5-A262-403CDF2104E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Titre 17">
            <a:extLst>
              <a:ext uri="{FF2B5EF4-FFF2-40B4-BE49-F238E27FC236}">
                <a16:creationId xmlns:a16="http://schemas.microsoft.com/office/drawing/2014/main" id="{B8F26532-C6E1-40C8-903A-5B00D10716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365" y="343026"/>
            <a:ext cx="11217273" cy="853726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latin typeface="+mj-lt"/>
              </a:defRPr>
            </a:lvl1pPr>
          </a:lstStyle>
          <a:p>
            <a:r>
              <a:rPr lang="fr-FR" dirty="0"/>
              <a:t>Titre timeline.</a:t>
            </a:r>
          </a:p>
        </p:txBody>
      </p:sp>
      <p:cxnSp>
        <p:nvCxnSpPr>
          <p:cNvPr id="58" name="Google Shape;135;p18">
            <a:extLst>
              <a:ext uri="{FF2B5EF4-FFF2-40B4-BE49-F238E27FC236}">
                <a16:creationId xmlns:a16="http://schemas.microsoft.com/office/drawing/2014/main" id="{27CAF1DA-2D4A-4948-BF60-25A5C128DBAA}"/>
              </a:ext>
            </a:extLst>
          </p:cNvPr>
          <p:cNvCxnSpPr>
            <a:cxnSpLocks/>
          </p:cNvCxnSpPr>
          <p:nvPr/>
        </p:nvCxnSpPr>
        <p:spPr>
          <a:xfrm>
            <a:off x="359835" y="5949288"/>
            <a:ext cx="1156881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4AB73F1-23F5-438B-9564-47718E4F2E0F}"/>
              </a:ext>
            </a:extLst>
          </p:cNvPr>
          <p:cNvSpPr/>
          <p:nvPr/>
        </p:nvSpPr>
        <p:spPr>
          <a:xfrm>
            <a:off x="-1" y="5864298"/>
            <a:ext cx="976785" cy="15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8BF7CC2-0CD2-4FC4-98CF-6EC2D29E8902}"/>
              </a:ext>
            </a:extLst>
          </p:cNvPr>
          <p:cNvSpPr/>
          <p:nvPr/>
        </p:nvSpPr>
        <p:spPr>
          <a:xfrm>
            <a:off x="11214568" y="5870794"/>
            <a:ext cx="977432" cy="150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E1A67A0-6890-47E3-98D1-0D290F20A1E3}"/>
              </a:ext>
            </a:extLst>
          </p:cNvPr>
          <p:cNvGrpSpPr/>
          <p:nvPr/>
        </p:nvGrpSpPr>
        <p:grpSpPr>
          <a:xfrm>
            <a:off x="2783632" y="5172787"/>
            <a:ext cx="144000" cy="848501"/>
            <a:chOff x="1854833" y="2830754"/>
            <a:chExt cx="144000" cy="848501"/>
          </a:xfrm>
        </p:grpSpPr>
        <p:sp>
          <p:nvSpPr>
            <p:cNvPr id="62" name="Google Shape;136;p18">
              <a:extLst>
                <a:ext uri="{FF2B5EF4-FFF2-40B4-BE49-F238E27FC236}">
                  <a16:creationId xmlns:a16="http://schemas.microsoft.com/office/drawing/2014/main" id="{9A624AA7-A5CD-4394-B27D-2B383F330AD8}"/>
                </a:ext>
              </a:extLst>
            </p:cNvPr>
            <p:cNvSpPr/>
            <p:nvPr/>
          </p:nvSpPr>
          <p:spPr>
            <a:xfrm>
              <a:off x="1854833" y="3535255"/>
              <a:ext cx="144000" cy="144000"/>
            </a:xfrm>
            <a:prstGeom prst="ellipse">
              <a:avLst/>
            </a:prstGeom>
            <a:solidFill>
              <a:schemeClr val="bg2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2" tIns="121892" rIns="121892" bIns="121892" anchor="ctr" anchorCtr="0">
              <a:noAutofit/>
            </a:bodyPr>
            <a:lstStyle/>
            <a:p>
              <a:endParaRPr sz="2400" dirty="0">
                <a:solidFill>
                  <a:schemeClr val="bg2"/>
                </a:solidFill>
              </a:endParaRPr>
            </a:p>
          </p:txBody>
        </p:sp>
        <p:cxnSp>
          <p:nvCxnSpPr>
            <p:cNvPr id="64" name="Google Shape;143;p18">
              <a:extLst>
                <a:ext uri="{FF2B5EF4-FFF2-40B4-BE49-F238E27FC236}">
                  <a16:creationId xmlns:a16="http://schemas.microsoft.com/office/drawing/2014/main" id="{85B563B6-395C-4530-9AFD-FDA4EB97C6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6833" y="2830754"/>
              <a:ext cx="0" cy="70450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66" name="Espace réservé du texte 65">
            <a:extLst>
              <a:ext uri="{FF2B5EF4-FFF2-40B4-BE49-F238E27FC236}">
                <a16:creationId xmlns:a16="http://schemas.microsoft.com/office/drawing/2014/main" id="{F284E5EC-8C5B-455E-B2DC-4311F4F7AF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57020" y="4576394"/>
            <a:ext cx="2397223" cy="1003554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</a:lstStyle>
          <a:p>
            <a:pPr lvl="0"/>
            <a:r>
              <a:rPr lang="fr-FR" dirty="0"/>
              <a:t>Date</a:t>
            </a:r>
          </a:p>
          <a:p>
            <a:pPr lvl="1"/>
            <a:r>
              <a:rPr lang="fr-FR" dirty="0"/>
              <a:t>Description</a:t>
            </a:r>
          </a:p>
          <a:p>
            <a:pPr lvl="1"/>
            <a:endParaRPr lang="fr-FR" dirty="0"/>
          </a:p>
        </p:txBody>
      </p:sp>
      <p:sp>
        <p:nvSpPr>
          <p:cNvPr id="84" name="Espace réservé du texte 65">
            <a:extLst>
              <a:ext uri="{FF2B5EF4-FFF2-40B4-BE49-F238E27FC236}">
                <a16:creationId xmlns:a16="http://schemas.microsoft.com/office/drawing/2014/main" id="{F76B45A7-D6E9-41F0-A247-C6A9498232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27877" y="4572747"/>
            <a:ext cx="2397223" cy="1003554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</a:lstStyle>
          <a:p>
            <a:pPr lvl="0"/>
            <a:r>
              <a:rPr lang="fr-FR" dirty="0"/>
              <a:t>Date</a:t>
            </a:r>
          </a:p>
          <a:p>
            <a:pPr lvl="1"/>
            <a:r>
              <a:rPr lang="fr-FR" dirty="0"/>
              <a:t>Description</a:t>
            </a:r>
          </a:p>
          <a:p>
            <a:pPr lvl="1"/>
            <a:endParaRPr lang="fr-FR" dirty="0"/>
          </a:p>
        </p:txBody>
      </p: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8E8E324F-3E52-41D5-8991-AB3C9114D768}"/>
              </a:ext>
            </a:extLst>
          </p:cNvPr>
          <p:cNvGrpSpPr/>
          <p:nvPr/>
        </p:nvGrpSpPr>
        <p:grpSpPr>
          <a:xfrm>
            <a:off x="6050889" y="5167688"/>
            <a:ext cx="144000" cy="853600"/>
            <a:chOff x="5129767" y="2825655"/>
            <a:chExt cx="144000" cy="853600"/>
          </a:xfrm>
        </p:grpSpPr>
        <p:sp>
          <p:nvSpPr>
            <p:cNvPr id="86" name="Google Shape;138;p18">
              <a:extLst>
                <a:ext uri="{FF2B5EF4-FFF2-40B4-BE49-F238E27FC236}">
                  <a16:creationId xmlns:a16="http://schemas.microsoft.com/office/drawing/2014/main" id="{15D4EDCB-910A-40F4-994C-9778C74134F3}"/>
                </a:ext>
              </a:extLst>
            </p:cNvPr>
            <p:cNvSpPr/>
            <p:nvPr/>
          </p:nvSpPr>
          <p:spPr>
            <a:xfrm>
              <a:off x="5129767" y="3535255"/>
              <a:ext cx="144000" cy="144000"/>
            </a:xfrm>
            <a:prstGeom prst="ellipse">
              <a:avLst/>
            </a:prstGeom>
            <a:solidFill>
              <a:schemeClr val="bg2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2" tIns="121892" rIns="121892" bIns="121892" anchor="ctr" anchorCtr="0">
              <a:noAutofit/>
            </a:bodyPr>
            <a:lstStyle/>
            <a:p>
              <a:endParaRPr sz="2400" dirty="0">
                <a:solidFill>
                  <a:schemeClr val="bg2"/>
                </a:solidFill>
              </a:endParaRPr>
            </a:p>
          </p:txBody>
        </p:sp>
        <p:cxnSp>
          <p:nvCxnSpPr>
            <p:cNvPr id="87" name="Google Shape;145;p18">
              <a:extLst>
                <a:ext uri="{FF2B5EF4-FFF2-40B4-BE49-F238E27FC236}">
                  <a16:creationId xmlns:a16="http://schemas.microsoft.com/office/drawing/2014/main" id="{D9C89EBE-AEED-4159-9484-7B168983F5BD}"/>
                </a:ext>
              </a:extLst>
            </p:cNvPr>
            <p:cNvCxnSpPr>
              <a:cxnSpLocks/>
              <a:stCxn id="86" idx="0"/>
            </p:cNvCxnSpPr>
            <p:nvPr/>
          </p:nvCxnSpPr>
          <p:spPr>
            <a:xfrm rot="10800000" flipH="1">
              <a:off x="5201767" y="2825655"/>
              <a:ext cx="3600" cy="709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2E770765-8859-45FD-80D7-CFB218FBDF07}"/>
              </a:ext>
            </a:extLst>
          </p:cNvPr>
          <p:cNvGrpSpPr/>
          <p:nvPr/>
        </p:nvGrpSpPr>
        <p:grpSpPr>
          <a:xfrm>
            <a:off x="9318145" y="5167688"/>
            <a:ext cx="144000" cy="853600"/>
            <a:chOff x="8404700" y="2825655"/>
            <a:chExt cx="144000" cy="853600"/>
          </a:xfrm>
        </p:grpSpPr>
        <p:sp>
          <p:nvSpPr>
            <p:cNvPr id="94" name="Google Shape;140;p18">
              <a:extLst>
                <a:ext uri="{FF2B5EF4-FFF2-40B4-BE49-F238E27FC236}">
                  <a16:creationId xmlns:a16="http://schemas.microsoft.com/office/drawing/2014/main" id="{B767822E-8D84-4D79-A325-435AEC862777}"/>
                </a:ext>
              </a:extLst>
            </p:cNvPr>
            <p:cNvSpPr/>
            <p:nvPr/>
          </p:nvSpPr>
          <p:spPr>
            <a:xfrm>
              <a:off x="8404700" y="3535255"/>
              <a:ext cx="144000" cy="144000"/>
            </a:xfrm>
            <a:prstGeom prst="ellipse">
              <a:avLst/>
            </a:prstGeom>
            <a:solidFill>
              <a:schemeClr val="bg2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2" tIns="121892" rIns="121892" bIns="121892" anchor="ctr" anchorCtr="0">
              <a:noAutofit/>
            </a:bodyPr>
            <a:lstStyle/>
            <a:p>
              <a:endParaRPr sz="2400" dirty="0">
                <a:solidFill>
                  <a:schemeClr val="bg2"/>
                </a:solidFill>
              </a:endParaRPr>
            </a:p>
          </p:txBody>
        </p:sp>
        <p:cxnSp>
          <p:nvCxnSpPr>
            <p:cNvPr id="95" name="Google Shape;147;p18">
              <a:extLst>
                <a:ext uri="{FF2B5EF4-FFF2-40B4-BE49-F238E27FC236}">
                  <a16:creationId xmlns:a16="http://schemas.microsoft.com/office/drawing/2014/main" id="{E4834BBA-8A0A-4771-9E53-54235DD49B09}"/>
                </a:ext>
              </a:extLst>
            </p:cNvPr>
            <p:cNvCxnSpPr>
              <a:stCxn id="94" idx="0"/>
            </p:cNvCxnSpPr>
            <p:nvPr/>
          </p:nvCxnSpPr>
          <p:spPr>
            <a:xfrm rot="10800000" flipH="1">
              <a:off x="8476700" y="2825655"/>
              <a:ext cx="2000" cy="709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17" name="Espace réservé du texte 65">
            <a:extLst>
              <a:ext uri="{FF2B5EF4-FFF2-40B4-BE49-F238E27FC236}">
                <a16:creationId xmlns:a16="http://schemas.microsoft.com/office/drawing/2014/main" id="{CBEFA729-B449-4F83-A26C-A00370022F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91533" y="4572747"/>
            <a:ext cx="2397223" cy="1003554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</a:lstStyle>
          <a:p>
            <a:pPr lvl="0"/>
            <a:r>
              <a:rPr lang="fr-FR" dirty="0"/>
              <a:t>Date</a:t>
            </a:r>
          </a:p>
          <a:p>
            <a:pPr lvl="1"/>
            <a:r>
              <a:rPr lang="fr-FR" dirty="0"/>
              <a:t>Description</a:t>
            </a:r>
          </a:p>
          <a:p>
            <a:pPr lvl="1"/>
            <a:endParaRPr lang="fr-FR" dirty="0"/>
          </a:p>
        </p:txBody>
      </p:sp>
      <p:sp>
        <p:nvSpPr>
          <p:cNvPr id="38" name="Espace réservé du texte 10">
            <a:extLst>
              <a:ext uri="{FF2B5EF4-FFF2-40B4-BE49-F238E27FC236}">
                <a16:creationId xmlns:a16="http://schemas.microsoft.com/office/drawing/2014/main" id="{FBBBE045-D11D-4967-A671-B7959D8CCF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365" y="1728962"/>
            <a:ext cx="5416993" cy="2374740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</p:txBody>
      </p:sp>
      <p:sp>
        <p:nvSpPr>
          <p:cNvPr id="39" name="Espace réservé du texte 10">
            <a:extLst>
              <a:ext uri="{FF2B5EF4-FFF2-40B4-BE49-F238E27FC236}">
                <a16:creationId xmlns:a16="http://schemas.microsoft.com/office/drawing/2014/main" id="{E1AEDDC8-0E0B-4FD8-8219-C0FFCACA7E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7644" y="1728962"/>
            <a:ext cx="5416993" cy="2374740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</p:txBody>
      </p:sp>
      <p:sp>
        <p:nvSpPr>
          <p:cNvPr id="23" name="Espace réservé du pied de page 17">
            <a:extLst>
              <a:ext uri="{FF2B5EF4-FFF2-40B4-BE49-F238E27FC236}">
                <a16:creationId xmlns:a16="http://schemas.microsoft.com/office/drawing/2014/main" id="{E443DC2D-A9A1-4BBB-A422-156B957FD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835" y="6448929"/>
            <a:ext cx="11472000" cy="409075"/>
          </a:xfrm>
        </p:spPr>
        <p:txBody>
          <a:bodyPr anchor="ctr"/>
          <a:lstStyle>
            <a:lvl1pPr algn="ctr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AI&amp;DATA – Formation à la protection des données personnelles</a:t>
            </a:r>
          </a:p>
        </p:txBody>
      </p:sp>
    </p:spTree>
    <p:extLst>
      <p:ext uri="{BB962C8B-B14F-4D97-AF65-F5344CB8AC3E}">
        <p14:creationId xmlns:p14="http://schemas.microsoft.com/office/powerpoint/2010/main" val="74389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9F719A-881D-41E3-8979-21A2C6C373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921171"/>
            <a:ext cx="11522076" cy="1015659"/>
          </a:xfrm>
          <a:prstGeom prst="rect">
            <a:avLst/>
          </a:prstGeom>
        </p:spPr>
        <p:txBody>
          <a:bodyPr wrap="square" lIns="91430" tIns="45718" rIns="91430" bIns="45718" anchor="ctr">
            <a:spAutoFit/>
          </a:bodyPr>
          <a:lstStyle>
            <a:lvl1pPr algn="ctr">
              <a:defRPr sz="600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section.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353F9F-DEE5-4512-A032-3B80244B2B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334800" y="3182400"/>
            <a:ext cx="4918632" cy="4708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000">
                <a:solidFill>
                  <a:srgbClr val="F2F2F2"/>
                </a:solidFill>
                <a:latin typeface="Montserrat SemiBold" panose="00000700000000000000" pitchFamily="2" charset="0"/>
              </a:defRPr>
            </a:lvl1pPr>
            <a:lvl2pPr marL="457143" indent="0">
              <a:buNone/>
              <a:defRPr/>
            </a:lvl2pPr>
            <a:lvl3pPr marL="914286" indent="0">
              <a:buNone/>
              <a:defRPr/>
            </a:lvl3pPr>
            <a:lvl4pPr marL="1371430" indent="0">
              <a:buNone/>
              <a:defRPr/>
            </a:lvl4pPr>
            <a:lvl5pPr marL="1828573" indent="0">
              <a:buNone/>
              <a:defRPr/>
            </a:lvl5pPr>
          </a:lstStyle>
          <a:p>
            <a:pPr lvl="0"/>
            <a:r>
              <a:rPr lang="fr-FR" dirty="0"/>
              <a:t>n°</a:t>
            </a:r>
          </a:p>
        </p:txBody>
      </p:sp>
    </p:spTree>
    <p:extLst>
      <p:ext uri="{BB962C8B-B14F-4D97-AF65-F5344CB8AC3E}">
        <p14:creationId xmlns:p14="http://schemas.microsoft.com/office/powerpoint/2010/main" val="3575405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et texte (4 él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15A112-C1CD-4FA5-A262-403CDF2104E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Titre 17">
            <a:extLst>
              <a:ext uri="{FF2B5EF4-FFF2-40B4-BE49-F238E27FC236}">
                <a16:creationId xmlns:a16="http://schemas.microsoft.com/office/drawing/2014/main" id="{B8F26532-C6E1-40C8-903A-5B00D10716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365" y="343026"/>
            <a:ext cx="11217273" cy="853726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latin typeface="+mj-lt"/>
              </a:defRPr>
            </a:lvl1pPr>
          </a:lstStyle>
          <a:p>
            <a:r>
              <a:rPr lang="fr-FR" dirty="0"/>
              <a:t>Titre timeline.</a:t>
            </a:r>
          </a:p>
        </p:txBody>
      </p:sp>
      <p:cxnSp>
        <p:nvCxnSpPr>
          <p:cNvPr id="58" name="Google Shape;135;p18">
            <a:extLst>
              <a:ext uri="{FF2B5EF4-FFF2-40B4-BE49-F238E27FC236}">
                <a16:creationId xmlns:a16="http://schemas.microsoft.com/office/drawing/2014/main" id="{27CAF1DA-2D4A-4948-BF60-25A5C128DBAA}"/>
              </a:ext>
            </a:extLst>
          </p:cNvPr>
          <p:cNvCxnSpPr>
            <a:cxnSpLocks/>
          </p:cNvCxnSpPr>
          <p:nvPr/>
        </p:nvCxnSpPr>
        <p:spPr>
          <a:xfrm>
            <a:off x="359835" y="5949288"/>
            <a:ext cx="1156881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4AB73F1-23F5-438B-9564-47718E4F2E0F}"/>
              </a:ext>
            </a:extLst>
          </p:cNvPr>
          <p:cNvSpPr/>
          <p:nvPr/>
        </p:nvSpPr>
        <p:spPr>
          <a:xfrm>
            <a:off x="-1" y="5864298"/>
            <a:ext cx="976785" cy="15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8BF7CC2-0CD2-4FC4-98CF-6EC2D29E8902}"/>
              </a:ext>
            </a:extLst>
          </p:cNvPr>
          <p:cNvSpPr/>
          <p:nvPr/>
        </p:nvSpPr>
        <p:spPr>
          <a:xfrm>
            <a:off x="11214568" y="5870794"/>
            <a:ext cx="977432" cy="150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E1A67A0-6890-47E3-98D1-0D290F20A1E3}"/>
              </a:ext>
            </a:extLst>
          </p:cNvPr>
          <p:cNvGrpSpPr/>
          <p:nvPr/>
        </p:nvGrpSpPr>
        <p:grpSpPr>
          <a:xfrm>
            <a:off x="4481744" y="5172787"/>
            <a:ext cx="144000" cy="848501"/>
            <a:chOff x="1854833" y="2830754"/>
            <a:chExt cx="144000" cy="848501"/>
          </a:xfrm>
        </p:grpSpPr>
        <p:sp>
          <p:nvSpPr>
            <p:cNvPr id="62" name="Google Shape;136;p18">
              <a:extLst>
                <a:ext uri="{FF2B5EF4-FFF2-40B4-BE49-F238E27FC236}">
                  <a16:creationId xmlns:a16="http://schemas.microsoft.com/office/drawing/2014/main" id="{9A624AA7-A5CD-4394-B27D-2B383F330AD8}"/>
                </a:ext>
              </a:extLst>
            </p:cNvPr>
            <p:cNvSpPr/>
            <p:nvPr/>
          </p:nvSpPr>
          <p:spPr>
            <a:xfrm>
              <a:off x="1854833" y="3535255"/>
              <a:ext cx="144000" cy="144000"/>
            </a:xfrm>
            <a:prstGeom prst="ellipse">
              <a:avLst/>
            </a:prstGeom>
            <a:solidFill>
              <a:schemeClr val="bg2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2" tIns="121892" rIns="121892" bIns="121892" anchor="ctr" anchorCtr="0">
              <a:noAutofit/>
            </a:bodyPr>
            <a:lstStyle/>
            <a:p>
              <a:endParaRPr sz="2400" dirty="0">
                <a:solidFill>
                  <a:schemeClr val="bg2"/>
                </a:solidFill>
              </a:endParaRPr>
            </a:p>
          </p:txBody>
        </p:sp>
        <p:cxnSp>
          <p:nvCxnSpPr>
            <p:cNvPr id="64" name="Google Shape;143;p18">
              <a:extLst>
                <a:ext uri="{FF2B5EF4-FFF2-40B4-BE49-F238E27FC236}">
                  <a16:creationId xmlns:a16="http://schemas.microsoft.com/office/drawing/2014/main" id="{85B563B6-395C-4530-9AFD-FDA4EB97C6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6833" y="2830754"/>
              <a:ext cx="0" cy="70450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66" name="Espace réservé du texte 65">
            <a:extLst>
              <a:ext uri="{FF2B5EF4-FFF2-40B4-BE49-F238E27FC236}">
                <a16:creationId xmlns:a16="http://schemas.microsoft.com/office/drawing/2014/main" id="{F284E5EC-8C5B-455E-B2DC-4311F4F7AF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58693" y="4579184"/>
            <a:ext cx="2397223" cy="1003554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</a:lstStyle>
          <a:p>
            <a:pPr lvl="0"/>
            <a:r>
              <a:rPr lang="fr-FR" dirty="0"/>
              <a:t>Date</a:t>
            </a:r>
          </a:p>
          <a:p>
            <a:pPr lvl="1"/>
            <a:r>
              <a:rPr lang="fr-FR" dirty="0"/>
              <a:t>Description</a:t>
            </a:r>
          </a:p>
          <a:p>
            <a:pPr lvl="1"/>
            <a:endParaRPr lang="fr-FR" dirty="0"/>
          </a:p>
        </p:txBody>
      </p: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8E8E324F-3E52-41D5-8991-AB3C9114D768}"/>
              </a:ext>
            </a:extLst>
          </p:cNvPr>
          <p:cNvGrpSpPr/>
          <p:nvPr/>
        </p:nvGrpSpPr>
        <p:grpSpPr>
          <a:xfrm>
            <a:off x="7548008" y="5167688"/>
            <a:ext cx="144000" cy="853600"/>
            <a:chOff x="5129767" y="2825655"/>
            <a:chExt cx="144000" cy="853600"/>
          </a:xfrm>
        </p:grpSpPr>
        <p:sp>
          <p:nvSpPr>
            <p:cNvPr id="86" name="Google Shape;138;p18">
              <a:extLst>
                <a:ext uri="{FF2B5EF4-FFF2-40B4-BE49-F238E27FC236}">
                  <a16:creationId xmlns:a16="http://schemas.microsoft.com/office/drawing/2014/main" id="{15D4EDCB-910A-40F4-994C-9778C74134F3}"/>
                </a:ext>
              </a:extLst>
            </p:cNvPr>
            <p:cNvSpPr/>
            <p:nvPr/>
          </p:nvSpPr>
          <p:spPr>
            <a:xfrm>
              <a:off x="5129767" y="3535255"/>
              <a:ext cx="144000" cy="144000"/>
            </a:xfrm>
            <a:prstGeom prst="ellipse">
              <a:avLst/>
            </a:prstGeom>
            <a:solidFill>
              <a:schemeClr val="bg2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2" tIns="121892" rIns="121892" bIns="121892" anchor="ctr" anchorCtr="0">
              <a:noAutofit/>
            </a:bodyPr>
            <a:lstStyle/>
            <a:p>
              <a:endParaRPr sz="2400" dirty="0">
                <a:solidFill>
                  <a:schemeClr val="bg2"/>
                </a:solidFill>
              </a:endParaRPr>
            </a:p>
          </p:txBody>
        </p:sp>
        <p:cxnSp>
          <p:nvCxnSpPr>
            <p:cNvPr id="87" name="Google Shape;145;p18">
              <a:extLst>
                <a:ext uri="{FF2B5EF4-FFF2-40B4-BE49-F238E27FC236}">
                  <a16:creationId xmlns:a16="http://schemas.microsoft.com/office/drawing/2014/main" id="{D9C89EBE-AEED-4159-9484-7B168983F5BD}"/>
                </a:ext>
              </a:extLst>
            </p:cNvPr>
            <p:cNvCxnSpPr>
              <a:cxnSpLocks/>
              <a:stCxn id="86" idx="0"/>
            </p:cNvCxnSpPr>
            <p:nvPr/>
          </p:nvCxnSpPr>
          <p:spPr>
            <a:xfrm rot="10800000" flipH="1">
              <a:off x="5201767" y="2825655"/>
              <a:ext cx="3600" cy="709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2E770765-8859-45FD-80D7-CFB218FBDF07}"/>
              </a:ext>
            </a:extLst>
          </p:cNvPr>
          <p:cNvGrpSpPr/>
          <p:nvPr/>
        </p:nvGrpSpPr>
        <p:grpSpPr>
          <a:xfrm>
            <a:off x="10614273" y="5167688"/>
            <a:ext cx="144000" cy="853600"/>
            <a:chOff x="8404700" y="2825655"/>
            <a:chExt cx="144000" cy="853600"/>
          </a:xfrm>
        </p:grpSpPr>
        <p:sp>
          <p:nvSpPr>
            <p:cNvPr id="94" name="Google Shape;140;p18">
              <a:extLst>
                <a:ext uri="{FF2B5EF4-FFF2-40B4-BE49-F238E27FC236}">
                  <a16:creationId xmlns:a16="http://schemas.microsoft.com/office/drawing/2014/main" id="{B767822E-8D84-4D79-A325-435AEC862777}"/>
                </a:ext>
              </a:extLst>
            </p:cNvPr>
            <p:cNvSpPr/>
            <p:nvPr/>
          </p:nvSpPr>
          <p:spPr>
            <a:xfrm>
              <a:off x="8404700" y="3535255"/>
              <a:ext cx="144000" cy="144000"/>
            </a:xfrm>
            <a:prstGeom prst="ellipse">
              <a:avLst/>
            </a:prstGeom>
            <a:solidFill>
              <a:schemeClr val="bg2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2" tIns="121892" rIns="121892" bIns="121892" anchor="ctr" anchorCtr="0">
              <a:noAutofit/>
            </a:bodyPr>
            <a:lstStyle/>
            <a:p>
              <a:endParaRPr sz="2400" dirty="0">
                <a:solidFill>
                  <a:schemeClr val="bg2"/>
                </a:solidFill>
              </a:endParaRPr>
            </a:p>
          </p:txBody>
        </p:sp>
        <p:cxnSp>
          <p:nvCxnSpPr>
            <p:cNvPr id="95" name="Google Shape;147;p18">
              <a:extLst>
                <a:ext uri="{FF2B5EF4-FFF2-40B4-BE49-F238E27FC236}">
                  <a16:creationId xmlns:a16="http://schemas.microsoft.com/office/drawing/2014/main" id="{E4834BBA-8A0A-4771-9E53-54235DD49B09}"/>
                </a:ext>
              </a:extLst>
            </p:cNvPr>
            <p:cNvCxnSpPr>
              <a:stCxn id="94" idx="0"/>
            </p:cNvCxnSpPr>
            <p:nvPr/>
          </p:nvCxnSpPr>
          <p:spPr>
            <a:xfrm rot="10800000" flipH="1">
              <a:off x="8476700" y="2825655"/>
              <a:ext cx="2000" cy="709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17" name="Espace réservé du texte 65">
            <a:extLst>
              <a:ext uri="{FF2B5EF4-FFF2-40B4-BE49-F238E27FC236}">
                <a16:creationId xmlns:a16="http://schemas.microsoft.com/office/drawing/2014/main" id="{CBEFA729-B449-4F83-A26C-A00370022F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7661" y="4572747"/>
            <a:ext cx="2397223" cy="1003554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</a:lstStyle>
          <a:p>
            <a:pPr lvl="0"/>
            <a:r>
              <a:rPr lang="fr-FR" dirty="0"/>
              <a:t>Date</a:t>
            </a:r>
          </a:p>
          <a:p>
            <a:pPr lvl="1"/>
            <a:r>
              <a:rPr lang="fr-FR" dirty="0"/>
              <a:t>Description</a:t>
            </a:r>
          </a:p>
          <a:p>
            <a:pPr lvl="1"/>
            <a:endParaRPr lang="fr-FR" dirty="0"/>
          </a:p>
        </p:txBody>
      </p:sp>
      <p:sp>
        <p:nvSpPr>
          <p:cNvPr id="38" name="Espace réservé du texte 10">
            <a:extLst>
              <a:ext uri="{FF2B5EF4-FFF2-40B4-BE49-F238E27FC236}">
                <a16:creationId xmlns:a16="http://schemas.microsoft.com/office/drawing/2014/main" id="{FBBBE045-D11D-4967-A671-B7959D8CCF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365" y="1728962"/>
            <a:ext cx="5416993" cy="2374740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</p:txBody>
      </p:sp>
      <p:sp>
        <p:nvSpPr>
          <p:cNvPr id="39" name="Espace réservé du texte 10">
            <a:extLst>
              <a:ext uri="{FF2B5EF4-FFF2-40B4-BE49-F238E27FC236}">
                <a16:creationId xmlns:a16="http://schemas.microsoft.com/office/drawing/2014/main" id="{E1AEDDC8-0E0B-4FD8-8219-C0FFCACA7E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7644" y="1728962"/>
            <a:ext cx="5416993" cy="2374740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6CA4547-CB0D-4A46-9FE3-926355DD9B07}"/>
              </a:ext>
            </a:extLst>
          </p:cNvPr>
          <p:cNvGrpSpPr/>
          <p:nvPr/>
        </p:nvGrpSpPr>
        <p:grpSpPr>
          <a:xfrm>
            <a:off x="1415480" y="5172786"/>
            <a:ext cx="144000" cy="848501"/>
            <a:chOff x="1854833" y="2830754"/>
            <a:chExt cx="144000" cy="848501"/>
          </a:xfrm>
        </p:grpSpPr>
        <p:sp>
          <p:nvSpPr>
            <p:cNvPr id="23" name="Google Shape;136;p18">
              <a:extLst>
                <a:ext uri="{FF2B5EF4-FFF2-40B4-BE49-F238E27FC236}">
                  <a16:creationId xmlns:a16="http://schemas.microsoft.com/office/drawing/2014/main" id="{E143066E-1EFE-4A50-B95D-FA4D0245B917}"/>
                </a:ext>
              </a:extLst>
            </p:cNvPr>
            <p:cNvSpPr/>
            <p:nvPr/>
          </p:nvSpPr>
          <p:spPr>
            <a:xfrm>
              <a:off x="1854833" y="3535255"/>
              <a:ext cx="144000" cy="144000"/>
            </a:xfrm>
            <a:prstGeom prst="ellipse">
              <a:avLst/>
            </a:prstGeom>
            <a:solidFill>
              <a:schemeClr val="bg2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92" tIns="121892" rIns="121892" bIns="121892" anchor="ctr" anchorCtr="0">
              <a:noAutofit/>
            </a:bodyPr>
            <a:lstStyle/>
            <a:p>
              <a:endParaRPr sz="2400" dirty="0">
                <a:solidFill>
                  <a:schemeClr val="bg2"/>
                </a:solidFill>
              </a:endParaRPr>
            </a:p>
          </p:txBody>
        </p:sp>
        <p:cxnSp>
          <p:nvCxnSpPr>
            <p:cNvPr id="24" name="Google Shape;143;p18">
              <a:extLst>
                <a:ext uri="{FF2B5EF4-FFF2-40B4-BE49-F238E27FC236}">
                  <a16:creationId xmlns:a16="http://schemas.microsoft.com/office/drawing/2014/main" id="{AA1EACF5-121F-4E73-BA74-F3CF2A30E7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6833" y="2830754"/>
              <a:ext cx="0" cy="70450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5" name="Espace réservé du texte 65">
            <a:extLst>
              <a:ext uri="{FF2B5EF4-FFF2-40B4-BE49-F238E27FC236}">
                <a16:creationId xmlns:a16="http://schemas.microsoft.com/office/drawing/2014/main" id="{446DE2D9-94CB-4FFD-8E0F-172724C74B6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5270" y="4577383"/>
            <a:ext cx="2397223" cy="1003554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</a:lstStyle>
          <a:p>
            <a:pPr lvl="0"/>
            <a:r>
              <a:rPr lang="fr-FR" dirty="0"/>
              <a:t>Date</a:t>
            </a:r>
          </a:p>
          <a:p>
            <a:pPr lvl="1"/>
            <a:r>
              <a:rPr lang="fr-FR" dirty="0"/>
              <a:t>Description</a:t>
            </a:r>
          </a:p>
          <a:p>
            <a:pPr lvl="1"/>
            <a:endParaRPr lang="fr-FR" dirty="0"/>
          </a:p>
        </p:txBody>
      </p:sp>
      <p:sp>
        <p:nvSpPr>
          <p:cNvPr id="84" name="Espace réservé du texte 65">
            <a:extLst>
              <a:ext uri="{FF2B5EF4-FFF2-40B4-BE49-F238E27FC236}">
                <a16:creationId xmlns:a16="http://schemas.microsoft.com/office/drawing/2014/main" id="{F76B45A7-D6E9-41F0-A247-C6A9498232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24996" y="4582671"/>
            <a:ext cx="2397223" cy="1003554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</a:lstStyle>
          <a:p>
            <a:pPr lvl="0"/>
            <a:r>
              <a:rPr lang="fr-FR" dirty="0"/>
              <a:t>Date</a:t>
            </a:r>
          </a:p>
          <a:p>
            <a:pPr lvl="1"/>
            <a:r>
              <a:rPr lang="fr-FR" dirty="0"/>
              <a:t>Description</a:t>
            </a:r>
          </a:p>
          <a:p>
            <a:pPr lvl="1"/>
            <a:endParaRPr lang="fr-FR" dirty="0"/>
          </a:p>
        </p:txBody>
      </p:sp>
      <p:sp>
        <p:nvSpPr>
          <p:cNvPr id="28" name="Espace réservé du pied de page 17">
            <a:extLst>
              <a:ext uri="{FF2B5EF4-FFF2-40B4-BE49-F238E27FC236}">
                <a16:creationId xmlns:a16="http://schemas.microsoft.com/office/drawing/2014/main" id="{4ECB302E-C362-4536-A57C-48278DD10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835" y="6448929"/>
            <a:ext cx="11472000" cy="409075"/>
          </a:xfrm>
        </p:spPr>
        <p:txBody>
          <a:bodyPr anchor="ctr"/>
          <a:lstStyle>
            <a:lvl1pPr algn="ctr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AI&amp;DATA – Formation à la protection des données personnelles</a:t>
            </a:r>
          </a:p>
        </p:txBody>
      </p:sp>
    </p:spTree>
    <p:extLst>
      <p:ext uri="{BB962C8B-B14F-4D97-AF65-F5344CB8AC3E}">
        <p14:creationId xmlns:p14="http://schemas.microsoft.com/office/powerpoint/2010/main" val="1234797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4DB3B226-EBAE-4C69-A8BC-B4DE3A9297A8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0032528" y="6132557"/>
            <a:ext cx="1799313" cy="316371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re 17">
            <a:extLst>
              <a:ext uri="{FF2B5EF4-FFF2-40B4-BE49-F238E27FC236}">
                <a16:creationId xmlns:a16="http://schemas.microsoft.com/office/drawing/2014/main" id="{762785F2-647C-4834-AD12-B83779F98C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365" y="343026"/>
            <a:ext cx="11217273" cy="853726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latin typeface="+mj-lt"/>
              </a:defRPr>
            </a:lvl1pPr>
          </a:lstStyle>
          <a:p>
            <a:r>
              <a:rPr lang="fr-FR" dirty="0"/>
              <a:t>Titre.</a:t>
            </a: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C8CB17CC-98ED-405F-A4A9-BC74DE4E7E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13219" y="1992748"/>
            <a:ext cx="1081088" cy="10795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Espace réservé pour une image  18">
            <a:extLst>
              <a:ext uri="{FF2B5EF4-FFF2-40B4-BE49-F238E27FC236}">
                <a16:creationId xmlns:a16="http://schemas.microsoft.com/office/drawing/2014/main" id="{06BC2900-D396-4230-A0AA-078EB2E544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60205" y="1993305"/>
            <a:ext cx="1081088" cy="10795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1" name="Espace réservé pour une image  18">
            <a:extLst>
              <a:ext uri="{FF2B5EF4-FFF2-40B4-BE49-F238E27FC236}">
                <a16:creationId xmlns:a16="http://schemas.microsoft.com/office/drawing/2014/main" id="{4F3D341B-2EDC-47F1-9FD6-AF1F7E7253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91984" y="1988840"/>
            <a:ext cx="1081088" cy="10795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F5997CAD-4313-435D-B610-5D963EC370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762" y="3068340"/>
            <a:ext cx="2880002" cy="2951753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271992DA-F19F-46A3-98B7-8577917E37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60748" y="3068339"/>
            <a:ext cx="2880002" cy="2951753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C44A4CFB-EB60-4423-8713-A90FEAC143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92527" y="3068338"/>
            <a:ext cx="2880002" cy="2951753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</p:txBody>
      </p:sp>
      <p:sp>
        <p:nvSpPr>
          <p:cNvPr id="12" name="Espace réservé du pied de page 17">
            <a:extLst>
              <a:ext uri="{FF2B5EF4-FFF2-40B4-BE49-F238E27FC236}">
                <a16:creationId xmlns:a16="http://schemas.microsoft.com/office/drawing/2014/main" id="{536F9DFA-7165-4DD9-8BA8-7EC2D9F2C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835" y="6448929"/>
            <a:ext cx="11472000" cy="409075"/>
          </a:xfrm>
        </p:spPr>
        <p:txBody>
          <a:bodyPr anchor="ctr"/>
          <a:lstStyle>
            <a:lvl1pPr algn="ctr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AI&amp;DATA – Formation à la protection des données personnelles</a:t>
            </a:r>
          </a:p>
        </p:txBody>
      </p:sp>
    </p:spTree>
    <p:extLst>
      <p:ext uri="{BB962C8B-B14F-4D97-AF65-F5344CB8AC3E}">
        <p14:creationId xmlns:p14="http://schemas.microsoft.com/office/powerpoint/2010/main" val="41015990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i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4DB3B226-EBAE-4C69-A8BC-B4DE3A9297A8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0032528" y="6132557"/>
            <a:ext cx="1799313" cy="316371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re 17">
            <a:extLst>
              <a:ext uri="{FF2B5EF4-FFF2-40B4-BE49-F238E27FC236}">
                <a16:creationId xmlns:a16="http://schemas.microsoft.com/office/drawing/2014/main" id="{762785F2-647C-4834-AD12-B83779F98C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365" y="343026"/>
            <a:ext cx="11217273" cy="853726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latin typeface="+mj-lt"/>
              </a:defRPr>
            </a:lvl1pPr>
          </a:lstStyle>
          <a:p>
            <a:r>
              <a:rPr lang="fr-FR" dirty="0"/>
              <a:t>Titre.</a:t>
            </a: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C8CB17CC-98ED-405F-A4A9-BC74DE4E7E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13219" y="1992748"/>
            <a:ext cx="1081088" cy="10795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Espace réservé pour une image  18">
            <a:extLst>
              <a:ext uri="{FF2B5EF4-FFF2-40B4-BE49-F238E27FC236}">
                <a16:creationId xmlns:a16="http://schemas.microsoft.com/office/drawing/2014/main" id="{06BC2900-D396-4230-A0AA-078EB2E544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899063" y="1993305"/>
            <a:ext cx="1081088" cy="10795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1" name="Espace réservé pour une image  18">
            <a:extLst>
              <a:ext uri="{FF2B5EF4-FFF2-40B4-BE49-F238E27FC236}">
                <a16:creationId xmlns:a16="http://schemas.microsoft.com/office/drawing/2014/main" id="{4F3D341B-2EDC-47F1-9FD6-AF1F7E7253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91984" y="1988840"/>
            <a:ext cx="1081088" cy="10795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271992DA-F19F-46A3-98B7-8577917E37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29634" y="3068339"/>
            <a:ext cx="2419945" cy="2951753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C44A4CFB-EB60-4423-8713-A90FEAC143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22555" y="3068339"/>
            <a:ext cx="2419945" cy="2951753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</p:txBody>
      </p:sp>
      <p:sp>
        <p:nvSpPr>
          <p:cNvPr id="11" name="Espace réservé pour une image  18">
            <a:extLst>
              <a:ext uri="{FF2B5EF4-FFF2-40B4-BE49-F238E27FC236}">
                <a16:creationId xmlns:a16="http://schemas.microsoft.com/office/drawing/2014/main" id="{718EC164-D3CB-48FB-B716-CD1B8C5A2F0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06141" y="1992746"/>
            <a:ext cx="1081088" cy="10795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574358F5-425C-41B7-942E-C6CE3496BD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36712" y="3068338"/>
            <a:ext cx="2419945" cy="2951753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7AE900EC-C510-4EBE-8166-FBFBB5BAA9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43791" y="3068337"/>
            <a:ext cx="2419945" cy="2951753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</p:txBody>
      </p:sp>
      <p:sp>
        <p:nvSpPr>
          <p:cNvPr id="17" name="Espace réservé du pied de page 17">
            <a:extLst>
              <a:ext uri="{FF2B5EF4-FFF2-40B4-BE49-F238E27FC236}">
                <a16:creationId xmlns:a16="http://schemas.microsoft.com/office/drawing/2014/main" id="{E30BF6AD-F9DD-4653-A98D-DF87F8420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835" y="6448929"/>
            <a:ext cx="11472000" cy="409075"/>
          </a:xfrm>
        </p:spPr>
        <p:txBody>
          <a:bodyPr anchor="ctr"/>
          <a:lstStyle>
            <a:lvl1pPr algn="ctr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AI&amp;DATA – Formation à la protection des données personnelles</a:t>
            </a:r>
          </a:p>
        </p:txBody>
      </p:sp>
    </p:spTree>
    <p:extLst>
      <p:ext uri="{BB962C8B-B14F-4D97-AF65-F5344CB8AC3E}">
        <p14:creationId xmlns:p14="http://schemas.microsoft.com/office/powerpoint/2010/main" val="21790231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ic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4DB3B226-EBAE-4C69-A8BC-B4DE3A9297A8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0032528" y="6132557"/>
            <a:ext cx="1799313" cy="316371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re 17">
            <a:extLst>
              <a:ext uri="{FF2B5EF4-FFF2-40B4-BE49-F238E27FC236}">
                <a16:creationId xmlns:a16="http://schemas.microsoft.com/office/drawing/2014/main" id="{762785F2-647C-4834-AD12-B83779F98C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365" y="343026"/>
            <a:ext cx="11217273" cy="853726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latin typeface="+mj-lt"/>
              </a:defRPr>
            </a:lvl1pPr>
          </a:lstStyle>
          <a:p>
            <a:r>
              <a:rPr lang="fr-FR" dirty="0"/>
              <a:t>Titre.</a:t>
            </a: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C8CB17CC-98ED-405F-A4A9-BC74DE4E7E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78985" y="1994955"/>
            <a:ext cx="1081088" cy="10795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Espace réservé pour une image  18">
            <a:extLst>
              <a:ext uri="{FF2B5EF4-FFF2-40B4-BE49-F238E27FC236}">
                <a16:creationId xmlns:a16="http://schemas.microsoft.com/office/drawing/2014/main" id="{06BC2900-D396-4230-A0AA-078EB2E544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76269" y="1995512"/>
            <a:ext cx="1081088" cy="10795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1" name="Espace réservé pour une image  18">
            <a:extLst>
              <a:ext uri="{FF2B5EF4-FFF2-40B4-BE49-F238E27FC236}">
                <a16:creationId xmlns:a16="http://schemas.microsoft.com/office/drawing/2014/main" id="{4F3D341B-2EDC-47F1-9FD6-AF1F7E7253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74910" y="1991047"/>
            <a:ext cx="1081088" cy="10795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C44A4CFB-EB60-4423-8713-A90FEAC143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53595" y="3068149"/>
            <a:ext cx="1923718" cy="29517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05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90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</p:txBody>
      </p:sp>
      <p:sp>
        <p:nvSpPr>
          <p:cNvPr id="11" name="Espace réservé pour une image  18">
            <a:extLst>
              <a:ext uri="{FF2B5EF4-FFF2-40B4-BE49-F238E27FC236}">
                <a16:creationId xmlns:a16="http://schemas.microsoft.com/office/drawing/2014/main" id="{718EC164-D3CB-48FB-B716-CD1B8C5A2F0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77627" y="1994953"/>
            <a:ext cx="1081088" cy="10795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pour une image  18">
            <a:extLst>
              <a:ext uri="{FF2B5EF4-FFF2-40B4-BE49-F238E27FC236}">
                <a16:creationId xmlns:a16="http://schemas.microsoft.com/office/drawing/2014/main" id="{D09B42C9-0FAC-4CDC-9C52-C48EDB3223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80343" y="1988840"/>
            <a:ext cx="1081088" cy="10795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29BF0543-A644-46BD-8167-0E025AFEBA1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749" y="3068149"/>
            <a:ext cx="1923718" cy="29517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05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90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B5B2185E-F73B-4700-8792-35CDE9115F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28310" y="3068148"/>
            <a:ext cx="1923718" cy="29517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05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90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19CDA633-4D6C-4202-9FB0-436BD8C4931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63067" y="3068147"/>
            <a:ext cx="1923718" cy="29517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05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90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2D4AB7D1-0D3C-4188-95F0-05C34C206D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9029" y="3065608"/>
            <a:ext cx="1923718" cy="29517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05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90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</p:txBody>
      </p:sp>
      <p:sp>
        <p:nvSpPr>
          <p:cNvPr id="23" name="Espace réservé du pied de page 17">
            <a:extLst>
              <a:ext uri="{FF2B5EF4-FFF2-40B4-BE49-F238E27FC236}">
                <a16:creationId xmlns:a16="http://schemas.microsoft.com/office/drawing/2014/main" id="{A2F828FF-961B-439E-9AFE-082F8A874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835" y="6448929"/>
            <a:ext cx="11472000" cy="409075"/>
          </a:xfrm>
        </p:spPr>
        <p:txBody>
          <a:bodyPr anchor="ctr"/>
          <a:lstStyle>
            <a:lvl1pPr algn="ctr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AI&amp;DATA – Formation à la protection des données personnelles</a:t>
            </a:r>
          </a:p>
        </p:txBody>
      </p:sp>
    </p:spTree>
    <p:extLst>
      <p:ext uri="{BB962C8B-B14F-4D97-AF65-F5344CB8AC3E}">
        <p14:creationId xmlns:p14="http://schemas.microsoft.com/office/powerpoint/2010/main" val="3339482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é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contenu 24">
            <a:extLst>
              <a:ext uri="{FF2B5EF4-FFF2-40B4-BE49-F238E27FC236}">
                <a16:creationId xmlns:a16="http://schemas.microsoft.com/office/drawing/2014/main" id="{85B313F4-CC6A-4664-A648-DF3694A5EC1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48128" y="2574614"/>
            <a:ext cx="3875019" cy="24380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17D400C7-0510-462C-9C95-EEC41945E8C3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0032528" y="6132557"/>
            <a:ext cx="1799313" cy="316371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Titre 17">
            <a:extLst>
              <a:ext uri="{FF2B5EF4-FFF2-40B4-BE49-F238E27FC236}">
                <a16:creationId xmlns:a16="http://schemas.microsoft.com/office/drawing/2014/main" id="{8A14311F-E903-4905-B132-0EACDCC8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365" y="343026"/>
            <a:ext cx="11217273" cy="853726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latin typeface="+mj-lt"/>
              </a:defRPr>
            </a:lvl1pPr>
          </a:lstStyle>
          <a:p>
            <a:r>
              <a:rPr lang="fr-FR" dirty="0"/>
              <a:t>Titre.</a:t>
            </a:r>
          </a:p>
        </p:txBody>
      </p:sp>
      <p:sp>
        <p:nvSpPr>
          <p:cNvPr id="9" name="Google Shape;153;p20">
            <a:extLst>
              <a:ext uri="{FF2B5EF4-FFF2-40B4-BE49-F238E27FC236}">
                <a16:creationId xmlns:a16="http://schemas.microsoft.com/office/drawing/2014/main" id="{FA07634E-50AF-474F-98EA-D9CF643616AE}"/>
              </a:ext>
            </a:extLst>
          </p:cNvPr>
          <p:cNvSpPr/>
          <p:nvPr/>
        </p:nvSpPr>
        <p:spPr>
          <a:xfrm>
            <a:off x="921988" y="2179290"/>
            <a:ext cx="5257618" cy="32287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CCCCCC"/>
              </a:solidFill>
            </a:endParaRPr>
          </a:p>
        </p:txBody>
      </p:sp>
      <p:pic>
        <p:nvPicPr>
          <p:cNvPr id="10" name="Google Shape;176;p20">
            <a:extLst>
              <a:ext uri="{FF2B5EF4-FFF2-40B4-BE49-F238E27FC236}">
                <a16:creationId xmlns:a16="http://schemas.microsoft.com/office/drawing/2014/main" id="{F7DC24E3-4827-476C-90B4-894235720BA1}"/>
              </a:ext>
            </a:extLst>
          </p:cNvPr>
          <p:cNvPicPr preferRelativeResize="0"/>
          <p:nvPr/>
        </p:nvPicPr>
        <p:blipFill rotWithShape="1">
          <a:blip r:embed="rId2" cstate="print">
            <a:alphaModFix amt="69000"/>
          </a:blip>
          <a:srcRect t="20466" b="-7"/>
          <a:stretch/>
        </p:blipFill>
        <p:spPr>
          <a:xfrm>
            <a:off x="1133250" y="2161284"/>
            <a:ext cx="783760" cy="61516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ABB0982D-32F5-4454-A975-6637589913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8853" y="2826569"/>
            <a:ext cx="4963887" cy="2376299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fr-FR" dirty="0"/>
              <a:t>Définition</a:t>
            </a:r>
          </a:p>
        </p:txBody>
      </p:sp>
      <p:sp>
        <p:nvSpPr>
          <p:cNvPr id="13" name="Espace réservé du pied de page 17">
            <a:extLst>
              <a:ext uri="{FF2B5EF4-FFF2-40B4-BE49-F238E27FC236}">
                <a16:creationId xmlns:a16="http://schemas.microsoft.com/office/drawing/2014/main" id="{FEE4B2BD-C92B-4C33-8020-D990ECC3E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835" y="6448929"/>
            <a:ext cx="11472000" cy="409075"/>
          </a:xfrm>
        </p:spPr>
        <p:txBody>
          <a:bodyPr anchor="ctr"/>
          <a:lstStyle>
            <a:lvl1pPr algn="ctr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AI&amp;DATA – Formation à la protection des données personnelles</a:t>
            </a:r>
          </a:p>
        </p:txBody>
      </p:sp>
    </p:spTree>
    <p:extLst>
      <p:ext uri="{BB962C8B-B14F-4D97-AF65-F5344CB8AC3E}">
        <p14:creationId xmlns:p14="http://schemas.microsoft.com/office/powerpoint/2010/main" val="31471530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55;p20">
            <a:extLst>
              <a:ext uri="{FF2B5EF4-FFF2-40B4-BE49-F238E27FC236}">
                <a16:creationId xmlns:a16="http://schemas.microsoft.com/office/drawing/2014/main" id="{186EDC4F-690A-4B68-973D-D1D80213A027}"/>
              </a:ext>
            </a:extLst>
          </p:cNvPr>
          <p:cNvSpPr/>
          <p:nvPr userDrawn="1"/>
        </p:nvSpPr>
        <p:spPr>
          <a:xfrm>
            <a:off x="702281" y="3996184"/>
            <a:ext cx="5393433" cy="206538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56;p20">
            <a:extLst>
              <a:ext uri="{FF2B5EF4-FFF2-40B4-BE49-F238E27FC236}">
                <a16:creationId xmlns:a16="http://schemas.microsoft.com/office/drawing/2014/main" id="{13FEC9EE-2358-455F-B69D-22658A25BAD0}"/>
              </a:ext>
            </a:extLst>
          </p:cNvPr>
          <p:cNvSpPr/>
          <p:nvPr/>
        </p:nvSpPr>
        <p:spPr>
          <a:xfrm>
            <a:off x="702281" y="2384453"/>
            <a:ext cx="2921364" cy="14757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20" name="Espace réservé du texte 11">
            <a:extLst>
              <a:ext uri="{FF2B5EF4-FFF2-40B4-BE49-F238E27FC236}">
                <a16:creationId xmlns:a16="http://schemas.microsoft.com/office/drawing/2014/main" id="{5BAF7557-9786-4546-83B9-7631F811DD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7123" y="2560405"/>
            <a:ext cx="2891679" cy="1140164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60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17D400C7-0510-462C-9C95-EEC41945E8C3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0032528" y="6132557"/>
            <a:ext cx="1799313" cy="316371"/>
          </a:xfrm>
        </p:spPr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Titre 17">
            <a:extLst>
              <a:ext uri="{FF2B5EF4-FFF2-40B4-BE49-F238E27FC236}">
                <a16:creationId xmlns:a16="http://schemas.microsoft.com/office/drawing/2014/main" id="{8A14311F-E903-4905-B132-0EACDCC8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365" y="343026"/>
            <a:ext cx="11217273" cy="853726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latin typeface="+mj-lt"/>
              </a:defRPr>
            </a:lvl1pPr>
          </a:lstStyle>
          <a:p>
            <a:r>
              <a:rPr lang="fr-FR" dirty="0"/>
              <a:t>Titre.</a:t>
            </a:r>
          </a:p>
        </p:txBody>
      </p:sp>
      <p:sp>
        <p:nvSpPr>
          <p:cNvPr id="14" name="Google Shape;167;p20">
            <a:extLst>
              <a:ext uri="{FF2B5EF4-FFF2-40B4-BE49-F238E27FC236}">
                <a16:creationId xmlns:a16="http://schemas.microsoft.com/office/drawing/2014/main" id="{D5301B32-4AA6-4D4C-9E28-939E71B31E97}"/>
              </a:ext>
            </a:extLst>
          </p:cNvPr>
          <p:cNvSpPr/>
          <p:nvPr/>
        </p:nvSpPr>
        <p:spPr>
          <a:xfrm>
            <a:off x="3759967" y="2384453"/>
            <a:ext cx="2335874" cy="14920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5;p20">
            <a:extLst>
              <a:ext uri="{FF2B5EF4-FFF2-40B4-BE49-F238E27FC236}">
                <a16:creationId xmlns:a16="http://schemas.microsoft.com/office/drawing/2014/main" id="{92AF5080-4BC5-4845-AD30-18B45DAEC9E7}"/>
              </a:ext>
            </a:extLst>
          </p:cNvPr>
          <p:cNvSpPr/>
          <p:nvPr/>
        </p:nvSpPr>
        <p:spPr>
          <a:xfrm>
            <a:off x="725560" y="1469293"/>
            <a:ext cx="10771264" cy="7706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54;p20">
            <a:extLst>
              <a:ext uri="{FF2B5EF4-FFF2-40B4-BE49-F238E27FC236}">
                <a16:creationId xmlns:a16="http://schemas.microsoft.com/office/drawing/2014/main" id="{3592A34C-8DD9-471E-8039-D74AAACAC1AC}"/>
              </a:ext>
            </a:extLst>
          </p:cNvPr>
          <p:cNvSpPr/>
          <p:nvPr/>
        </p:nvSpPr>
        <p:spPr>
          <a:xfrm>
            <a:off x="6238569" y="2384452"/>
            <a:ext cx="5251150" cy="24747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53;p20">
            <a:extLst>
              <a:ext uri="{FF2B5EF4-FFF2-40B4-BE49-F238E27FC236}">
                <a16:creationId xmlns:a16="http://schemas.microsoft.com/office/drawing/2014/main" id="{7322F298-CDBF-46B8-A370-173B0DE1AA85}"/>
              </a:ext>
            </a:extLst>
          </p:cNvPr>
          <p:cNvSpPr/>
          <p:nvPr/>
        </p:nvSpPr>
        <p:spPr>
          <a:xfrm>
            <a:off x="6238569" y="5006680"/>
            <a:ext cx="5257618" cy="10579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CCCCCC"/>
              </a:solidFill>
            </a:endParaRPr>
          </a:p>
        </p:txBody>
      </p:sp>
      <p:sp>
        <p:nvSpPr>
          <p:cNvPr id="18" name="Espace réservé du texte 11">
            <a:extLst>
              <a:ext uri="{FF2B5EF4-FFF2-40B4-BE49-F238E27FC236}">
                <a16:creationId xmlns:a16="http://schemas.microsoft.com/office/drawing/2014/main" id="{FFFBBDAD-71A5-481A-87A2-5FDF8438B3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5154" y="1466256"/>
            <a:ext cx="10081120" cy="77070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Présentation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99D9AC-2EB4-4E65-83ED-62713D90DE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7022" y="2348880"/>
            <a:ext cx="1574562" cy="769938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fr-FR" dirty="0"/>
              <a:t>Depuis</a:t>
            </a:r>
          </a:p>
        </p:txBody>
      </p:sp>
      <p:pic>
        <p:nvPicPr>
          <p:cNvPr id="24" name="Google Shape;176;p20">
            <a:extLst>
              <a:ext uri="{FF2B5EF4-FFF2-40B4-BE49-F238E27FC236}">
                <a16:creationId xmlns:a16="http://schemas.microsoft.com/office/drawing/2014/main" id="{ADA9A72D-0047-4B77-91D7-22DFCEDA0F90}"/>
              </a:ext>
            </a:extLst>
          </p:cNvPr>
          <p:cNvPicPr preferRelativeResize="0"/>
          <p:nvPr/>
        </p:nvPicPr>
        <p:blipFill rotWithShape="1">
          <a:blip r:embed="rId2" cstate="print">
            <a:alphaModFix amt="69000"/>
          </a:blip>
          <a:srcRect t="20466" b="-7"/>
          <a:stretch/>
        </p:blipFill>
        <p:spPr>
          <a:xfrm>
            <a:off x="6384032" y="4988673"/>
            <a:ext cx="783760" cy="61516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3385934-1883-4984-BFED-6577920D24D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59362" y="2708920"/>
            <a:ext cx="2336800" cy="572556"/>
          </a:xfr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  <a:lvl5pPr marL="1828573" indent="0">
              <a:buNone/>
              <a:defRPr/>
            </a:lvl5pPr>
          </a:lstStyle>
          <a:p>
            <a:pPr lvl="0"/>
            <a:r>
              <a:rPr lang="fr-FR" dirty="0"/>
              <a:t>Chiffre</a:t>
            </a:r>
          </a:p>
        </p:txBody>
      </p:sp>
      <p:sp>
        <p:nvSpPr>
          <p:cNvPr id="28" name="Espace réservé du texte 7">
            <a:extLst>
              <a:ext uri="{FF2B5EF4-FFF2-40B4-BE49-F238E27FC236}">
                <a16:creationId xmlns:a16="http://schemas.microsoft.com/office/drawing/2014/main" id="{C73E5D0D-B24C-4DB2-8378-5FDAD25E2E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52183" y="4437112"/>
            <a:ext cx="1320873" cy="308534"/>
          </a:xfrm>
        </p:spPr>
        <p:txBody>
          <a:bodyPr anchor="ctr"/>
          <a:lstStyle>
            <a:lvl1pPr marL="0" indent="0" algn="ctr"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5pPr marL="1828573" indent="0">
              <a:buNone/>
              <a:defRPr/>
            </a:lvl5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30" name="Espace réservé du texte 7">
            <a:extLst>
              <a:ext uri="{FF2B5EF4-FFF2-40B4-BE49-F238E27FC236}">
                <a16:creationId xmlns:a16="http://schemas.microsoft.com/office/drawing/2014/main" id="{E327B776-F340-4086-A3BA-03E088A98B1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5560" y="4234397"/>
            <a:ext cx="5370153" cy="354101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bg1"/>
                </a:solidFill>
                <a:latin typeface="+mn-lt"/>
              </a:defRPr>
            </a:lvl1pPr>
            <a:lvl5pPr marL="1828573" indent="0">
              <a:buNone/>
              <a:defRPr/>
            </a:lvl5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32" name="Espace réservé du texte 7">
            <a:extLst>
              <a:ext uri="{FF2B5EF4-FFF2-40B4-BE49-F238E27FC236}">
                <a16:creationId xmlns:a16="http://schemas.microsoft.com/office/drawing/2014/main" id="{C4519869-A24F-4A84-A65A-F63EFB03CA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5443" y="2642851"/>
            <a:ext cx="5264276" cy="354101"/>
          </a:xfrm>
        </p:spPr>
        <p:txBody>
          <a:bodyPr anchor="ctr"/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n-lt"/>
              </a:defRPr>
            </a:lvl1pPr>
            <a:lvl5pPr marL="1828573" indent="0">
              <a:buNone/>
              <a:defRPr/>
            </a:lvl5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34" name="Espace réservé du texte 7">
            <a:extLst>
              <a:ext uri="{FF2B5EF4-FFF2-40B4-BE49-F238E27FC236}">
                <a16:creationId xmlns:a16="http://schemas.microsoft.com/office/drawing/2014/main" id="{1B68B01B-A1D5-4215-90D3-03690F2184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40016" y="2900342"/>
            <a:ext cx="5264276" cy="1140165"/>
          </a:xfr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5pPr marL="1828573" indent="0">
              <a:buNone/>
              <a:defRPr/>
            </a:lvl5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35" name="Espace réservé du texte 7">
            <a:extLst>
              <a:ext uri="{FF2B5EF4-FFF2-40B4-BE49-F238E27FC236}">
                <a16:creationId xmlns:a16="http://schemas.microsoft.com/office/drawing/2014/main" id="{6D01C25F-DB41-48F2-A24D-03F192564E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37199" y="4005064"/>
            <a:ext cx="1757850" cy="572556"/>
          </a:xfrm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5pPr marL="1828573" indent="0">
              <a:buNone/>
              <a:defRPr/>
            </a:lvl5pPr>
          </a:lstStyle>
          <a:p>
            <a:pPr lvl="0"/>
            <a:r>
              <a:rPr lang="fr-FR" dirty="0"/>
              <a:t>xx xxx</a:t>
            </a:r>
          </a:p>
        </p:txBody>
      </p:sp>
      <p:sp>
        <p:nvSpPr>
          <p:cNvPr id="38" name="Espace réservé du texte 7">
            <a:extLst>
              <a:ext uri="{FF2B5EF4-FFF2-40B4-BE49-F238E27FC236}">
                <a16:creationId xmlns:a16="http://schemas.microsoft.com/office/drawing/2014/main" id="{00850E80-9656-448A-9E31-5C7F5FF77EB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5385" y="4005064"/>
            <a:ext cx="1449839" cy="572556"/>
          </a:xfrm>
        </p:spPr>
        <p:txBody>
          <a:bodyPr anchor="ctr"/>
          <a:lstStyle>
            <a:lvl1pPr marL="0" indent="0" algn="ctr">
              <a:buNone/>
              <a:defRPr sz="3600" b="0">
                <a:solidFill>
                  <a:schemeClr val="bg2"/>
                </a:solidFill>
                <a:latin typeface="+mj-lt"/>
              </a:defRPr>
            </a:lvl1pPr>
            <a:lvl5pPr marL="1828573" indent="0">
              <a:buNone/>
              <a:defRPr/>
            </a:lvl5pPr>
          </a:lstStyle>
          <a:p>
            <a:pPr lvl="0"/>
            <a:r>
              <a:rPr lang="fr-FR" dirty="0"/>
              <a:t>+xx%</a:t>
            </a:r>
          </a:p>
        </p:txBody>
      </p:sp>
      <p:sp>
        <p:nvSpPr>
          <p:cNvPr id="40" name="Espace réservé du texte 7">
            <a:extLst>
              <a:ext uri="{FF2B5EF4-FFF2-40B4-BE49-F238E27FC236}">
                <a16:creationId xmlns:a16="http://schemas.microsoft.com/office/drawing/2014/main" id="{32D3E4A8-F45D-49C3-8C85-1A45E17C908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82075" y="5048722"/>
            <a:ext cx="4256127" cy="972566"/>
          </a:xfr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5pPr marL="1828573" indent="0">
              <a:buNone/>
              <a:defRPr/>
            </a:lvl5pPr>
          </a:lstStyle>
          <a:p>
            <a:pPr lvl="0"/>
            <a:r>
              <a:rPr lang="fr-FR" dirty="0"/>
              <a:t>Citation / extrait</a:t>
            </a:r>
          </a:p>
        </p:txBody>
      </p:sp>
      <p:sp>
        <p:nvSpPr>
          <p:cNvPr id="41" name="Espace réservé du texte 7">
            <a:extLst>
              <a:ext uri="{FF2B5EF4-FFF2-40B4-BE49-F238E27FC236}">
                <a16:creationId xmlns:a16="http://schemas.microsoft.com/office/drawing/2014/main" id="{DA67A29C-F72B-446B-AB28-A6EE33C924F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59649" y="3096431"/>
            <a:ext cx="2336351" cy="499131"/>
          </a:xfrm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5pPr marL="1828573" indent="0">
              <a:buNone/>
              <a:defRPr/>
            </a:lvl5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26" name="Espace réservé du pied de page 17">
            <a:extLst>
              <a:ext uri="{FF2B5EF4-FFF2-40B4-BE49-F238E27FC236}">
                <a16:creationId xmlns:a16="http://schemas.microsoft.com/office/drawing/2014/main" id="{FDBEAA6A-4AF0-480F-AEC6-D2E3DD834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835" y="6448929"/>
            <a:ext cx="11472000" cy="409075"/>
          </a:xfrm>
        </p:spPr>
        <p:txBody>
          <a:bodyPr anchor="ctr"/>
          <a:lstStyle>
            <a:lvl1pPr algn="ctr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AI&amp;DATA – Formation à la protection des données personnelles</a:t>
            </a:r>
          </a:p>
        </p:txBody>
      </p:sp>
      <p:sp>
        <p:nvSpPr>
          <p:cNvPr id="43" name="Espace réservé du texte 8">
            <a:extLst>
              <a:ext uri="{FF2B5EF4-FFF2-40B4-BE49-F238E27FC236}">
                <a16:creationId xmlns:a16="http://schemas.microsoft.com/office/drawing/2014/main" id="{51638CCF-A79F-4E96-BB2E-77B9ADA7EA9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07531" y="4739657"/>
            <a:ext cx="1527463" cy="9144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45" name="Espace réservé du texte 8">
            <a:extLst>
              <a:ext uri="{FF2B5EF4-FFF2-40B4-BE49-F238E27FC236}">
                <a16:creationId xmlns:a16="http://schemas.microsoft.com/office/drawing/2014/main" id="{167CEF39-69D9-416E-A729-D45C6BFF43E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2374199" y="5062191"/>
            <a:ext cx="1142086" cy="323483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  <p:sp>
        <p:nvSpPr>
          <p:cNvPr id="47" name="Espace réservé du texte 8">
            <a:extLst>
              <a:ext uri="{FF2B5EF4-FFF2-40B4-BE49-F238E27FC236}">
                <a16:creationId xmlns:a16="http://schemas.microsoft.com/office/drawing/2014/main" id="{4CC98466-D255-468E-A6C1-A62924696DF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87693" y="4688920"/>
            <a:ext cx="1527463" cy="9144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xxx</a:t>
            </a:r>
          </a:p>
        </p:txBody>
      </p:sp>
      <p:sp>
        <p:nvSpPr>
          <p:cNvPr id="49" name="Espace réservé du texte 8">
            <a:extLst>
              <a:ext uri="{FF2B5EF4-FFF2-40B4-BE49-F238E27FC236}">
                <a16:creationId xmlns:a16="http://schemas.microsoft.com/office/drawing/2014/main" id="{E95E1672-B9B9-40AE-9B1E-AC8F318472F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60003" y="5413497"/>
            <a:ext cx="2071280" cy="354100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58413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(5 él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ce réservé du texte 21">
            <a:extLst>
              <a:ext uri="{FF2B5EF4-FFF2-40B4-BE49-F238E27FC236}">
                <a16:creationId xmlns:a16="http://schemas.microsoft.com/office/drawing/2014/main" id="{C589EBBC-D9E5-40E1-A01B-8BF4F549A1D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3711" y="3896194"/>
            <a:ext cx="1907200" cy="1439200"/>
          </a:xfrm>
        </p:spPr>
        <p:txBody>
          <a:bodyPr anchor="b">
            <a:noAutofit/>
          </a:bodyPr>
          <a:lstStyle>
            <a:lvl1pPr marL="0" indent="0" algn="ctr">
              <a:buNone/>
              <a:defRPr sz="96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n°</a:t>
            </a:r>
          </a:p>
        </p:txBody>
      </p:sp>
      <p:sp>
        <p:nvSpPr>
          <p:cNvPr id="32" name="Espace réservé du texte 21">
            <a:extLst>
              <a:ext uri="{FF2B5EF4-FFF2-40B4-BE49-F238E27FC236}">
                <a16:creationId xmlns:a16="http://schemas.microsoft.com/office/drawing/2014/main" id="{361C9061-9C72-4FF9-8B94-E10CAC984E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47537" y="1865630"/>
            <a:ext cx="1907200" cy="1439200"/>
          </a:xfrm>
        </p:spPr>
        <p:txBody>
          <a:bodyPr anchor="b">
            <a:noAutofit/>
          </a:bodyPr>
          <a:lstStyle>
            <a:lvl1pPr marL="0" indent="0" algn="ctr">
              <a:buNone/>
              <a:defRPr sz="96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n°</a:t>
            </a:r>
          </a:p>
        </p:txBody>
      </p:sp>
      <p:sp>
        <p:nvSpPr>
          <p:cNvPr id="30" name="Espace réservé du texte 21">
            <a:extLst>
              <a:ext uri="{FF2B5EF4-FFF2-40B4-BE49-F238E27FC236}">
                <a16:creationId xmlns:a16="http://schemas.microsoft.com/office/drawing/2014/main" id="{89BBB3CC-F7CD-446E-817E-9668F79662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42235" y="1865630"/>
            <a:ext cx="1907200" cy="1439200"/>
          </a:xfrm>
        </p:spPr>
        <p:txBody>
          <a:bodyPr anchor="b">
            <a:noAutofit/>
          </a:bodyPr>
          <a:lstStyle>
            <a:lvl1pPr marL="0" indent="0" algn="ctr">
              <a:buNone/>
              <a:defRPr sz="96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n°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1539EA91-9959-4992-B535-1B45874FA2B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36933" y="1856468"/>
            <a:ext cx="1907200" cy="1439200"/>
          </a:xfrm>
        </p:spPr>
        <p:txBody>
          <a:bodyPr anchor="b">
            <a:noAutofit/>
          </a:bodyPr>
          <a:lstStyle>
            <a:lvl1pPr marL="0" indent="0" algn="ctr">
              <a:buNone/>
              <a:defRPr sz="96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n°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0C99DDA-63AF-4D98-9C81-CCFFE46B7232}"/>
              </a:ext>
            </a:extLst>
          </p:cNvPr>
          <p:cNvSpPr txBox="1">
            <a:spLocks/>
          </p:cNvSpPr>
          <p:nvPr/>
        </p:nvSpPr>
        <p:spPr>
          <a:xfrm>
            <a:off x="334965" y="269876"/>
            <a:ext cx="11522075" cy="853725"/>
          </a:xfrm>
          <a:prstGeom prst="rect">
            <a:avLst/>
          </a:prstGeom>
        </p:spPr>
        <p:txBody>
          <a:bodyPr lIns="91430" tIns="45718" rIns="91430" bIns="45718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Sommaire</a:t>
            </a:r>
            <a:r>
              <a:rPr lang="fr-FR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0A8E6E03-AFFB-4AF0-AA97-9E6346CB1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28833" y="2762276"/>
            <a:ext cx="1723400" cy="33600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  <a:lvl5pPr marL="1828573" indent="0">
              <a:buNone/>
              <a:defRPr/>
            </a:lvl5pPr>
          </a:lstStyle>
          <a:p>
            <a:pPr lvl="0"/>
            <a:r>
              <a:rPr lang="fr-FR" dirty="0"/>
              <a:t>Titre Section</a:t>
            </a:r>
          </a:p>
        </p:txBody>
      </p:sp>
      <p:sp>
        <p:nvSpPr>
          <p:cNvPr id="31" name="Espace réservé du texte 25">
            <a:extLst>
              <a:ext uri="{FF2B5EF4-FFF2-40B4-BE49-F238E27FC236}">
                <a16:creationId xmlns:a16="http://schemas.microsoft.com/office/drawing/2014/main" id="{842D0D5D-3B5B-4E1C-B80A-AC6E522BB5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4135" y="2762276"/>
            <a:ext cx="1723400" cy="33600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  <a:lvl5pPr marL="1828573" indent="0">
              <a:buNone/>
              <a:defRPr/>
            </a:lvl5pPr>
          </a:lstStyle>
          <a:p>
            <a:pPr lvl="0"/>
            <a:r>
              <a:rPr lang="fr-FR" dirty="0"/>
              <a:t>Titre Section</a:t>
            </a:r>
          </a:p>
        </p:txBody>
      </p:sp>
      <p:sp>
        <p:nvSpPr>
          <p:cNvPr id="33" name="Espace réservé du texte 25">
            <a:extLst>
              <a:ext uri="{FF2B5EF4-FFF2-40B4-BE49-F238E27FC236}">
                <a16:creationId xmlns:a16="http://schemas.microsoft.com/office/drawing/2014/main" id="{BF93BA34-9F59-432F-A272-ADCDBE2A63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9767" y="2765840"/>
            <a:ext cx="1723400" cy="33600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  <a:lvl5pPr marL="1828573" indent="0">
              <a:buNone/>
              <a:defRPr/>
            </a:lvl5pPr>
          </a:lstStyle>
          <a:p>
            <a:pPr lvl="0"/>
            <a:r>
              <a:rPr lang="fr-FR" dirty="0"/>
              <a:t>Titre Section</a:t>
            </a:r>
          </a:p>
        </p:txBody>
      </p:sp>
      <p:sp>
        <p:nvSpPr>
          <p:cNvPr id="37" name="Espace réservé du texte 25">
            <a:extLst>
              <a:ext uri="{FF2B5EF4-FFF2-40B4-BE49-F238E27FC236}">
                <a16:creationId xmlns:a16="http://schemas.microsoft.com/office/drawing/2014/main" id="{F929FCC6-6F46-410A-9BC7-4302CE6B42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95611" y="4881460"/>
            <a:ext cx="1723400" cy="33600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  <a:lvl5pPr marL="1828573" indent="0">
              <a:buNone/>
              <a:defRPr/>
            </a:lvl5pPr>
          </a:lstStyle>
          <a:p>
            <a:pPr lvl="0"/>
            <a:r>
              <a:rPr lang="fr-FR" dirty="0"/>
              <a:t>Titre Section</a:t>
            </a:r>
          </a:p>
        </p:txBody>
      </p:sp>
      <p:sp>
        <p:nvSpPr>
          <p:cNvPr id="38" name="Espace réservé du texte 21">
            <a:extLst>
              <a:ext uri="{FF2B5EF4-FFF2-40B4-BE49-F238E27FC236}">
                <a16:creationId xmlns:a16="http://schemas.microsoft.com/office/drawing/2014/main" id="{100825A8-D65E-4DA2-88E9-C5DB622AAF5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07056" y="3934016"/>
            <a:ext cx="1907200" cy="1439200"/>
          </a:xfrm>
        </p:spPr>
        <p:txBody>
          <a:bodyPr anchor="b">
            <a:noAutofit/>
          </a:bodyPr>
          <a:lstStyle>
            <a:lvl1pPr marL="0" indent="0" algn="ctr">
              <a:buNone/>
              <a:defRPr sz="96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n°</a:t>
            </a:r>
          </a:p>
        </p:txBody>
      </p:sp>
      <p:sp>
        <p:nvSpPr>
          <p:cNvPr id="39" name="Espace réservé du texte 25">
            <a:extLst>
              <a:ext uri="{FF2B5EF4-FFF2-40B4-BE49-F238E27FC236}">
                <a16:creationId xmlns:a16="http://schemas.microsoft.com/office/drawing/2014/main" id="{C961B830-9C3D-4EF5-AC2C-4EED89B8F5A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98956" y="4881460"/>
            <a:ext cx="1723400" cy="33600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  <a:lvl5pPr marL="1828573" indent="0">
              <a:buNone/>
              <a:defRPr/>
            </a:lvl5pPr>
          </a:lstStyle>
          <a:p>
            <a:pPr lvl="0"/>
            <a:r>
              <a:rPr lang="fr-FR" dirty="0"/>
              <a:t>Titre Section</a:t>
            </a:r>
          </a:p>
        </p:txBody>
      </p:sp>
      <p:sp>
        <p:nvSpPr>
          <p:cNvPr id="17" name="Espace réservé du pied de page 17">
            <a:extLst>
              <a:ext uri="{FF2B5EF4-FFF2-40B4-BE49-F238E27FC236}">
                <a16:creationId xmlns:a16="http://schemas.microsoft.com/office/drawing/2014/main" id="{D9378565-6037-4F4D-B215-8CA955186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835" y="6448929"/>
            <a:ext cx="11472000" cy="409075"/>
          </a:xfrm>
        </p:spPr>
        <p:txBody>
          <a:bodyPr anchor="ctr"/>
          <a:lstStyle>
            <a:lvl1pPr algn="ctr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AI&amp;DATA – Formation à la protection des données personnelles</a:t>
            </a:r>
          </a:p>
        </p:txBody>
      </p:sp>
    </p:spTree>
    <p:extLst>
      <p:ext uri="{BB962C8B-B14F-4D97-AF65-F5344CB8AC3E}">
        <p14:creationId xmlns:p14="http://schemas.microsoft.com/office/powerpoint/2010/main" val="372047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(6 él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ce réservé du texte 21">
            <a:extLst>
              <a:ext uri="{FF2B5EF4-FFF2-40B4-BE49-F238E27FC236}">
                <a16:creationId xmlns:a16="http://schemas.microsoft.com/office/drawing/2014/main" id="{C589EBBC-D9E5-40E1-A01B-8BF4F549A1D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36933" y="3934016"/>
            <a:ext cx="1907200" cy="1439200"/>
          </a:xfrm>
        </p:spPr>
        <p:txBody>
          <a:bodyPr anchor="b">
            <a:noAutofit/>
          </a:bodyPr>
          <a:lstStyle>
            <a:lvl1pPr marL="0" indent="0" algn="ctr">
              <a:buNone/>
              <a:defRPr sz="96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n°</a:t>
            </a:r>
          </a:p>
        </p:txBody>
      </p:sp>
      <p:sp>
        <p:nvSpPr>
          <p:cNvPr id="32" name="Espace réservé du texte 21">
            <a:extLst>
              <a:ext uri="{FF2B5EF4-FFF2-40B4-BE49-F238E27FC236}">
                <a16:creationId xmlns:a16="http://schemas.microsoft.com/office/drawing/2014/main" id="{361C9061-9C72-4FF9-8B94-E10CAC984E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47537" y="1865630"/>
            <a:ext cx="1907200" cy="1439200"/>
          </a:xfrm>
        </p:spPr>
        <p:txBody>
          <a:bodyPr anchor="b">
            <a:noAutofit/>
          </a:bodyPr>
          <a:lstStyle>
            <a:lvl1pPr marL="0" indent="0" algn="ctr">
              <a:buNone/>
              <a:defRPr sz="96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n°</a:t>
            </a:r>
          </a:p>
        </p:txBody>
      </p:sp>
      <p:sp>
        <p:nvSpPr>
          <p:cNvPr id="30" name="Espace réservé du texte 21">
            <a:extLst>
              <a:ext uri="{FF2B5EF4-FFF2-40B4-BE49-F238E27FC236}">
                <a16:creationId xmlns:a16="http://schemas.microsoft.com/office/drawing/2014/main" id="{89BBB3CC-F7CD-446E-817E-9668F79662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42235" y="1865630"/>
            <a:ext cx="1907200" cy="1439200"/>
          </a:xfrm>
        </p:spPr>
        <p:txBody>
          <a:bodyPr anchor="b">
            <a:noAutofit/>
          </a:bodyPr>
          <a:lstStyle>
            <a:lvl1pPr marL="0" indent="0" algn="ctr">
              <a:buNone/>
              <a:defRPr sz="96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n°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1539EA91-9959-4992-B535-1B45874FA2B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36933" y="1856468"/>
            <a:ext cx="1907200" cy="1439200"/>
          </a:xfrm>
        </p:spPr>
        <p:txBody>
          <a:bodyPr anchor="b">
            <a:noAutofit/>
          </a:bodyPr>
          <a:lstStyle>
            <a:lvl1pPr marL="0" indent="0" algn="ctr">
              <a:buNone/>
              <a:defRPr sz="96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n°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0C99DDA-63AF-4D98-9C81-CCFFE46B7232}"/>
              </a:ext>
            </a:extLst>
          </p:cNvPr>
          <p:cNvSpPr txBox="1">
            <a:spLocks/>
          </p:cNvSpPr>
          <p:nvPr/>
        </p:nvSpPr>
        <p:spPr>
          <a:xfrm>
            <a:off x="334965" y="269876"/>
            <a:ext cx="11522075" cy="853725"/>
          </a:xfrm>
          <a:prstGeom prst="rect">
            <a:avLst/>
          </a:prstGeom>
        </p:spPr>
        <p:txBody>
          <a:bodyPr lIns="91430" tIns="45718" rIns="91430" bIns="45718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Sommaire</a:t>
            </a:r>
            <a:r>
              <a:rPr lang="fr-FR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0A8E6E03-AFFB-4AF0-AA97-9E6346CB1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28833" y="2762276"/>
            <a:ext cx="1723400" cy="33600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  <a:lvl5pPr marL="1828573" indent="0">
              <a:buNone/>
              <a:defRPr/>
            </a:lvl5pPr>
          </a:lstStyle>
          <a:p>
            <a:pPr lvl="0"/>
            <a:r>
              <a:rPr lang="fr-FR" dirty="0"/>
              <a:t>Titre Section</a:t>
            </a:r>
          </a:p>
        </p:txBody>
      </p:sp>
      <p:sp>
        <p:nvSpPr>
          <p:cNvPr id="31" name="Espace réservé du texte 25">
            <a:extLst>
              <a:ext uri="{FF2B5EF4-FFF2-40B4-BE49-F238E27FC236}">
                <a16:creationId xmlns:a16="http://schemas.microsoft.com/office/drawing/2014/main" id="{842D0D5D-3B5B-4E1C-B80A-AC6E522BB5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4135" y="2762276"/>
            <a:ext cx="1723400" cy="33600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  <a:lvl5pPr marL="1828573" indent="0">
              <a:buNone/>
              <a:defRPr/>
            </a:lvl5pPr>
          </a:lstStyle>
          <a:p>
            <a:pPr lvl="0"/>
            <a:r>
              <a:rPr lang="fr-FR" dirty="0"/>
              <a:t>Titre Section</a:t>
            </a:r>
          </a:p>
        </p:txBody>
      </p:sp>
      <p:sp>
        <p:nvSpPr>
          <p:cNvPr id="33" name="Espace réservé du texte 25">
            <a:extLst>
              <a:ext uri="{FF2B5EF4-FFF2-40B4-BE49-F238E27FC236}">
                <a16:creationId xmlns:a16="http://schemas.microsoft.com/office/drawing/2014/main" id="{BF93BA34-9F59-432F-A272-ADCDBE2A63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9767" y="2765840"/>
            <a:ext cx="1723400" cy="33600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  <a:lvl5pPr marL="1828573" indent="0">
              <a:buNone/>
              <a:defRPr/>
            </a:lvl5pPr>
          </a:lstStyle>
          <a:p>
            <a:pPr lvl="0"/>
            <a:r>
              <a:rPr lang="fr-FR" dirty="0"/>
              <a:t>Titre Section</a:t>
            </a:r>
          </a:p>
        </p:txBody>
      </p:sp>
      <p:sp>
        <p:nvSpPr>
          <p:cNvPr id="37" name="Espace réservé du texte 25">
            <a:extLst>
              <a:ext uri="{FF2B5EF4-FFF2-40B4-BE49-F238E27FC236}">
                <a16:creationId xmlns:a16="http://schemas.microsoft.com/office/drawing/2014/main" id="{F929FCC6-6F46-410A-9BC7-4302CE6B42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28833" y="4919282"/>
            <a:ext cx="1723400" cy="33600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  <a:lvl5pPr marL="1828573" indent="0">
              <a:buNone/>
              <a:defRPr/>
            </a:lvl5pPr>
          </a:lstStyle>
          <a:p>
            <a:pPr lvl="0"/>
            <a:r>
              <a:rPr lang="fr-FR" dirty="0"/>
              <a:t>Titre Section</a:t>
            </a:r>
          </a:p>
        </p:txBody>
      </p:sp>
      <p:sp>
        <p:nvSpPr>
          <p:cNvPr id="38" name="Espace réservé du texte 21">
            <a:extLst>
              <a:ext uri="{FF2B5EF4-FFF2-40B4-BE49-F238E27FC236}">
                <a16:creationId xmlns:a16="http://schemas.microsoft.com/office/drawing/2014/main" id="{100825A8-D65E-4DA2-88E9-C5DB622AAF5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42235" y="3934016"/>
            <a:ext cx="1907200" cy="1439200"/>
          </a:xfrm>
        </p:spPr>
        <p:txBody>
          <a:bodyPr anchor="b">
            <a:noAutofit/>
          </a:bodyPr>
          <a:lstStyle>
            <a:lvl1pPr marL="0" indent="0" algn="ctr">
              <a:buNone/>
              <a:defRPr sz="96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n°</a:t>
            </a:r>
          </a:p>
        </p:txBody>
      </p:sp>
      <p:sp>
        <p:nvSpPr>
          <p:cNvPr id="39" name="Espace réservé du texte 25">
            <a:extLst>
              <a:ext uri="{FF2B5EF4-FFF2-40B4-BE49-F238E27FC236}">
                <a16:creationId xmlns:a16="http://schemas.microsoft.com/office/drawing/2014/main" id="{C961B830-9C3D-4EF5-AC2C-4EED89B8F5A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34135" y="4881460"/>
            <a:ext cx="1723400" cy="33600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  <a:lvl5pPr marL="1828573" indent="0">
              <a:buNone/>
              <a:defRPr/>
            </a:lvl5pPr>
          </a:lstStyle>
          <a:p>
            <a:pPr lvl="0"/>
            <a:r>
              <a:rPr lang="fr-FR" dirty="0"/>
              <a:t>Titre Section</a:t>
            </a:r>
          </a:p>
        </p:txBody>
      </p:sp>
      <p:sp>
        <p:nvSpPr>
          <p:cNvPr id="14" name="Espace réservé du texte 21">
            <a:extLst>
              <a:ext uri="{FF2B5EF4-FFF2-40B4-BE49-F238E27FC236}">
                <a16:creationId xmlns:a16="http://schemas.microsoft.com/office/drawing/2014/main" id="{AAA7ADF2-B416-4657-9586-A6779C99FF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47537" y="3934016"/>
            <a:ext cx="1907200" cy="1439200"/>
          </a:xfrm>
        </p:spPr>
        <p:txBody>
          <a:bodyPr anchor="b">
            <a:noAutofit/>
          </a:bodyPr>
          <a:lstStyle>
            <a:lvl1pPr marL="0" indent="0" algn="ctr">
              <a:buNone/>
              <a:defRPr sz="96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n°</a:t>
            </a:r>
          </a:p>
        </p:txBody>
      </p:sp>
      <p:sp>
        <p:nvSpPr>
          <p:cNvPr id="15" name="Espace réservé du texte 25">
            <a:extLst>
              <a:ext uri="{FF2B5EF4-FFF2-40B4-BE49-F238E27FC236}">
                <a16:creationId xmlns:a16="http://schemas.microsoft.com/office/drawing/2014/main" id="{B6615C9D-E85A-426C-AC2F-1F45A502B06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39437" y="4881460"/>
            <a:ext cx="1723400" cy="33600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  <a:lvl5pPr marL="1828573" indent="0">
              <a:buNone/>
              <a:defRPr/>
            </a:lvl5pPr>
          </a:lstStyle>
          <a:p>
            <a:pPr lvl="0"/>
            <a:r>
              <a:rPr lang="fr-FR" dirty="0"/>
              <a:t>Titre Section</a:t>
            </a:r>
          </a:p>
        </p:txBody>
      </p:sp>
      <p:sp>
        <p:nvSpPr>
          <p:cNvPr id="17" name="Espace réservé du pied de page 17">
            <a:extLst>
              <a:ext uri="{FF2B5EF4-FFF2-40B4-BE49-F238E27FC236}">
                <a16:creationId xmlns:a16="http://schemas.microsoft.com/office/drawing/2014/main" id="{2324209A-C9A5-48EF-844D-FA8D52A6D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835" y="6448929"/>
            <a:ext cx="11472000" cy="409075"/>
          </a:xfrm>
        </p:spPr>
        <p:txBody>
          <a:bodyPr anchor="ctr"/>
          <a:lstStyle>
            <a:lvl1pPr algn="ctr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AI&amp;DATA – Formation à la protection des données personnelles</a:t>
            </a:r>
          </a:p>
        </p:txBody>
      </p:sp>
    </p:spTree>
    <p:extLst>
      <p:ext uri="{BB962C8B-B14F-4D97-AF65-F5344CB8AC3E}">
        <p14:creationId xmlns:p14="http://schemas.microsoft.com/office/powerpoint/2010/main" val="400317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dé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7">
            <a:extLst>
              <a:ext uri="{FF2B5EF4-FFF2-40B4-BE49-F238E27FC236}">
                <a16:creationId xmlns:a16="http://schemas.microsoft.com/office/drawing/2014/main" id="{8E7F8FD7-5615-4223-B27A-F6B46D3717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40159" y="343026"/>
            <a:ext cx="8164477" cy="853726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latin typeface="+mj-lt"/>
              </a:defRPr>
            </a:lvl1pPr>
          </a:lstStyle>
          <a:p>
            <a:r>
              <a:rPr lang="fr-FR" dirty="0"/>
              <a:t>Modifiez le style du titre.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9420638-C2D8-4E68-8F98-08AE75D2913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6E8EE774-68FE-44EC-960F-AE6F326017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0159" y="1462857"/>
            <a:ext cx="8164478" cy="4403595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</p:txBody>
      </p:sp>
      <p:sp>
        <p:nvSpPr>
          <p:cNvPr id="9" name="Espace réservé du pied de page 17">
            <a:extLst>
              <a:ext uri="{FF2B5EF4-FFF2-40B4-BE49-F238E27FC236}">
                <a16:creationId xmlns:a16="http://schemas.microsoft.com/office/drawing/2014/main" id="{48229AAF-4B5A-44E0-8718-BF664915E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0159" y="6448929"/>
            <a:ext cx="8291676" cy="409075"/>
          </a:xfrm>
        </p:spPr>
        <p:txBody>
          <a:bodyPr anchor="ctr"/>
          <a:lstStyle>
            <a:lvl1pPr algn="ctr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AI&amp;DATA – Formation à la protection des données personnelles</a:t>
            </a:r>
          </a:p>
        </p:txBody>
      </p:sp>
    </p:spTree>
    <p:extLst>
      <p:ext uri="{BB962C8B-B14F-4D97-AF65-F5344CB8AC3E}">
        <p14:creationId xmlns:p14="http://schemas.microsoft.com/office/powerpoint/2010/main" val="129573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décentré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7">
            <a:extLst>
              <a:ext uri="{FF2B5EF4-FFF2-40B4-BE49-F238E27FC236}">
                <a16:creationId xmlns:a16="http://schemas.microsoft.com/office/drawing/2014/main" id="{8E7F8FD7-5615-4223-B27A-F6B46D3717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40159" y="343026"/>
            <a:ext cx="8164477" cy="853726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latin typeface="+mj-lt"/>
              </a:defRPr>
            </a:lvl1pPr>
          </a:lstStyle>
          <a:p>
            <a:r>
              <a:rPr lang="fr-FR" dirty="0"/>
              <a:t>Modifiez le style du titre.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9420638-C2D8-4E68-8F98-08AE75D2913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6E8EE774-68FE-44EC-960F-AE6F326017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0159" y="1462857"/>
            <a:ext cx="8164478" cy="4403595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</p:txBody>
      </p:sp>
      <p:sp>
        <p:nvSpPr>
          <p:cNvPr id="9" name="Espace réservé du pied de page 17">
            <a:extLst>
              <a:ext uri="{FF2B5EF4-FFF2-40B4-BE49-F238E27FC236}">
                <a16:creationId xmlns:a16="http://schemas.microsoft.com/office/drawing/2014/main" id="{48229AAF-4B5A-44E0-8718-BF664915E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0159" y="6448929"/>
            <a:ext cx="8291676" cy="409075"/>
          </a:xfrm>
        </p:spPr>
        <p:txBody>
          <a:bodyPr anchor="ctr"/>
          <a:lstStyle>
            <a:lvl1pPr algn="ctr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AI&amp;DATA – Formation à la protection des données personnelles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65F7B0-A1AB-4193-A459-2819D6ECB47B}"/>
              </a:ext>
            </a:extLst>
          </p:cNvPr>
          <p:cNvSpPr/>
          <p:nvPr userDrawn="1"/>
        </p:nvSpPr>
        <p:spPr>
          <a:xfrm>
            <a:off x="2917371" y="0"/>
            <a:ext cx="159657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0A981A49-AB68-4DD9-B1D4-07A78826FF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2917365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474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>
  <p:cSld name="Tex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>
            <a:extLst>
              <a:ext uri="{FF2B5EF4-FFF2-40B4-BE49-F238E27FC236}">
                <a16:creationId xmlns:a16="http://schemas.microsoft.com/office/drawing/2014/main" id="{9E79D5DD-58AF-4ACD-8144-A321C1A3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365" y="343026"/>
            <a:ext cx="11217273" cy="853726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latin typeface="+mj-lt"/>
              </a:defRPr>
            </a:lvl1pPr>
          </a:lstStyle>
          <a:p>
            <a:r>
              <a:rPr lang="fr-FR" dirty="0"/>
              <a:t>Modifiez le style du titre.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11F3489-D4C5-4240-B112-E8A4C89CCB73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0032524" y="6132557"/>
            <a:ext cx="1799311" cy="316371"/>
          </a:xfrm>
          <a:prstGeom prst="rect">
            <a:avLst/>
          </a:prstGeom>
        </p:spPr>
        <p:txBody>
          <a:bodyPr anchor="ctr"/>
          <a:lstStyle>
            <a:lvl1pPr algn="r">
              <a:defRPr sz="240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D8877E37-7297-4D7B-BFAC-5A12E03546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365" y="1728961"/>
            <a:ext cx="5416993" cy="4130926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52531EBD-8D1C-4FFD-A574-F33A3ABF1F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7644" y="1728961"/>
            <a:ext cx="5416993" cy="4130926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</p:txBody>
      </p:sp>
      <p:sp>
        <p:nvSpPr>
          <p:cNvPr id="8" name="Espace réservé du pied de page 17">
            <a:extLst>
              <a:ext uri="{FF2B5EF4-FFF2-40B4-BE49-F238E27FC236}">
                <a16:creationId xmlns:a16="http://schemas.microsoft.com/office/drawing/2014/main" id="{02B92DF0-D1E8-475F-B435-561112406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835" y="6448929"/>
            <a:ext cx="11472000" cy="409075"/>
          </a:xfrm>
        </p:spPr>
        <p:txBody>
          <a:bodyPr anchor="ctr"/>
          <a:lstStyle>
            <a:lvl1pPr algn="ctr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AI&amp;DATA – Formation à la protection des données personnelles</a:t>
            </a:r>
          </a:p>
        </p:txBody>
      </p:sp>
    </p:spTree>
    <p:extLst>
      <p:ext uri="{BB962C8B-B14F-4D97-AF65-F5344CB8AC3E}">
        <p14:creationId xmlns:p14="http://schemas.microsoft.com/office/powerpoint/2010/main" val="378722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11">
          <p15:clr>
            <a:srgbClr val="FA7B17"/>
          </p15:clr>
        </p15:guide>
        <p15:guide id="4" orient="horz" pos="170">
          <p15:clr>
            <a:srgbClr val="FA7B17"/>
          </p15:clr>
        </p15:guide>
        <p15:guide id="8" pos="7469">
          <p15:clr>
            <a:srgbClr val="FA7B17"/>
          </p15:clr>
        </p15:guide>
        <p15:guide id="9" orient="horz" pos="3770">
          <p15:clr>
            <a:srgbClr val="FBAE40"/>
          </p15:clr>
        </p15:guide>
        <p15:guide id="10" pos="3840">
          <p15:clr>
            <a:srgbClr val="FBAE40"/>
          </p15:clr>
        </p15:guide>
        <p15:guide id="11" orient="horz" pos="709">
          <p15:clr>
            <a:srgbClr val="FBAE40"/>
          </p15:clr>
        </p15:guide>
        <p15:guide id="12" orient="horz" pos="799">
          <p15:clr>
            <a:srgbClr val="FBAE40"/>
          </p15:clr>
        </p15:guide>
        <p15:guide id="13" orient="horz" pos="227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exte à gauch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>
            <a:extLst>
              <a:ext uri="{FF2B5EF4-FFF2-40B4-BE49-F238E27FC236}">
                <a16:creationId xmlns:a16="http://schemas.microsoft.com/office/drawing/2014/main" id="{9E79D5DD-58AF-4ACD-8144-A321C1A3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365" y="343026"/>
            <a:ext cx="11217273" cy="853726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latin typeface="+mj-lt"/>
              </a:defRPr>
            </a:lvl1pPr>
          </a:lstStyle>
          <a:p>
            <a:r>
              <a:rPr lang="fr-FR" dirty="0"/>
              <a:t>Modifiez le style du titre.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11F3489-D4C5-4240-B112-E8A4C89CCB73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0032524" y="6132557"/>
            <a:ext cx="1799311" cy="316371"/>
          </a:xfrm>
          <a:prstGeom prst="rect">
            <a:avLst/>
          </a:prstGeom>
        </p:spPr>
        <p:txBody>
          <a:bodyPr anchor="ctr"/>
          <a:lstStyle>
            <a:lvl1pPr algn="r">
              <a:defRPr sz="240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E386C1-EEA1-4ACE-BEBB-502D3F27427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87642" y="1728960"/>
            <a:ext cx="5416993" cy="413092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u pied de page 17">
            <a:extLst>
              <a:ext uri="{FF2B5EF4-FFF2-40B4-BE49-F238E27FC236}">
                <a16:creationId xmlns:a16="http://schemas.microsoft.com/office/drawing/2014/main" id="{4049F133-D8D2-4936-BBF3-1202E030C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835" y="6448929"/>
            <a:ext cx="11472000" cy="409075"/>
          </a:xfrm>
        </p:spPr>
        <p:txBody>
          <a:bodyPr anchor="ctr"/>
          <a:lstStyle>
            <a:lvl1pPr algn="ctr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AI&amp;DATA – Formation à la protection des données personnelles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55B85827-7CC8-47F5-B059-0A7801FE2B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365" y="1728961"/>
            <a:ext cx="5416993" cy="4130926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</p:txBody>
      </p:sp>
    </p:spTree>
    <p:extLst>
      <p:ext uri="{BB962C8B-B14F-4D97-AF65-F5344CB8AC3E}">
        <p14:creationId xmlns:p14="http://schemas.microsoft.com/office/powerpoint/2010/main" val="2178612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11">
          <p15:clr>
            <a:srgbClr val="FA7B17"/>
          </p15:clr>
        </p15:guide>
        <p15:guide id="4" orient="horz" pos="170">
          <p15:clr>
            <a:srgbClr val="FA7B17"/>
          </p15:clr>
        </p15:guide>
        <p15:guide id="8" pos="7469">
          <p15:clr>
            <a:srgbClr val="FA7B17"/>
          </p15:clr>
        </p15:guide>
        <p15:guide id="9" orient="horz" pos="3770">
          <p15:clr>
            <a:srgbClr val="FBAE40"/>
          </p15:clr>
        </p15:guide>
        <p15:guide id="10" pos="3840">
          <p15:clr>
            <a:srgbClr val="FBAE40"/>
          </p15:clr>
        </p15:guide>
        <p15:guide id="11" orient="horz" pos="709">
          <p15:clr>
            <a:srgbClr val="FBAE40"/>
          </p15:clr>
        </p15:guide>
        <p15:guide id="12" orient="horz" pos="799">
          <p15:clr>
            <a:srgbClr val="FBAE40"/>
          </p15:clr>
        </p15:guide>
        <p15:guide id="13" orient="horz" pos="227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exte à droi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>
            <a:extLst>
              <a:ext uri="{FF2B5EF4-FFF2-40B4-BE49-F238E27FC236}">
                <a16:creationId xmlns:a16="http://schemas.microsoft.com/office/drawing/2014/main" id="{9E79D5DD-58AF-4ACD-8144-A321C1A3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365" y="343026"/>
            <a:ext cx="11217273" cy="853726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latin typeface="+mj-lt"/>
              </a:defRPr>
            </a:lvl1pPr>
          </a:lstStyle>
          <a:p>
            <a:r>
              <a:rPr lang="fr-FR" dirty="0"/>
              <a:t>Modifiez le style du titre.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11F3489-D4C5-4240-B112-E8A4C89CCB73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0032524" y="6132557"/>
            <a:ext cx="1799311" cy="316371"/>
          </a:xfrm>
          <a:prstGeom prst="rect">
            <a:avLst/>
          </a:prstGeom>
        </p:spPr>
        <p:txBody>
          <a:bodyPr anchor="ctr"/>
          <a:lstStyle>
            <a:lvl1pPr algn="r">
              <a:defRPr sz="240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E386C1-EEA1-4ACE-BEBB-502D3F27427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7363" y="1724491"/>
            <a:ext cx="5416993" cy="413092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pied de page 17">
            <a:extLst>
              <a:ext uri="{FF2B5EF4-FFF2-40B4-BE49-F238E27FC236}">
                <a16:creationId xmlns:a16="http://schemas.microsoft.com/office/drawing/2014/main" id="{BC9BE648-4CAA-4F40-A802-D65D0CF3E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835" y="6448929"/>
            <a:ext cx="11472000" cy="409075"/>
          </a:xfrm>
        </p:spPr>
        <p:txBody>
          <a:bodyPr anchor="ctr"/>
          <a:lstStyle>
            <a:lvl1pPr algn="ctr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AI&amp;DATA – Formation à la protection des données personnelles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FC5B7F3A-B0BD-4088-8547-60E1EF140B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7644" y="1728961"/>
            <a:ext cx="5416993" cy="4130926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500" b="1">
                <a:solidFill>
                  <a:schemeClr val="bg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</p:txBody>
      </p:sp>
    </p:spTree>
    <p:extLst>
      <p:ext uri="{BB962C8B-B14F-4D97-AF65-F5344CB8AC3E}">
        <p14:creationId xmlns:p14="http://schemas.microsoft.com/office/powerpoint/2010/main" val="2064360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11">
          <p15:clr>
            <a:srgbClr val="FA7B17"/>
          </p15:clr>
        </p15:guide>
        <p15:guide id="4" orient="horz" pos="170">
          <p15:clr>
            <a:srgbClr val="FA7B17"/>
          </p15:clr>
        </p15:guide>
        <p15:guide id="8" pos="7469">
          <p15:clr>
            <a:srgbClr val="FA7B17"/>
          </p15:clr>
        </p15:guide>
        <p15:guide id="9" orient="horz" pos="3770">
          <p15:clr>
            <a:srgbClr val="FBAE40"/>
          </p15:clr>
        </p15:guide>
        <p15:guide id="10" pos="3840">
          <p15:clr>
            <a:srgbClr val="FBAE40"/>
          </p15:clr>
        </p15:guide>
        <p15:guide id="11" orient="horz" pos="709">
          <p15:clr>
            <a:srgbClr val="FBAE40"/>
          </p15:clr>
        </p15:guide>
        <p15:guide id="12" orient="horz" pos="799">
          <p15:clr>
            <a:srgbClr val="FBAE40"/>
          </p15:clr>
        </p15:guide>
        <p15:guide id="13" orient="horz" pos="227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D9A8B574-6BB4-4581-9972-9101C306ACA3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10032528" y="6132557"/>
            <a:ext cx="1799313" cy="316371"/>
          </a:xfrm>
          <a:prstGeom prst="rect">
            <a:avLst/>
          </a:prstGeom>
        </p:spPr>
        <p:txBody>
          <a:bodyPr lIns="91430" tIns="45718" rIns="91430" bIns="45718" anchor="ctr"/>
          <a:lstStyle>
            <a:lvl1pPr algn="r">
              <a:defRPr sz="240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C0E9CF67-7399-45CF-8D64-22770043A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00723"/>
          </a:xfrm>
          <a:prstGeom prst="rect">
            <a:avLst/>
          </a:prstGeom>
        </p:spPr>
        <p:txBody>
          <a:bodyPr vert="horz" lIns="91430" tIns="45718" rIns="91430" bIns="45718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11">
            <a:extLst>
              <a:ext uri="{FF2B5EF4-FFF2-40B4-BE49-F238E27FC236}">
                <a16:creationId xmlns:a16="http://schemas.microsoft.com/office/drawing/2014/main" id="{A62BFB0E-3D86-4665-B1C1-41FE4F0CC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835" y="6453336"/>
            <a:ext cx="11472000" cy="409075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AI&amp;DATA – Formation à la protection des données personnelles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0" r:id="rId2"/>
    <p:sldLayoutId id="2147483676" r:id="rId3"/>
    <p:sldLayoutId id="2147483677" r:id="rId4"/>
    <p:sldLayoutId id="2147483697" r:id="rId5"/>
    <p:sldLayoutId id="2147483698" r:id="rId6"/>
    <p:sldLayoutId id="2147483650" r:id="rId7"/>
    <p:sldLayoutId id="2147483688" r:id="rId8"/>
    <p:sldLayoutId id="2147483689" r:id="rId9"/>
    <p:sldLayoutId id="2147483691" r:id="rId10"/>
    <p:sldLayoutId id="2147483696" r:id="rId11"/>
    <p:sldLayoutId id="2147483690" r:id="rId12"/>
    <p:sldLayoutId id="2147483692" r:id="rId13"/>
    <p:sldLayoutId id="2147483693" r:id="rId14"/>
    <p:sldLayoutId id="2147483694" r:id="rId15"/>
    <p:sldLayoutId id="2147483680" r:id="rId16"/>
    <p:sldLayoutId id="2147483678" r:id="rId17"/>
    <p:sldLayoutId id="2147483679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</p:sldLayoutIdLst>
  <p:hf hdr="0" dt="0"/>
  <p:txStyles>
    <p:titleStyle>
      <a:lvl1pPr algn="ctr" defTabSz="91428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193" indent="-176193" algn="l" defTabSz="9142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23808" indent="-166668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073017" indent="-158731" algn="l" defTabSz="91428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635" indent="-149207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969841" indent="-141268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ursquare.com/developers/apps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opendata.paris.fr/explore/dataset/quartier_paris/download/?format=csv&amp;timezone=Europe/Berlin&amp;lang=fr&amp;use_labels_for_header=true&amp;csv_separator=%3B" TargetMode="Externa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opendata.apur.org/datasets/recensement-commune-population/data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svg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E9B7858-1001-4E22-8342-9CA96DBB7A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Data Science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77592F-ABFE-4A16-988F-037B017E8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/>
              <a:t>Capstone</a:t>
            </a:r>
            <a:r>
              <a:rPr lang="fr-FR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355234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BA317-1D36-4DC9-B24D-F1424EC8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  <a:r>
              <a:rPr lang="fr-FR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30B838E-FC21-4077-ADF9-9AFF705074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40DBEA-BE66-4115-A77C-A2DE6DF340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  <a:p>
            <a:pPr lvl="1"/>
            <a:r>
              <a:rPr lang="en-US" dirty="0"/>
              <a:t>High-tech company</a:t>
            </a:r>
          </a:p>
          <a:p>
            <a:pPr lvl="1"/>
            <a:r>
              <a:rPr lang="en-US" dirty="0"/>
              <a:t>Set up a headquarter shift</a:t>
            </a:r>
          </a:p>
          <a:p>
            <a:pPr lvl="1"/>
            <a:r>
              <a:rPr lang="en-US" dirty="0"/>
              <a:t>In Paris from Petit-</a:t>
            </a:r>
            <a:r>
              <a:rPr lang="en-US" dirty="0" err="1"/>
              <a:t>Montrouge</a:t>
            </a:r>
            <a:r>
              <a:rPr lang="en-US" dirty="0"/>
              <a:t> neighborhood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Since work done from office</a:t>
            </a:r>
          </a:p>
          <a:p>
            <a:pPr marL="285750" lvl="1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Mainly consider workers interest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Same characteristics neighborhood based on :</a:t>
            </a:r>
          </a:p>
          <a:p>
            <a:pPr lvl="2"/>
            <a:r>
              <a:rPr lang="en-US" dirty="0"/>
              <a:t>Venues in the area</a:t>
            </a:r>
          </a:p>
          <a:p>
            <a:pPr lvl="2"/>
            <a:r>
              <a:rPr lang="en-US" dirty="0"/>
              <a:t>Population attributes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0151FD-7E22-4DE6-BE35-76F17CD15A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  <a:p>
            <a:pPr lvl="1"/>
            <a:r>
              <a:rPr lang="en-US" dirty="0"/>
              <a:t>Project : finding similarities in Paris neighborhood to inform the company decision to acquire new headquarters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Idea : clustering twice</a:t>
            </a:r>
          </a:p>
          <a:p>
            <a:pPr lvl="2"/>
            <a:r>
              <a:rPr lang="en-US" dirty="0"/>
              <a:t>On venues</a:t>
            </a:r>
          </a:p>
          <a:p>
            <a:pPr lvl="2"/>
            <a:r>
              <a:rPr lang="en-US" dirty="0"/>
              <a:t>On population attributes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 required :</a:t>
            </a:r>
          </a:p>
          <a:p>
            <a:pPr lvl="2"/>
            <a:r>
              <a:rPr lang="en-US" dirty="0"/>
              <a:t>Paris neighborhoods list and geographical information</a:t>
            </a:r>
          </a:p>
          <a:p>
            <a:pPr lvl="2"/>
            <a:r>
              <a:rPr lang="en-US" dirty="0"/>
              <a:t>Paris neighborhoods most frequent venues</a:t>
            </a:r>
          </a:p>
          <a:p>
            <a:pPr lvl="2"/>
            <a:r>
              <a:rPr lang="en-US" dirty="0"/>
              <a:t>Paris neighborhoods population data</a:t>
            </a:r>
          </a:p>
          <a:p>
            <a:pPr lvl="1"/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0BB515-362C-4DE1-AB7F-F7A2BC61A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Applied Data Science Capstone</a:t>
            </a:r>
          </a:p>
        </p:txBody>
      </p:sp>
    </p:spTree>
    <p:extLst>
      <p:ext uri="{BB962C8B-B14F-4D97-AF65-F5344CB8AC3E}">
        <p14:creationId xmlns:p14="http://schemas.microsoft.com/office/powerpoint/2010/main" val="233333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46E7FD-BF42-4262-AE59-73C67408CBB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D42C4DF-B6A5-45D7-8F0D-3BA91AEA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</a:t>
            </a:r>
            <a:r>
              <a:rPr lang="fr-FR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4FA0833-CD7D-41F3-8CBB-43849F9ACD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geographical information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As </a:t>
            </a:r>
            <a:r>
              <a:rPr lang="en-US" dirty="0" err="1">
                <a:solidFill>
                  <a:schemeClr val="tx2"/>
                </a:solidFill>
              </a:rPr>
              <a:t>geographical_df</a:t>
            </a:r>
            <a:endParaRPr lang="en-US" dirty="0">
              <a:solidFill>
                <a:schemeClr val="tx2"/>
              </a:solidFill>
            </a:endParaRPr>
          </a:p>
          <a:p>
            <a:pPr lvl="2"/>
            <a:endParaRPr lang="en-US" dirty="0"/>
          </a:p>
          <a:p>
            <a:pPr lvl="1"/>
            <a:r>
              <a:rPr lang="en-US" dirty="0"/>
              <a:t>Source</a:t>
            </a:r>
          </a:p>
          <a:p>
            <a:pPr lvl="2"/>
            <a:r>
              <a:rPr lang="en-US" dirty="0">
                <a:hlinkClick r:id="rId2"/>
              </a:rPr>
              <a:t>open data </a:t>
            </a:r>
            <a:r>
              <a:rPr lang="en-US" dirty="0" err="1">
                <a:hlinkClick r:id="rId2"/>
              </a:rPr>
              <a:t>paris</a:t>
            </a:r>
            <a:r>
              <a:rPr lang="en-US" dirty="0">
                <a:hlinkClick r:id="rId2"/>
              </a:rPr>
              <a:t> - geographical information</a:t>
            </a:r>
            <a:endParaRPr lang="en-US" dirty="0"/>
          </a:p>
          <a:p>
            <a:pPr lvl="1"/>
            <a:endParaRPr lang="fr-FR" dirty="0"/>
          </a:p>
          <a:p>
            <a:pPr lvl="1"/>
            <a:r>
              <a:rPr lang="fr-FR" dirty="0" err="1"/>
              <a:t>Attributes</a:t>
            </a:r>
            <a:endParaRPr lang="fr-FR" dirty="0"/>
          </a:p>
          <a:p>
            <a:pPr lvl="2"/>
            <a:r>
              <a:rPr lang="en-US" dirty="0" err="1"/>
              <a:t>Id_seq</a:t>
            </a:r>
            <a:r>
              <a:rPr lang="en-US" dirty="0"/>
              <a:t> (link to other data)</a:t>
            </a:r>
          </a:p>
          <a:p>
            <a:pPr lvl="2"/>
            <a:r>
              <a:rPr lang="en-US" dirty="0"/>
              <a:t>Code INSEE (idem)</a:t>
            </a:r>
          </a:p>
          <a:p>
            <a:pPr lvl="2"/>
            <a:r>
              <a:rPr lang="en-US" dirty="0"/>
              <a:t>Borough</a:t>
            </a:r>
          </a:p>
          <a:p>
            <a:pPr lvl="2"/>
            <a:r>
              <a:rPr lang="en-US" dirty="0"/>
              <a:t>Neighborhood</a:t>
            </a:r>
          </a:p>
          <a:p>
            <a:pPr lvl="2"/>
            <a:r>
              <a:rPr lang="en-US" dirty="0"/>
              <a:t>Latitude</a:t>
            </a:r>
          </a:p>
          <a:p>
            <a:pPr lvl="2"/>
            <a:r>
              <a:rPr lang="en-US" dirty="0"/>
              <a:t>Longitude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AAFEA8D-574A-45E2-BB8A-BFFC88872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Venues data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As </a:t>
            </a:r>
            <a:r>
              <a:rPr lang="en-US" dirty="0" err="1">
                <a:solidFill>
                  <a:schemeClr val="tx2"/>
                </a:solidFill>
              </a:rPr>
              <a:t>paris_venues</a:t>
            </a:r>
            <a:endParaRPr lang="en-US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/>
              <a:t>Source</a:t>
            </a:r>
          </a:p>
          <a:p>
            <a:pPr lvl="2"/>
            <a:r>
              <a:rPr lang="en-US" dirty="0"/>
              <a:t>Function </a:t>
            </a:r>
            <a:r>
              <a:rPr lang="en-US" dirty="0" err="1"/>
              <a:t>getNearbyVenues</a:t>
            </a:r>
            <a:r>
              <a:rPr lang="en-US" dirty="0"/>
              <a:t> from foursquare API</a:t>
            </a:r>
          </a:p>
          <a:p>
            <a:pPr lvl="2"/>
            <a:r>
              <a:rPr lang="en-US" dirty="0">
                <a:hlinkClick r:id="rId3"/>
              </a:rPr>
              <a:t>Foursquare - developers apps</a:t>
            </a:r>
            <a:endParaRPr lang="en-US" dirty="0"/>
          </a:p>
          <a:p>
            <a:endParaRPr lang="fr-FR" dirty="0"/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Attributes</a:t>
            </a:r>
            <a:endParaRPr lang="fr-FR" dirty="0"/>
          </a:p>
          <a:p>
            <a:pPr lvl="2"/>
            <a:r>
              <a:rPr lang="fr-FR" dirty="0" err="1"/>
              <a:t>Neighborhood</a:t>
            </a:r>
            <a:endParaRPr lang="fr-FR" dirty="0"/>
          </a:p>
          <a:p>
            <a:pPr lvl="2"/>
            <a:r>
              <a:rPr lang="fr-FR" dirty="0"/>
              <a:t>1st Most Common Venue</a:t>
            </a:r>
          </a:p>
          <a:p>
            <a:pPr lvl="2"/>
            <a:r>
              <a:rPr lang="fr-FR" dirty="0"/>
              <a:t>…</a:t>
            </a:r>
          </a:p>
          <a:p>
            <a:pPr lvl="2"/>
            <a:r>
              <a:rPr lang="fr-FR" dirty="0"/>
              <a:t>mth Most Common Venue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CEA05B7-AAD5-4012-9B32-B243A8C550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Population </a:t>
            </a:r>
            <a:r>
              <a:rPr lang="fr-FR" dirty="0" err="1"/>
              <a:t>attributes</a:t>
            </a:r>
            <a:endParaRPr lang="fr-FR" dirty="0"/>
          </a:p>
          <a:p>
            <a:pPr lvl="2"/>
            <a:r>
              <a:rPr lang="en-US" dirty="0">
                <a:solidFill>
                  <a:schemeClr val="tx2"/>
                </a:solidFill>
              </a:rPr>
              <a:t>As </a:t>
            </a:r>
            <a:r>
              <a:rPr lang="en-US" dirty="0" err="1">
                <a:solidFill>
                  <a:schemeClr val="tx2"/>
                </a:solidFill>
              </a:rPr>
              <a:t>population_df</a:t>
            </a:r>
            <a:endParaRPr lang="en-US" dirty="0">
              <a:solidFill>
                <a:schemeClr val="tx2"/>
              </a:solidFill>
            </a:endParaRPr>
          </a:p>
          <a:p>
            <a:pPr lvl="1"/>
            <a:endParaRPr lang="fr-FR" dirty="0"/>
          </a:p>
          <a:p>
            <a:pPr lvl="1"/>
            <a:r>
              <a:rPr lang="fr-FR" dirty="0"/>
              <a:t>Source</a:t>
            </a:r>
          </a:p>
          <a:p>
            <a:pPr lvl="2"/>
            <a:r>
              <a:rPr lang="fr-FR" dirty="0">
                <a:hlinkClick r:id="rId4"/>
              </a:rPr>
              <a:t>open data </a:t>
            </a:r>
            <a:r>
              <a:rPr lang="fr-FR" dirty="0" err="1">
                <a:hlinkClick r:id="rId4"/>
              </a:rPr>
              <a:t>aput</a:t>
            </a:r>
            <a:r>
              <a:rPr lang="fr-FR" dirty="0">
                <a:hlinkClick r:id="rId4"/>
              </a:rPr>
              <a:t> - </a:t>
            </a:r>
            <a:r>
              <a:rPr lang="fr-FR" dirty="0" err="1">
                <a:hlinkClick r:id="rId4"/>
              </a:rPr>
              <a:t>rencensement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 err="1"/>
              <a:t>Attributes</a:t>
            </a:r>
            <a:endParaRPr lang="fr-FR" dirty="0"/>
          </a:p>
          <a:p>
            <a:pPr lvl="2"/>
            <a:r>
              <a:rPr lang="fr-FR" dirty="0"/>
              <a:t>Code INSEE commune</a:t>
            </a:r>
          </a:p>
          <a:p>
            <a:pPr lvl="2"/>
            <a:r>
              <a:rPr lang="fr-FR" dirty="0"/>
              <a:t>Density</a:t>
            </a:r>
          </a:p>
          <a:p>
            <a:pPr lvl="2"/>
            <a:r>
              <a:rPr lang="fr-FR" dirty="0"/>
              <a:t>Population</a:t>
            </a:r>
          </a:p>
          <a:p>
            <a:pPr lvl="2"/>
            <a:r>
              <a:rPr lang="fr-FR" dirty="0"/>
              <a:t>Population </a:t>
            </a:r>
            <a:r>
              <a:rPr lang="fr-FR" dirty="0" err="1"/>
              <a:t>under</a:t>
            </a:r>
            <a:r>
              <a:rPr lang="fr-FR" dirty="0"/>
              <a:t> 40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4624E0-A0D7-4583-85ED-B2685AB09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38" y="2315724"/>
            <a:ext cx="1890249" cy="42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E7B9B207-1FFA-4B40-82AF-83F9B1CD9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835" y="6448929"/>
            <a:ext cx="11472000" cy="409075"/>
          </a:xfrm>
        </p:spPr>
        <p:txBody>
          <a:bodyPr/>
          <a:lstStyle/>
          <a:p>
            <a:r>
              <a:rPr lang="en-US" dirty="0"/>
              <a:t>Applied Data Science Capstone</a:t>
            </a:r>
          </a:p>
        </p:txBody>
      </p:sp>
      <p:pic>
        <p:nvPicPr>
          <p:cNvPr id="2050" name="Picture 2" descr="Foursquare accessible sans créer de compte utilisateur - WebLife">
            <a:extLst>
              <a:ext uri="{FF2B5EF4-FFF2-40B4-BE49-F238E27FC236}">
                <a16:creationId xmlns:a16="http://schemas.microsoft.com/office/drawing/2014/main" id="{18BD9A78-31C2-48A6-9EE8-A2BC90988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710" y="2107632"/>
            <a:ext cx="1890249" cy="84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PUR | Agence Parisienne du Climat">
            <a:extLst>
              <a:ext uri="{FF2B5EF4-FFF2-40B4-BE49-F238E27FC236}">
                <a16:creationId xmlns:a16="http://schemas.microsoft.com/office/drawing/2014/main" id="{7B095ABD-263A-4AFC-965F-5A1E1AC90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948" y="2105562"/>
            <a:ext cx="1441159" cy="84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16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F85346-BB23-416F-AD39-67D0D187680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FB99C97-DC56-4157-90C1-9A1D2921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Idea</a:t>
            </a:r>
            <a:r>
              <a:rPr lang="fr-FR" dirty="0"/>
              <a:t> </a:t>
            </a:r>
            <a:r>
              <a:rPr lang="fr-FR" dirty="0" err="1"/>
              <a:t>diagram</a:t>
            </a:r>
            <a:r>
              <a:rPr lang="fr-FR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3673B54-DD40-45D3-BE51-02DE6506E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Second clustering</a:t>
            </a:r>
          </a:p>
          <a:p>
            <a:pPr lvl="1"/>
            <a:r>
              <a:rPr lang="fr-FR" dirty="0" err="1"/>
              <a:t>Discriminate</a:t>
            </a:r>
            <a:r>
              <a:rPr lang="fr-FR" dirty="0"/>
              <a:t> </a:t>
            </a:r>
            <a:r>
              <a:rPr lang="fr-FR" dirty="0" err="1"/>
              <a:t>neighborhoods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population information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63E0CE2-A43E-45C5-9AD0-30ADF4EE62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Final </a:t>
            </a:r>
            <a:r>
              <a:rPr lang="fr-FR" dirty="0" err="1"/>
              <a:t>decision</a:t>
            </a:r>
            <a:endParaRPr lang="fr-FR" dirty="0"/>
          </a:p>
          <a:p>
            <a:pPr lvl="1"/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neighborhood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possibilities</a:t>
            </a:r>
            <a:r>
              <a:rPr lang="fr-FR" dirty="0"/>
              <a:t> (and </a:t>
            </a:r>
            <a:r>
              <a:rPr lang="fr-FR" dirty="0" err="1"/>
              <a:t>again</a:t>
            </a:r>
            <a:r>
              <a:rPr lang="fr-FR" dirty="0"/>
              <a:t> </a:t>
            </a:r>
            <a:r>
              <a:rPr lang="fr-FR" dirty="0" err="1"/>
              <a:t>worker</a:t>
            </a:r>
            <a:r>
              <a:rPr lang="fr-FR" dirty="0"/>
              <a:t> </a:t>
            </a:r>
            <a:r>
              <a:rPr lang="fr-FR" dirty="0" err="1"/>
              <a:t>preferences</a:t>
            </a:r>
            <a:r>
              <a:rPr lang="fr-FR" dirty="0"/>
              <a:t> if possible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A68A1D8E-876C-4B85-AB12-B4A07DE221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First clustering</a:t>
            </a:r>
          </a:p>
          <a:p>
            <a:pPr lvl="1"/>
            <a:r>
              <a:rPr lang="fr-FR" dirty="0" err="1"/>
              <a:t>Discriminate</a:t>
            </a:r>
            <a:r>
              <a:rPr lang="fr-FR" dirty="0"/>
              <a:t> </a:t>
            </a:r>
            <a:r>
              <a:rPr lang="fr-FR" dirty="0" err="1"/>
              <a:t>neighborhoods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venues</a:t>
            </a:r>
          </a:p>
        </p:txBody>
      </p:sp>
      <p:pic>
        <p:nvPicPr>
          <p:cNvPr id="47" name="Graphique 46" descr="Repère">
            <a:extLst>
              <a:ext uri="{FF2B5EF4-FFF2-40B4-BE49-F238E27FC236}">
                <a16:creationId xmlns:a16="http://schemas.microsoft.com/office/drawing/2014/main" id="{E221DF4E-E0D6-4A63-AF2E-CE2F35396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0700" y="3276600"/>
            <a:ext cx="228600" cy="228600"/>
          </a:xfrm>
          <a:prstGeom prst="rect">
            <a:avLst/>
          </a:prstGeom>
        </p:spPr>
      </p:pic>
      <p:pic>
        <p:nvPicPr>
          <p:cNvPr id="49" name="Graphique 48" descr="Repère">
            <a:extLst>
              <a:ext uri="{FF2B5EF4-FFF2-40B4-BE49-F238E27FC236}">
                <a16:creationId xmlns:a16="http://schemas.microsoft.com/office/drawing/2014/main" id="{5192BD0C-5371-42B3-B68C-B6C554C43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0900" y="3365500"/>
            <a:ext cx="228600" cy="228600"/>
          </a:xfrm>
          <a:prstGeom prst="rect">
            <a:avLst/>
          </a:prstGeom>
        </p:spPr>
      </p:pic>
      <p:pic>
        <p:nvPicPr>
          <p:cNvPr id="51" name="Graphique 50" descr="Repère">
            <a:extLst>
              <a:ext uri="{FF2B5EF4-FFF2-40B4-BE49-F238E27FC236}">
                <a16:creationId xmlns:a16="http://schemas.microsoft.com/office/drawing/2014/main" id="{9C5736B8-65E4-4899-94FE-E2C266DCA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8000" y="3606800"/>
            <a:ext cx="228600" cy="228600"/>
          </a:xfrm>
          <a:prstGeom prst="rect">
            <a:avLst/>
          </a:prstGeom>
        </p:spPr>
      </p:pic>
      <p:pic>
        <p:nvPicPr>
          <p:cNvPr id="53" name="Graphique 52" descr="Repère">
            <a:extLst>
              <a:ext uri="{FF2B5EF4-FFF2-40B4-BE49-F238E27FC236}">
                <a16:creationId xmlns:a16="http://schemas.microsoft.com/office/drawing/2014/main" id="{C1E7F33E-F5DA-48D0-917A-EAE4DFC92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7900" y="3708400"/>
            <a:ext cx="228600" cy="228600"/>
          </a:xfrm>
          <a:prstGeom prst="rect">
            <a:avLst/>
          </a:prstGeom>
        </p:spPr>
      </p:pic>
      <p:pic>
        <p:nvPicPr>
          <p:cNvPr id="55" name="Graphique 54" descr="Repère">
            <a:extLst>
              <a:ext uri="{FF2B5EF4-FFF2-40B4-BE49-F238E27FC236}">
                <a16:creationId xmlns:a16="http://schemas.microsoft.com/office/drawing/2014/main" id="{6FCCD3C3-ACD0-445E-84DC-1C8E98F1F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5800" y="3860800"/>
            <a:ext cx="228600" cy="228600"/>
          </a:xfrm>
          <a:prstGeom prst="rect">
            <a:avLst/>
          </a:prstGeom>
        </p:spPr>
      </p:pic>
      <p:pic>
        <p:nvPicPr>
          <p:cNvPr id="57" name="Graphique 56" descr="Repère">
            <a:extLst>
              <a:ext uri="{FF2B5EF4-FFF2-40B4-BE49-F238E27FC236}">
                <a16:creationId xmlns:a16="http://schemas.microsoft.com/office/drawing/2014/main" id="{1623376A-FB47-4B00-9389-9BBB43BB0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9000" y="4025900"/>
            <a:ext cx="228600" cy="228600"/>
          </a:xfrm>
          <a:prstGeom prst="rect">
            <a:avLst/>
          </a:prstGeom>
        </p:spPr>
      </p:pic>
      <p:pic>
        <p:nvPicPr>
          <p:cNvPr id="59" name="Graphique 58" descr="Repère">
            <a:extLst>
              <a:ext uri="{FF2B5EF4-FFF2-40B4-BE49-F238E27FC236}">
                <a16:creationId xmlns:a16="http://schemas.microsoft.com/office/drawing/2014/main" id="{3C811613-B5DE-4EE0-802A-B535FA0CB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5800" y="3048000"/>
            <a:ext cx="228600" cy="228600"/>
          </a:xfrm>
          <a:prstGeom prst="rect">
            <a:avLst/>
          </a:prstGeom>
        </p:spPr>
      </p:pic>
      <p:pic>
        <p:nvPicPr>
          <p:cNvPr id="61" name="Graphique 60" descr="Repère">
            <a:extLst>
              <a:ext uri="{FF2B5EF4-FFF2-40B4-BE49-F238E27FC236}">
                <a16:creationId xmlns:a16="http://schemas.microsoft.com/office/drawing/2014/main" id="{54D7FE25-0B57-4C1D-BD5D-EE577B8A5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0300" y="3429000"/>
            <a:ext cx="228600" cy="228600"/>
          </a:xfrm>
          <a:prstGeom prst="rect">
            <a:avLst/>
          </a:prstGeom>
        </p:spPr>
      </p:pic>
      <p:pic>
        <p:nvPicPr>
          <p:cNvPr id="63" name="Graphique 62" descr="Repère">
            <a:extLst>
              <a:ext uri="{FF2B5EF4-FFF2-40B4-BE49-F238E27FC236}">
                <a16:creationId xmlns:a16="http://schemas.microsoft.com/office/drawing/2014/main" id="{AA1564EA-317D-48C4-9218-D3397F392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9200" y="3124200"/>
            <a:ext cx="228600" cy="228600"/>
          </a:xfrm>
          <a:prstGeom prst="rect">
            <a:avLst/>
          </a:prstGeom>
        </p:spPr>
      </p:pic>
      <p:pic>
        <p:nvPicPr>
          <p:cNvPr id="65" name="Graphique 64" descr="Repère">
            <a:extLst>
              <a:ext uri="{FF2B5EF4-FFF2-40B4-BE49-F238E27FC236}">
                <a16:creationId xmlns:a16="http://schemas.microsoft.com/office/drawing/2014/main" id="{00E9764B-2818-4534-83C0-725DC60C9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7400" y="3606800"/>
            <a:ext cx="228600" cy="228600"/>
          </a:xfrm>
          <a:prstGeom prst="rect">
            <a:avLst/>
          </a:prstGeom>
        </p:spPr>
      </p:pic>
      <p:pic>
        <p:nvPicPr>
          <p:cNvPr id="67" name="Graphique 66" descr="Repère">
            <a:extLst>
              <a:ext uri="{FF2B5EF4-FFF2-40B4-BE49-F238E27FC236}">
                <a16:creationId xmlns:a16="http://schemas.microsoft.com/office/drawing/2014/main" id="{8152EF9C-A1C4-48E2-BF47-E308CBE64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6200" y="3530600"/>
            <a:ext cx="228600" cy="228600"/>
          </a:xfrm>
          <a:prstGeom prst="rect">
            <a:avLst/>
          </a:prstGeom>
        </p:spPr>
      </p:pic>
      <p:pic>
        <p:nvPicPr>
          <p:cNvPr id="69" name="Graphique 68" descr="Repère">
            <a:extLst>
              <a:ext uri="{FF2B5EF4-FFF2-40B4-BE49-F238E27FC236}">
                <a16:creationId xmlns:a16="http://schemas.microsoft.com/office/drawing/2014/main" id="{432EF7C0-CDBD-45F7-9B3B-672C3A1F2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9200" y="3810000"/>
            <a:ext cx="228600" cy="228600"/>
          </a:xfrm>
          <a:prstGeom prst="rect">
            <a:avLst/>
          </a:prstGeom>
        </p:spPr>
      </p:pic>
      <p:pic>
        <p:nvPicPr>
          <p:cNvPr id="71" name="Graphique 70" descr="Repère">
            <a:extLst>
              <a:ext uri="{FF2B5EF4-FFF2-40B4-BE49-F238E27FC236}">
                <a16:creationId xmlns:a16="http://schemas.microsoft.com/office/drawing/2014/main" id="{F6A0810F-3537-4A70-937C-50B9F3F9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7900" y="2984500"/>
            <a:ext cx="228600" cy="228600"/>
          </a:xfrm>
          <a:prstGeom prst="rect">
            <a:avLst/>
          </a:prstGeom>
        </p:spPr>
      </p:pic>
      <p:pic>
        <p:nvPicPr>
          <p:cNvPr id="73" name="Graphique 72" descr="Repère">
            <a:extLst>
              <a:ext uri="{FF2B5EF4-FFF2-40B4-BE49-F238E27FC236}">
                <a16:creationId xmlns:a16="http://schemas.microsoft.com/office/drawing/2014/main" id="{2B792ADF-BAE0-428C-AF5D-CDA27C2EE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9400" y="3530600"/>
            <a:ext cx="228600" cy="228600"/>
          </a:xfrm>
          <a:prstGeom prst="rect">
            <a:avLst/>
          </a:prstGeom>
        </p:spPr>
      </p:pic>
      <p:pic>
        <p:nvPicPr>
          <p:cNvPr id="75" name="Graphique 74" descr="Repère">
            <a:extLst>
              <a:ext uri="{FF2B5EF4-FFF2-40B4-BE49-F238E27FC236}">
                <a16:creationId xmlns:a16="http://schemas.microsoft.com/office/drawing/2014/main" id="{FF06FFD1-1D39-4AB0-B195-AC34A6834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6400" y="3898900"/>
            <a:ext cx="228600" cy="228600"/>
          </a:xfrm>
          <a:prstGeom prst="rect">
            <a:avLst/>
          </a:prstGeom>
        </p:spPr>
      </p:pic>
      <p:pic>
        <p:nvPicPr>
          <p:cNvPr id="77" name="Graphique 76" descr="Repère">
            <a:extLst>
              <a:ext uri="{FF2B5EF4-FFF2-40B4-BE49-F238E27FC236}">
                <a16:creationId xmlns:a16="http://schemas.microsoft.com/office/drawing/2014/main" id="{9E525B9F-E793-41C4-B14F-361CB4B48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4200" y="3276600"/>
            <a:ext cx="228600" cy="228600"/>
          </a:xfrm>
          <a:prstGeom prst="rect">
            <a:avLst/>
          </a:prstGeom>
        </p:spPr>
      </p:pic>
      <p:pic>
        <p:nvPicPr>
          <p:cNvPr id="79" name="Graphique 78" descr="Repère">
            <a:extLst>
              <a:ext uri="{FF2B5EF4-FFF2-40B4-BE49-F238E27FC236}">
                <a16:creationId xmlns:a16="http://schemas.microsoft.com/office/drawing/2014/main" id="{902F3566-F6D1-47EE-A1A9-09024FB1A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4400" y="3365500"/>
            <a:ext cx="228600" cy="228600"/>
          </a:xfrm>
          <a:prstGeom prst="rect">
            <a:avLst/>
          </a:prstGeom>
        </p:spPr>
      </p:pic>
      <p:pic>
        <p:nvPicPr>
          <p:cNvPr id="81" name="Graphique 80" descr="Repère">
            <a:extLst>
              <a:ext uri="{FF2B5EF4-FFF2-40B4-BE49-F238E27FC236}">
                <a16:creationId xmlns:a16="http://schemas.microsoft.com/office/drawing/2014/main" id="{655014D1-987D-45D9-9F27-CFA6A3F45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1500" y="3606800"/>
            <a:ext cx="228600" cy="228600"/>
          </a:xfrm>
          <a:prstGeom prst="rect">
            <a:avLst/>
          </a:prstGeom>
        </p:spPr>
      </p:pic>
      <p:pic>
        <p:nvPicPr>
          <p:cNvPr id="83" name="Graphique 82" descr="Repère">
            <a:extLst>
              <a:ext uri="{FF2B5EF4-FFF2-40B4-BE49-F238E27FC236}">
                <a16:creationId xmlns:a16="http://schemas.microsoft.com/office/drawing/2014/main" id="{519465AE-62B8-4471-A12A-6B6BFE42F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21400" y="3708400"/>
            <a:ext cx="228600" cy="228600"/>
          </a:xfrm>
          <a:prstGeom prst="rect">
            <a:avLst/>
          </a:prstGeom>
        </p:spPr>
      </p:pic>
      <p:pic>
        <p:nvPicPr>
          <p:cNvPr id="85" name="Graphique 84" descr="Repère">
            <a:extLst>
              <a:ext uri="{FF2B5EF4-FFF2-40B4-BE49-F238E27FC236}">
                <a16:creationId xmlns:a16="http://schemas.microsoft.com/office/drawing/2014/main" id="{B30ED554-63CC-4645-914F-3482A7660A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9300" y="3860800"/>
            <a:ext cx="228600" cy="228600"/>
          </a:xfrm>
          <a:prstGeom prst="rect">
            <a:avLst/>
          </a:prstGeom>
        </p:spPr>
      </p:pic>
      <p:pic>
        <p:nvPicPr>
          <p:cNvPr id="87" name="Graphique 86" descr="Repère">
            <a:extLst>
              <a:ext uri="{FF2B5EF4-FFF2-40B4-BE49-F238E27FC236}">
                <a16:creationId xmlns:a16="http://schemas.microsoft.com/office/drawing/2014/main" id="{AABF84A9-91E0-4D41-8237-9393E1105F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32500" y="4025900"/>
            <a:ext cx="228600" cy="228600"/>
          </a:xfrm>
          <a:prstGeom prst="rect">
            <a:avLst/>
          </a:prstGeom>
        </p:spPr>
      </p:pic>
      <p:pic>
        <p:nvPicPr>
          <p:cNvPr id="89" name="Graphique 88" descr="Repère">
            <a:extLst>
              <a:ext uri="{FF2B5EF4-FFF2-40B4-BE49-F238E27FC236}">
                <a16:creationId xmlns:a16="http://schemas.microsoft.com/office/drawing/2014/main" id="{A9E6DFBC-9865-4FBF-9913-321003286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9300" y="3048000"/>
            <a:ext cx="228600" cy="228600"/>
          </a:xfrm>
          <a:prstGeom prst="rect">
            <a:avLst/>
          </a:prstGeom>
        </p:spPr>
      </p:pic>
      <p:pic>
        <p:nvPicPr>
          <p:cNvPr id="91" name="Graphique 90" descr="Repère">
            <a:extLst>
              <a:ext uri="{FF2B5EF4-FFF2-40B4-BE49-F238E27FC236}">
                <a16:creationId xmlns:a16="http://schemas.microsoft.com/office/drawing/2014/main" id="{FA805694-6D77-46DF-8C6B-88560E7A7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3800" y="3429000"/>
            <a:ext cx="228600" cy="228600"/>
          </a:xfrm>
          <a:prstGeom prst="rect">
            <a:avLst/>
          </a:prstGeom>
        </p:spPr>
      </p:pic>
      <p:pic>
        <p:nvPicPr>
          <p:cNvPr id="93" name="Graphique 92" descr="Repère">
            <a:extLst>
              <a:ext uri="{FF2B5EF4-FFF2-40B4-BE49-F238E27FC236}">
                <a16:creationId xmlns:a16="http://schemas.microsoft.com/office/drawing/2014/main" id="{193E6D04-04BC-4C5A-8D30-02A0E185A0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62700" y="3124200"/>
            <a:ext cx="228600" cy="228600"/>
          </a:xfrm>
          <a:prstGeom prst="rect">
            <a:avLst/>
          </a:prstGeom>
        </p:spPr>
      </p:pic>
      <p:pic>
        <p:nvPicPr>
          <p:cNvPr id="95" name="Graphique 94" descr="Repère">
            <a:extLst>
              <a:ext uri="{FF2B5EF4-FFF2-40B4-BE49-F238E27FC236}">
                <a16:creationId xmlns:a16="http://schemas.microsoft.com/office/drawing/2014/main" id="{A4A65167-904F-4E07-A958-F52A74A43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0900" y="3606800"/>
            <a:ext cx="228600" cy="228600"/>
          </a:xfrm>
          <a:prstGeom prst="rect">
            <a:avLst/>
          </a:prstGeom>
        </p:spPr>
      </p:pic>
      <p:pic>
        <p:nvPicPr>
          <p:cNvPr id="97" name="Graphique 96" descr="Repère">
            <a:extLst>
              <a:ext uri="{FF2B5EF4-FFF2-40B4-BE49-F238E27FC236}">
                <a16:creationId xmlns:a16="http://schemas.microsoft.com/office/drawing/2014/main" id="{EA94111D-0191-4965-A11D-6F187C5FA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9700" y="3530600"/>
            <a:ext cx="228600" cy="228600"/>
          </a:xfrm>
          <a:prstGeom prst="rect">
            <a:avLst/>
          </a:prstGeom>
        </p:spPr>
      </p:pic>
      <p:pic>
        <p:nvPicPr>
          <p:cNvPr id="99" name="Graphique 98" descr="Repère">
            <a:extLst>
              <a:ext uri="{FF2B5EF4-FFF2-40B4-BE49-F238E27FC236}">
                <a16:creationId xmlns:a16="http://schemas.microsoft.com/office/drawing/2014/main" id="{D1F00C48-816A-4767-AC6A-547F54F7F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2700" y="3810000"/>
            <a:ext cx="228600" cy="228600"/>
          </a:xfrm>
          <a:prstGeom prst="rect">
            <a:avLst/>
          </a:prstGeom>
        </p:spPr>
      </p:pic>
      <p:pic>
        <p:nvPicPr>
          <p:cNvPr id="101" name="Graphique 100" descr="Repère">
            <a:extLst>
              <a:ext uri="{FF2B5EF4-FFF2-40B4-BE49-F238E27FC236}">
                <a16:creationId xmlns:a16="http://schemas.microsoft.com/office/drawing/2014/main" id="{32EF367A-771C-46A9-AF83-6EBE8E150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1400" y="2984500"/>
            <a:ext cx="228600" cy="228600"/>
          </a:xfrm>
          <a:prstGeom prst="rect">
            <a:avLst/>
          </a:prstGeom>
        </p:spPr>
      </p:pic>
      <p:pic>
        <p:nvPicPr>
          <p:cNvPr id="103" name="Graphique 102" descr="Repère">
            <a:extLst>
              <a:ext uri="{FF2B5EF4-FFF2-40B4-BE49-F238E27FC236}">
                <a16:creationId xmlns:a16="http://schemas.microsoft.com/office/drawing/2014/main" id="{8FBE0103-0274-4F3F-AA91-8ABC6898F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22900" y="3530600"/>
            <a:ext cx="228600" cy="228600"/>
          </a:xfrm>
          <a:prstGeom prst="rect">
            <a:avLst/>
          </a:prstGeom>
        </p:spPr>
      </p:pic>
      <p:pic>
        <p:nvPicPr>
          <p:cNvPr id="105" name="Graphique 104" descr="Repère">
            <a:extLst>
              <a:ext uri="{FF2B5EF4-FFF2-40B4-BE49-F238E27FC236}">
                <a16:creationId xmlns:a16="http://schemas.microsoft.com/office/drawing/2014/main" id="{713EB253-7702-4449-AFF2-156F948D6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9900" y="3898900"/>
            <a:ext cx="228600" cy="228600"/>
          </a:xfrm>
          <a:prstGeom prst="rect">
            <a:avLst/>
          </a:prstGeom>
        </p:spPr>
      </p:pic>
      <p:pic>
        <p:nvPicPr>
          <p:cNvPr id="107" name="Graphique 106" descr="Repère">
            <a:extLst>
              <a:ext uri="{FF2B5EF4-FFF2-40B4-BE49-F238E27FC236}">
                <a16:creationId xmlns:a16="http://schemas.microsoft.com/office/drawing/2014/main" id="{68C53229-DC02-4B66-9085-79091FB67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7700" y="3238500"/>
            <a:ext cx="228600" cy="228600"/>
          </a:xfrm>
          <a:prstGeom prst="rect">
            <a:avLst/>
          </a:prstGeom>
        </p:spPr>
      </p:pic>
      <p:pic>
        <p:nvPicPr>
          <p:cNvPr id="109" name="Graphique 108" descr="Repère">
            <a:extLst>
              <a:ext uri="{FF2B5EF4-FFF2-40B4-BE49-F238E27FC236}">
                <a16:creationId xmlns:a16="http://schemas.microsoft.com/office/drawing/2014/main" id="{C5168605-7BD4-4968-BF2A-3EB1F5502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7900" y="3327400"/>
            <a:ext cx="228600" cy="228600"/>
          </a:xfrm>
          <a:prstGeom prst="rect">
            <a:avLst/>
          </a:prstGeom>
        </p:spPr>
      </p:pic>
      <p:pic>
        <p:nvPicPr>
          <p:cNvPr id="111" name="Graphique 110" descr="Repère">
            <a:extLst>
              <a:ext uri="{FF2B5EF4-FFF2-40B4-BE49-F238E27FC236}">
                <a16:creationId xmlns:a16="http://schemas.microsoft.com/office/drawing/2014/main" id="{249EE45D-89B1-4F9B-8E0D-B5360A066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5000" y="3568700"/>
            <a:ext cx="228600" cy="228600"/>
          </a:xfrm>
          <a:prstGeom prst="rect">
            <a:avLst/>
          </a:prstGeom>
        </p:spPr>
      </p:pic>
      <p:pic>
        <p:nvPicPr>
          <p:cNvPr id="113" name="Graphique 112" descr="Repère">
            <a:extLst>
              <a:ext uri="{FF2B5EF4-FFF2-40B4-BE49-F238E27FC236}">
                <a16:creationId xmlns:a16="http://schemas.microsoft.com/office/drawing/2014/main" id="{922FAEAA-66B3-4ACF-A793-FB5C57E4D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4900" y="3670300"/>
            <a:ext cx="228600" cy="228600"/>
          </a:xfrm>
          <a:prstGeom prst="rect">
            <a:avLst/>
          </a:prstGeom>
        </p:spPr>
      </p:pic>
      <p:pic>
        <p:nvPicPr>
          <p:cNvPr id="115" name="Graphique 114" descr="Repère">
            <a:extLst>
              <a:ext uri="{FF2B5EF4-FFF2-40B4-BE49-F238E27FC236}">
                <a16:creationId xmlns:a16="http://schemas.microsoft.com/office/drawing/2014/main" id="{873CD57C-CAE8-4311-9A6D-5D60A1E66C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32800" y="3822700"/>
            <a:ext cx="228600" cy="228600"/>
          </a:xfrm>
          <a:prstGeom prst="rect">
            <a:avLst/>
          </a:prstGeom>
        </p:spPr>
      </p:pic>
      <p:pic>
        <p:nvPicPr>
          <p:cNvPr id="117" name="Graphique 116" descr="Repère">
            <a:extLst>
              <a:ext uri="{FF2B5EF4-FFF2-40B4-BE49-F238E27FC236}">
                <a16:creationId xmlns:a16="http://schemas.microsoft.com/office/drawing/2014/main" id="{C7D1B78B-A744-4C49-A6FA-7BA4026CED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36000" y="3987800"/>
            <a:ext cx="228600" cy="228600"/>
          </a:xfrm>
          <a:prstGeom prst="rect">
            <a:avLst/>
          </a:prstGeom>
        </p:spPr>
      </p:pic>
      <p:pic>
        <p:nvPicPr>
          <p:cNvPr id="119" name="Graphique 118" descr="Repère">
            <a:extLst>
              <a:ext uri="{FF2B5EF4-FFF2-40B4-BE49-F238E27FC236}">
                <a16:creationId xmlns:a16="http://schemas.microsoft.com/office/drawing/2014/main" id="{A5F0EF0A-E10E-4FD6-A332-6FF669937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32800" y="3009900"/>
            <a:ext cx="228600" cy="228600"/>
          </a:xfrm>
          <a:prstGeom prst="rect">
            <a:avLst/>
          </a:prstGeom>
        </p:spPr>
      </p:pic>
      <p:pic>
        <p:nvPicPr>
          <p:cNvPr id="121" name="Graphique 120" descr="Repère">
            <a:extLst>
              <a:ext uri="{FF2B5EF4-FFF2-40B4-BE49-F238E27FC236}">
                <a16:creationId xmlns:a16="http://schemas.microsoft.com/office/drawing/2014/main" id="{5FCFF7D6-22EA-4C0E-87E8-655458E35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7300" y="3390900"/>
            <a:ext cx="228600" cy="228600"/>
          </a:xfrm>
          <a:prstGeom prst="rect">
            <a:avLst/>
          </a:prstGeom>
        </p:spPr>
      </p:pic>
      <p:pic>
        <p:nvPicPr>
          <p:cNvPr id="123" name="Graphique 122" descr="Repère">
            <a:extLst>
              <a:ext uri="{FF2B5EF4-FFF2-40B4-BE49-F238E27FC236}">
                <a16:creationId xmlns:a16="http://schemas.microsoft.com/office/drawing/2014/main" id="{D4481693-0183-425E-8B90-8AC3A83F44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66200" y="3086100"/>
            <a:ext cx="228600" cy="228600"/>
          </a:xfrm>
          <a:prstGeom prst="rect">
            <a:avLst/>
          </a:prstGeom>
        </p:spPr>
      </p:pic>
      <p:pic>
        <p:nvPicPr>
          <p:cNvPr id="125" name="Graphique 124" descr="Repère">
            <a:extLst>
              <a:ext uri="{FF2B5EF4-FFF2-40B4-BE49-F238E27FC236}">
                <a16:creationId xmlns:a16="http://schemas.microsoft.com/office/drawing/2014/main" id="{D547B822-EB06-491F-A1F5-4C195D919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4400" y="3568700"/>
            <a:ext cx="228600" cy="228600"/>
          </a:xfrm>
          <a:prstGeom prst="rect">
            <a:avLst/>
          </a:prstGeom>
        </p:spPr>
      </p:pic>
      <p:pic>
        <p:nvPicPr>
          <p:cNvPr id="127" name="Graphique 126" descr="Repère">
            <a:extLst>
              <a:ext uri="{FF2B5EF4-FFF2-40B4-BE49-F238E27FC236}">
                <a16:creationId xmlns:a16="http://schemas.microsoft.com/office/drawing/2014/main" id="{9FD90924-1DA7-490F-9832-403F4C349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3200" y="3492500"/>
            <a:ext cx="228600" cy="228600"/>
          </a:xfrm>
          <a:prstGeom prst="rect">
            <a:avLst/>
          </a:prstGeom>
        </p:spPr>
      </p:pic>
      <p:pic>
        <p:nvPicPr>
          <p:cNvPr id="129" name="Graphique 128" descr="Repère">
            <a:extLst>
              <a:ext uri="{FF2B5EF4-FFF2-40B4-BE49-F238E27FC236}">
                <a16:creationId xmlns:a16="http://schemas.microsoft.com/office/drawing/2014/main" id="{4358987D-7000-406F-8283-EB7BF8CE2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6200" y="3771900"/>
            <a:ext cx="228600" cy="228600"/>
          </a:xfrm>
          <a:prstGeom prst="rect">
            <a:avLst/>
          </a:prstGeom>
        </p:spPr>
      </p:pic>
      <p:pic>
        <p:nvPicPr>
          <p:cNvPr id="131" name="Graphique 130" descr="Repère">
            <a:extLst>
              <a:ext uri="{FF2B5EF4-FFF2-40B4-BE49-F238E27FC236}">
                <a16:creationId xmlns:a16="http://schemas.microsoft.com/office/drawing/2014/main" id="{1E14C1B3-0AA5-4A5B-859D-836AAE705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4900" y="2946400"/>
            <a:ext cx="228600" cy="228600"/>
          </a:xfrm>
          <a:prstGeom prst="rect">
            <a:avLst/>
          </a:prstGeom>
        </p:spPr>
      </p:pic>
      <p:pic>
        <p:nvPicPr>
          <p:cNvPr id="133" name="Graphique 132" descr="Repère">
            <a:extLst>
              <a:ext uri="{FF2B5EF4-FFF2-40B4-BE49-F238E27FC236}">
                <a16:creationId xmlns:a16="http://schemas.microsoft.com/office/drawing/2014/main" id="{E6F5A364-DF8E-491B-8830-7221A7A0C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26400" y="3492500"/>
            <a:ext cx="228600" cy="228600"/>
          </a:xfrm>
          <a:prstGeom prst="rect">
            <a:avLst/>
          </a:prstGeom>
        </p:spPr>
      </p:pic>
      <p:pic>
        <p:nvPicPr>
          <p:cNvPr id="135" name="Graphique 134" descr="Repère">
            <a:extLst>
              <a:ext uri="{FF2B5EF4-FFF2-40B4-BE49-F238E27FC236}">
                <a16:creationId xmlns:a16="http://schemas.microsoft.com/office/drawing/2014/main" id="{1B95FC15-6682-404E-8B7A-143BE2663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3400" y="3860800"/>
            <a:ext cx="228600" cy="228600"/>
          </a:xfrm>
          <a:prstGeom prst="rect">
            <a:avLst/>
          </a:prstGeom>
        </p:spPr>
      </p:pic>
      <p:sp>
        <p:nvSpPr>
          <p:cNvPr id="136" name="Espace réservé du pied de page 5">
            <a:extLst>
              <a:ext uri="{FF2B5EF4-FFF2-40B4-BE49-F238E27FC236}">
                <a16:creationId xmlns:a16="http://schemas.microsoft.com/office/drawing/2014/main" id="{49E6ECF2-D24F-4067-AA6A-8EA8D6714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835" y="6448929"/>
            <a:ext cx="11472000" cy="409075"/>
          </a:xfrm>
        </p:spPr>
        <p:txBody>
          <a:bodyPr/>
          <a:lstStyle/>
          <a:p>
            <a:r>
              <a:rPr lang="en-US" dirty="0"/>
              <a:t>Applied Data Science Capstone</a:t>
            </a:r>
          </a:p>
        </p:txBody>
      </p:sp>
    </p:spTree>
    <p:extLst>
      <p:ext uri="{BB962C8B-B14F-4D97-AF65-F5344CB8AC3E}">
        <p14:creationId xmlns:p14="http://schemas.microsoft.com/office/powerpoint/2010/main" val="13925040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AID RGPD">
  <a:themeElements>
    <a:clrScheme name="Personnalisé 1">
      <a:dk1>
        <a:srgbClr val="000000"/>
      </a:dk1>
      <a:lt1>
        <a:sysClr val="window" lastClr="FFFFFF"/>
      </a:lt1>
      <a:dk2>
        <a:srgbClr val="00C1D5"/>
      </a:dk2>
      <a:lt2>
        <a:srgbClr val="147BD1"/>
      </a:lt2>
      <a:accent1>
        <a:srgbClr val="878F90"/>
      </a:accent1>
      <a:accent2>
        <a:srgbClr val="F26628"/>
      </a:accent2>
      <a:accent3>
        <a:srgbClr val="F29B26"/>
      </a:accent3>
      <a:accent4>
        <a:srgbClr val="AF37A1"/>
      </a:accent4>
      <a:accent5>
        <a:srgbClr val="F2F2F2"/>
      </a:accent5>
      <a:accent6>
        <a:srgbClr val="8C8C8C"/>
      </a:accent6>
      <a:hlink>
        <a:srgbClr val="B4111A"/>
      </a:hlink>
      <a:folHlink>
        <a:srgbClr val="8C8C8C"/>
      </a:folHlink>
    </a:clrScheme>
    <a:fontScheme name="Personnalisé 2">
      <a:majorFont>
        <a:latin typeface="Montserrat"/>
        <a:ea typeface=""/>
        <a:cs typeface=""/>
      </a:majorFont>
      <a:minorFont>
        <a:latin typeface="AvenirNext LT Pro Regular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spcFirstLastPara="1" wrap="square" lIns="91425" tIns="91425" rIns="91425" bIns="91425" anchor="ctr" anchorCtr="0">
        <a:noAutofit/>
      </a:bodyPr>
      <a:lstStyle>
        <a:defPPr marL="0" indent="0" algn="ctr" rtl="0">
          <a:spcBef>
            <a:spcPts val="0"/>
          </a:spcBef>
          <a:spcAft>
            <a:spcPts val="0"/>
          </a:spcAft>
          <a:buNone/>
          <a:defRPr sz="3200" b="1" dirty="0">
            <a:solidFill>
              <a:srgbClr val="FFFFFF"/>
            </a:solidFill>
            <a:latin typeface="Montserrat" panose="00000500000000000000" pitchFamily="2" charset="0"/>
            <a:ea typeface="Open Sans ExtraBold"/>
            <a:cs typeface="Open Sans ExtraBold"/>
            <a:sym typeface="Open Sans ExtraBold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3" id="{DA502DC7-7A91-4821-94DA-15E486CCA4A2}" vid="{CDEBC136-CEFD-4321-B109-FC7E563F02B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5EC5F25853D84984B9AAC9EE7B2909" ma:contentTypeVersion="12" ma:contentTypeDescription="Crée un document." ma:contentTypeScope="" ma:versionID="a1eb15255fae725d9356d9bfc589f616">
  <xsd:schema xmlns:xsd="http://www.w3.org/2001/XMLSchema" xmlns:xs="http://www.w3.org/2001/XMLSchema" xmlns:p="http://schemas.microsoft.com/office/2006/metadata/properties" xmlns:ns3="483f88e2-c4fb-41a7-a57f-f32ddd716934" xmlns:ns4="7ec2ec5c-a6f4-4251-b56e-1d80dc8fda1f" targetNamespace="http://schemas.microsoft.com/office/2006/metadata/properties" ma:root="true" ma:fieldsID="9fc5a53e9d4402c4649732905bb06a0a" ns3:_="" ns4:_="">
    <xsd:import namespace="483f88e2-c4fb-41a7-a57f-f32ddd716934"/>
    <xsd:import namespace="7ec2ec5c-a6f4-4251-b56e-1d80dc8fda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3f88e2-c4fb-41a7-a57f-f32ddd7169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c2ec5c-a6f4-4251-b56e-1d80dc8fda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D03A66-98FD-4298-8E39-E00B3EF341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3f88e2-c4fb-41a7-a57f-f32ddd716934"/>
    <ds:schemaRef ds:uri="7ec2ec5c-a6f4-4251-b56e-1d80dc8fda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143CBB-6260-49CE-9C98-D6E209E019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C94FFC-3A96-4F4A-B19B-FEBBB66B008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Masque AID</Template>
  <TotalTime>60</TotalTime>
  <Words>218</Words>
  <Application>Microsoft Office PowerPoint</Application>
  <PresentationFormat>Grand écran</PresentationFormat>
  <Paragraphs>75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AvenirNext LT Pro Regular</vt:lpstr>
      <vt:lpstr>Calibri</vt:lpstr>
      <vt:lpstr>Montserrat</vt:lpstr>
      <vt:lpstr>Montserrat SemiBold</vt:lpstr>
      <vt:lpstr>Wingdings</vt:lpstr>
      <vt:lpstr>Thème AID RGPD</vt:lpstr>
      <vt:lpstr>Présentation PowerPoint</vt:lpstr>
      <vt:lpstr>Introduction.</vt:lpstr>
      <vt:lpstr>Data.</vt:lpstr>
      <vt:lpstr>Idea diagram.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Robert</dc:creator>
  <cp:lastModifiedBy>Thomas Robert</cp:lastModifiedBy>
  <cp:revision>1</cp:revision>
  <dcterms:created xsi:type="dcterms:W3CDTF">2020-07-08T10:45:17Z</dcterms:created>
  <dcterms:modified xsi:type="dcterms:W3CDTF">2020-07-08T11:45:57Z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0x0101000F5EC5F25853D84984B9AAC9EE7B2909</vt:lpwstr>
  </property>
</Properties>
</file>