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4"/>
  </p:sldMasterIdLst>
  <p:notesMasterIdLst>
    <p:notesMasterId r:id="rId14"/>
  </p:notesMasterIdLst>
  <p:sldIdLst>
    <p:sldId id="256" r:id="rId5"/>
    <p:sldId id="258" r:id="rId6"/>
    <p:sldId id="259" r:id="rId7"/>
    <p:sldId id="261" r:id="rId8"/>
    <p:sldId id="264" r:id="rId9"/>
    <p:sldId id="265" r:id="rId10"/>
    <p:sldId id="310" r:id="rId11"/>
    <p:sldId id="260" r:id="rId12"/>
    <p:sldId id="287" r:id="rId13"/>
  </p:sldIdLst>
  <p:sldSz cx="9144000" cy="5143500" type="screen16x9"/>
  <p:notesSz cx="6858000" cy="9144000"/>
  <p:embeddedFontLst>
    <p:embeddedFont>
      <p:font typeface="Alfa Slab One" panose="020B0604020202020204" charset="0"/>
      <p:regular r:id="rId15"/>
    </p:embeddedFont>
    <p:embeddedFont>
      <p:font typeface="Bebas Neue" panose="020B0604020202020204" charset="0"/>
      <p:regular r:id="rId16"/>
    </p:embeddedFont>
    <p:embeddedFont>
      <p:font typeface="Literata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339541-7A3A-4738-8D96-142A2B3D44D2}" v="1249" dt="2025-03-04T17:04:08.546"/>
    <p1510:client id="{689A52CC-6CF2-0387-4537-98A1F13599DC}" v="26" dt="2025-03-04T16:56:48.961"/>
    <p1510:client id="{C1760BF9-A6BB-EB26-6B48-0F1D406764D0}" v="56" dt="2025-03-04T17:25:03.047"/>
  </p1510:revLst>
</p1510:revInfo>
</file>

<file path=ppt/tableStyles.xml><?xml version="1.0" encoding="utf-8"?>
<a:tblStyleLst xmlns:a="http://schemas.openxmlformats.org/drawingml/2006/main" def="{75CE50AF-6C43-4E27-A7D4-A37B95B3428E}">
  <a:tblStyle styleId="{75CE50AF-6C43-4E27-A7D4-A37B95B342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THỊ THẢO" userId="9034868d-8ff7-4729-a27d-72da3e6f4ac4" providerId="ADAL" clId="{26339541-7A3A-4738-8D96-142A2B3D44D2}"/>
    <pc:docChg chg="undo redo custSel addSld delSld modSld sldOrd delMainMaster">
      <pc:chgData name="LÊ THỊ THẢO" userId="9034868d-8ff7-4729-a27d-72da3e6f4ac4" providerId="ADAL" clId="{26339541-7A3A-4738-8D96-142A2B3D44D2}" dt="2025-03-04T17:04:08.546" v="1259" actId="47"/>
      <pc:docMkLst>
        <pc:docMk/>
      </pc:docMkLst>
      <pc:sldChg chg="del ord modNotes">
        <pc:chgData name="LÊ THỊ THẢO" userId="9034868d-8ff7-4729-a27d-72da3e6f4ac4" providerId="ADAL" clId="{26339541-7A3A-4738-8D96-142A2B3D44D2}" dt="2025-03-04T17:03:50.342" v="1234" actId="47"/>
        <pc:sldMkLst>
          <pc:docMk/>
          <pc:sldMk cId="0" sldId="257"/>
        </pc:sldMkLst>
      </pc:sldChg>
      <pc:sldChg chg="addSp delSp modSp mod ord modNotes">
        <pc:chgData name="LÊ THỊ THẢO" userId="9034868d-8ff7-4729-a27d-72da3e6f4ac4" providerId="ADAL" clId="{26339541-7A3A-4738-8D96-142A2B3D44D2}" dt="2025-03-04T16:57:23.406" v="1200" actId="6549"/>
        <pc:sldMkLst>
          <pc:docMk/>
          <pc:sldMk cId="0" sldId="260"/>
        </pc:sldMkLst>
        <pc:spChg chg="add mod">
          <ac:chgData name="LÊ THỊ THẢO" userId="9034868d-8ff7-4729-a27d-72da3e6f4ac4" providerId="ADAL" clId="{26339541-7A3A-4738-8D96-142A2B3D44D2}" dt="2025-03-04T16:34:54.361" v="281" actId="14100"/>
          <ac:spMkLst>
            <pc:docMk/>
            <pc:sldMk cId="0" sldId="260"/>
            <ac:spMk id="3" creationId="{E4D725B1-1B66-D46B-6C57-97C983004CFD}"/>
          </ac:spMkLst>
        </pc:spChg>
        <pc:spChg chg="add mod">
          <ac:chgData name="LÊ THỊ THẢO" userId="9034868d-8ff7-4729-a27d-72da3e6f4ac4" providerId="ADAL" clId="{26339541-7A3A-4738-8D96-142A2B3D44D2}" dt="2025-03-04T16:57:23.406" v="1200" actId="6549"/>
          <ac:spMkLst>
            <pc:docMk/>
            <pc:sldMk cId="0" sldId="260"/>
            <ac:spMk id="4" creationId="{5BD1E406-3484-0F43-FE6A-E2B6C9B1431C}"/>
          </ac:spMkLst>
        </pc:spChg>
        <pc:spChg chg="del mod">
          <ac:chgData name="LÊ THỊ THẢO" userId="9034868d-8ff7-4729-a27d-72da3e6f4ac4" providerId="ADAL" clId="{26339541-7A3A-4738-8D96-142A2B3D44D2}" dt="2025-03-04T16:46:16.512" v="599" actId="478"/>
          <ac:spMkLst>
            <pc:docMk/>
            <pc:sldMk cId="0" sldId="260"/>
            <ac:spMk id="1004" creationId="{00000000-0000-0000-0000-000000000000}"/>
          </ac:spMkLst>
        </pc:spChg>
        <pc:spChg chg="del mod">
          <ac:chgData name="LÊ THỊ THẢO" userId="9034868d-8ff7-4729-a27d-72da3e6f4ac4" providerId="ADAL" clId="{26339541-7A3A-4738-8D96-142A2B3D44D2}" dt="2025-03-04T16:46:10.694" v="597" actId="478"/>
          <ac:spMkLst>
            <pc:docMk/>
            <pc:sldMk cId="0" sldId="260"/>
            <ac:spMk id="1005" creationId="{00000000-0000-0000-0000-000000000000}"/>
          </ac:spMkLst>
        </pc:spChg>
        <pc:picChg chg="add mod">
          <ac:chgData name="LÊ THỊ THẢO" userId="9034868d-8ff7-4729-a27d-72da3e6f4ac4" providerId="ADAL" clId="{26339541-7A3A-4738-8D96-142A2B3D44D2}" dt="2025-03-04T16:55:04.553" v="1192" actId="1076"/>
          <ac:picMkLst>
            <pc:docMk/>
            <pc:sldMk cId="0" sldId="260"/>
            <ac:picMk id="6" creationId="{E914E442-097B-C0E9-3551-76735BBD8EDB}"/>
          </ac:picMkLst>
        </pc:picChg>
        <pc:picChg chg="del mod">
          <ac:chgData name="LÊ THỊ THẢO" userId="9034868d-8ff7-4729-a27d-72da3e6f4ac4" providerId="ADAL" clId="{26339541-7A3A-4738-8D96-142A2B3D44D2}" dt="2025-03-04T16:53:42.705" v="1179" actId="478"/>
          <ac:picMkLst>
            <pc:docMk/>
            <pc:sldMk cId="0" sldId="260"/>
            <ac:picMk id="1006" creationId="{00000000-0000-0000-0000-000000000000}"/>
          </ac:picMkLst>
        </pc:picChg>
        <pc:picChg chg="add del mod">
          <ac:chgData name="LÊ THỊ THẢO" userId="9034868d-8ff7-4729-a27d-72da3e6f4ac4" providerId="ADAL" clId="{26339541-7A3A-4738-8D96-142A2B3D44D2}" dt="2025-03-04T16:54:51.642" v="1187" actId="478"/>
          <ac:picMkLst>
            <pc:docMk/>
            <pc:sldMk cId="0" sldId="260"/>
            <ac:picMk id="1026" creationId="{95DEB8DD-0260-61F7-25AB-93973212056D}"/>
          </ac:picMkLst>
        </pc:picChg>
      </pc:sldChg>
      <pc:sldChg chg="addSp delSp modSp mod">
        <pc:chgData name="LÊ THỊ THẢO" userId="9034868d-8ff7-4729-a27d-72da3e6f4ac4" providerId="ADAL" clId="{26339541-7A3A-4738-8D96-142A2B3D44D2}" dt="2025-03-04T16:48:52.090" v="796" actId="14100"/>
        <pc:sldMkLst>
          <pc:docMk/>
          <pc:sldMk cId="0" sldId="261"/>
        </pc:sldMkLst>
        <pc:spChg chg="add del mod">
          <ac:chgData name="LÊ THỊ THẢO" userId="9034868d-8ff7-4729-a27d-72da3e6f4ac4" providerId="ADAL" clId="{26339541-7A3A-4738-8D96-142A2B3D44D2}" dt="2025-03-04T16:26:46.081" v="5"/>
          <ac:spMkLst>
            <pc:docMk/>
            <pc:sldMk cId="0" sldId="261"/>
            <ac:spMk id="3" creationId="{F0CDE8A8-5142-4AD3-BCD9-0906D99ABEA2}"/>
          </ac:spMkLst>
        </pc:spChg>
        <pc:spChg chg="add del">
          <ac:chgData name="LÊ THỊ THẢO" userId="9034868d-8ff7-4729-a27d-72da3e6f4ac4" providerId="ADAL" clId="{26339541-7A3A-4738-8D96-142A2B3D44D2}" dt="2025-03-04T16:28:20.812" v="13" actId="22"/>
          <ac:spMkLst>
            <pc:docMk/>
            <pc:sldMk cId="0" sldId="261"/>
            <ac:spMk id="5" creationId="{1D68F9F2-CE6C-61A3-1088-97A6422012C7}"/>
          </ac:spMkLst>
        </pc:spChg>
        <pc:spChg chg="add mod">
          <ac:chgData name="LÊ THỊ THẢO" userId="9034868d-8ff7-4729-a27d-72da3e6f4ac4" providerId="ADAL" clId="{26339541-7A3A-4738-8D96-142A2B3D44D2}" dt="2025-03-04T16:28:47.945" v="72" actId="14100"/>
          <ac:spMkLst>
            <pc:docMk/>
            <pc:sldMk cId="0" sldId="261"/>
            <ac:spMk id="7" creationId="{4B699CFE-D1F2-8D79-B629-B6C4BE903F77}"/>
          </ac:spMkLst>
        </pc:spChg>
        <pc:spChg chg="mod">
          <ac:chgData name="LÊ THỊ THẢO" userId="9034868d-8ff7-4729-a27d-72da3e6f4ac4" providerId="ADAL" clId="{26339541-7A3A-4738-8D96-142A2B3D44D2}" dt="2025-03-04T16:44:32.677" v="585" actId="1076"/>
          <ac:spMkLst>
            <pc:docMk/>
            <pc:sldMk cId="0" sldId="261"/>
            <ac:spMk id="1029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8:52.090" v="796" actId="14100"/>
          <ac:spMkLst>
            <pc:docMk/>
            <pc:sldMk cId="0" sldId="261"/>
            <ac:spMk id="1030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3:54.065" v="574" actId="1076"/>
          <ac:spMkLst>
            <pc:docMk/>
            <pc:sldMk cId="0" sldId="261"/>
            <ac:spMk id="1031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4:03.770" v="577" actId="1076"/>
          <ac:spMkLst>
            <pc:docMk/>
            <pc:sldMk cId="0" sldId="261"/>
            <ac:spMk id="1032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5:27.906" v="592" actId="120"/>
          <ac:spMkLst>
            <pc:docMk/>
            <pc:sldMk cId="0" sldId="261"/>
            <ac:spMk id="1034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4:26.919" v="583" actId="1076"/>
          <ac:spMkLst>
            <pc:docMk/>
            <pc:sldMk cId="0" sldId="261"/>
            <ac:spMk id="1063" creationId="{00000000-0000-0000-0000-000000000000}"/>
          </ac:spMkLst>
        </pc:spChg>
        <pc:grpChg chg="mod">
          <ac:chgData name="LÊ THỊ THẢO" userId="9034868d-8ff7-4729-a27d-72da3e6f4ac4" providerId="ADAL" clId="{26339541-7A3A-4738-8D96-142A2B3D44D2}" dt="2025-03-04T16:43:44.448" v="571" actId="1076"/>
          <ac:grpSpMkLst>
            <pc:docMk/>
            <pc:sldMk cId="0" sldId="261"/>
            <ac:grpSpMk id="1052" creationId="{00000000-0000-0000-0000-000000000000}"/>
          </ac:grpSpMkLst>
        </pc:grpChg>
        <pc:grpChg chg="mod">
          <ac:chgData name="LÊ THỊ THẢO" userId="9034868d-8ff7-4729-a27d-72da3e6f4ac4" providerId="ADAL" clId="{26339541-7A3A-4738-8D96-142A2B3D44D2}" dt="2025-03-04T16:44:36.052" v="586" actId="1076"/>
          <ac:grpSpMkLst>
            <pc:docMk/>
            <pc:sldMk cId="0" sldId="261"/>
            <ac:grpSpMk id="1061" creationId="{00000000-0000-0000-0000-000000000000}"/>
          </ac:grpSpMkLst>
        </pc:grpChg>
      </pc:sldChg>
      <pc:sldChg chg="del ord modNotes">
        <pc:chgData name="LÊ THỊ THẢO" userId="9034868d-8ff7-4729-a27d-72da3e6f4ac4" providerId="ADAL" clId="{26339541-7A3A-4738-8D96-142A2B3D44D2}" dt="2025-03-04T17:03:46.531" v="1231" actId="47"/>
        <pc:sldMkLst>
          <pc:docMk/>
          <pc:sldMk cId="0" sldId="262"/>
        </pc:sldMkLst>
      </pc:sldChg>
      <pc:sldChg chg="del">
        <pc:chgData name="LÊ THỊ THẢO" userId="9034868d-8ff7-4729-a27d-72da3e6f4ac4" providerId="ADAL" clId="{26339541-7A3A-4738-8D96-142A2B3D44D2}" dt="2025-03-04T17:03:49.687" v="1233" actId="47"/>
        <pc:sldMkLst>
          <pc:docMk/>
          <pc:sldMk cId="0" sldId="263"/>
        </pc:sldMkLst>
      </pc:sldChg>
      <pc:sldChg chg="modSp mod ord">
        <pc:chgData name="LÊ THỊ THẢO" userId="9034868d-8ff7-4729-a27d-72da3e6f4ac4" providerId="ADAL" clId="{26339541-7A3A-4738-8D96-142A2B3D44D2}" dt="2025-03-04T16:30:12.825" v="127"/>
        <pc:sldMkLst>
          <pc:docMk/>
          <pc:sldMk cId="0" sldId="264"/>
        </pc:sldMkLst>
        <pc:spChg chg="mod">
          <ac:chgData name="LÊ THỊ THẢO" userId="9034868d-8ff7-4729-a27d-72da3e6f4ac4" providerId="ADAL" clId="{26339541-7A3A-4738-8D96-142A2B3D44D2}" dt="2025-03-04T16:30:04.169" v="124" actId="1076"/>
          <ac:spMkLst>
            <pc:docMk/>
            <pc:sldMk cId="0" sldId="264"/>
            <ac:spMk id="1267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29:57.914" v="123" actId="1076"/>
          <ac:spMkLst>
            <pc:docMk/>
            <pc:sldMk cId="0" sldId="264"/>
            <ac:spMk id="1268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0:07.604" v="125" actId="1076"/>
          <ac:spMkLst>
            <pc:docMk/>
            <pc:sldMk cId="0" sldId="264"/>
            <ac:spMk id="1269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29:53.822" v="122" actId="6549"/>
          <ac:spMkLst>
            <pc:docMk/>
            <pc:sldMk cId="0" sldId="264"/>
            <ac:spMk id="1270" creationId="{00000000-0000-0000-0000-000000000000}"/>
          </ac:spMkLst>
        </pc:spChg>
      </pc:sldChg>
      <pc:sldChg chg="addSp delSp modSp mod ord modNotes">
        <pc:chgData name="LÊ THỊ THẢO" userId="9034868d-8ff7-4729-a27d-72da3e6f4ac4" providerId="ADAL" clId="{26339541-7A3A-4738-8D96-142A2B3D44D2}" dt="2025-03-04T16:48:14.424" v="794" actId="14100"/>
        <pc:sldMkLst>
          <pc:docMk/>
          <pc:sldMk cId="0" sldId="265"/>
        </pc:sldMkLst>
        <pc:spChg chg="add del">
          <ac:chgData name="LÊ THỊ THẢO" userId="9034868d-8ff7-4729-a27d-72da3e6f4ac4" providerId="ADAL" clId="{26339541-7A3A-4738-8D96-142A2B3D44D2}" dt="2025-03-04T16:33:09.441" v="212" actId="22"/>
          <ac:spMkLst>
            <pc:docMk/>
            <pc:sldMk cId="0" sldId="265"/>
            <ac:spMk id="3" creationId="{E4AABA1B-6CB0-C73F-F61E-F7A2B8A9A1A5}"/>
          </ac:spMkLst>
        </pc:spChg>
        <pc:spChg chg="add mod">
          <ac:chgData name="LÊ THỊ THẢO" userId="9034868d-8ff7-4729-a27d-72da3e6f4ac4" providerId="ADAL" clId="{26339541-7A3A-4738-8D96-142A2B3D44D2}" dt="2025-03-04T16:33:41.008" v="268" actId="14100"/>
          <ac:spMkLst>
            <pc:docMk/>
            <pc:sldMk cId="0" sldId="265"/>
            <ac:spMk id="5" creationId="{C2D66CEC-CA91-5D9F-E50F-3CD924A3B22D}"/>
          </ac:spMkLst>
        </pc:spChg>
        <pc:spChg chg="mod">
          <ac:chgData name="LÊ THỊ THẢO" userId="9034868d-8ff7-4729-a27d-72da3e6f4ac4" providerId="ADAL" clId="{26339541-7A3A-4738-8D96-142A2B3D44D2}" dt="2025-03-04T16:48:14.424" v="794" actId="14100"/>
          <ac:spMkLst>
            <pc:docMk/>
            <pc:sldMk cId="0" sldId="265"/>
            <ac:spMk id="1383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7:26.413" v="711" actId="1076"/>
          <ac:spMkLst>
            <pc:docMk/>
            <pc:sldMk cId="0" sldId="265"/>
            <ac:spMk id="1384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2:44.800" v="567" actId="14100"/>
          <ac:spMkLst>
            <pc:docMk/>
            <pc:sldMk cId="0" sldId="265"/>
            <ac:spMk id="1385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1:46.504" v="486" actId="14100"/>
          <ac:spMkLst>
            <pc:docMk/>
            <pc:sldMk cId="0" sldId="265"/>
            <ac:spMk id="1386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2:56.297" v="208" actId="1076"/>
          <ac:spMkLst>
            <pc:docMk/>
            <pc:sldMk cId="0" sldId="265"/>
            <ac:spMk id="1387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8:57.437" v="348" actId="20577"/>
          <ac:spMkLst>
            <pc:docMk/>
            <pc:sldMk cId="0" sldId="265"/>
            <ac:spMk id="1388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7:10.927" v="707" actId="14100"/>
          <ac:spMkLst>
            <pc:docMk/>
            <pc:sldMk cId="0" sldId="265"/>
            <ac:spMk id="1389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8:47.869" v="320" actId="20577"/>
          <ac:spMkLst>
            <pc:docMk/>
            <pc:sldMk cId="0" sldId="265"/>
            <ac:spMk id="1390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2:12.112" v="533" actId="14100"/>
          <ac:spMkLst>
            <pc:docMk/>
            <pc:sldMk cId="0" sldId="265"/>
            <ac:spMk id="1391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8:52.827" v="335" actId="20577"/>
          <ac:spMkLst>
            <pc:docMk/>
            <pc:sldMk cId="0" sldId="265"/>
            <ac:spMk id="1392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2:39.064" v="566" actId="1076"/>
          <ac:spMkLst>
            <pc:docMk/>
            <pc:sldMk cId="0" sldId="265"/>
            <ac:spMk id="1393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39:01.775" v="360" actId="20577"/>
          <ac:spMkLst>
            <pc:docMk/>
            <pc:sldMk cId="0" sldId="265"/>
            <ac:spMk id="1394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6:48:08.010" v="792" actId="1076"/>
          <ac:spMkLst>
            <pc:docMk/>
            <pc:sldMk cId="0" sldId="265"/>
            <ac:spMk id="1395" creationId="{00000000-0000-0000-0000-000000000000}"/>
          </ac:spMkLst>
        </pc:spChg>
      </pc:sldChg>
      <pc:sldChg chg="del">
        <pc:chgData name="LÊ THỊ THẢO" userId="9034868d-8ff7-4729-a27d-72da3e6f4ac4" providerId="ADAL" clId="{26339541-7A3A-4738-8D96-142A2B3D44D2}" dt="2025-03-04T17:04:08.546" v="1259" actId="47"/>
        <pc:sldMkLst>
          <pc:docMk/>
          <pc:sldMk cId="0" sldId="266"/>
        </pc:sldMkLst>
      </pc:sldChg>
      <pc:sldChg chg="del">
        <pc:chgData name="LÊ THỊ THẢO" userId="9034868d-8ff7-4729-a27d-72da3e6f4ac4" providerId="ADAL" clId="{26339541-7A3A-4738-8D96-142A2B3D44D2}" dt="2025-03-04T17:04:07.951" v="1258" actId="47"/>
        <pc:sldMkLst>
          <pc:docMk/>
          <pc:sldMk cId="0" sldId="267"/>
        </pc:sldMkLst>
      </pc:sldChg>
      <pc:sldChg chg="del">
        <pc:chgData name="LÊ THỊ THẢO" userId="9034868d-8ff7-4729-a27d-72da3e6f4ac4" providerId="ADAL" clId="{26339541-7A3A-4738-8D96-142A2B3D44D2}" dt="2025-03-04T17:04:06.666" v="1257" actId="47"/>
        <pc:sldMkLst>
          <pc:docMk/>
          <pc:sldMk cId="0" sldId="268"/>
        </pc:sldMkLst>
      </pc:sldChg>
      <pc:sldChg chg="del">
        <pc:chgData name="LÊ THỊ THẢO" userId="9034868d-8ff7-4729-a27d-72da3e6f4ac4" providerId="ADAL" clId="{26339541-7A3A-4738-8D96-142A2B3D44D2}" dt="2025-03-04T17:04:06.144" v="1256" actId="47"/>
        <pc:sldMkLst>
          <pc:docMk/>
          <pc:sldMk cId="0" sldId="269"/>
        </pc:sldMkLst>
      </pc:sldChg>
      <pc:sldChg chg="del">
        <pc:chgData name="LÊ THỊ THẢO" userId="9034868d-8ff7-4729-a27d-72da3e6f4ac4" providerId="ADAL" clId="{26339541-7A3A-4738-8D96-142A2B3D44D2}" dt="2025-03-04T17:04:05.886" v="1255" actId="47"/>
        <pc:sldMkLst>
          <pc:docMk/>
          <pc:sldMk cId="0" sldId="270"/>
        </pc:sldMkLst>
      </pc:sldChg>
      <pc:sldChg chg="del">
        <pc:chgData name="LÊ THỊ THẢO" userId="9034868d-8ff7-4729-a27d-72da3e6f4ac4" providerId="ADAL" clId="{26339541-7A3A-4738-8D96-142A2B3D44D2}" dt="2025-03-04T17:04:05.661" v="1254" actId="47"/>
        <pc:sldMkLst>
          <pc:docMk/>
          <pc:sldMk cId="0" sldId="271"/>
        </pc:sldMkLst>
      </pc:sldChg>
      <pc:sldChg chg="del">
        <pc:chgData name="LÊ THỊ THẢO" userId="9034868d-8ff7-4729-a27d-72da3e6f4ac4" providerId="ADAL" clId="{26339541-7A3A-4738-8D96-142A2B3D44D2}" dt="2025-03-04T17:04:05.432" v="1253" actId="47"/>
        <pc:sldMkLst>
          <pc:docMk/>
          <pc:sldMk cId="0" sldId="272"/>
        </pc:sldMkLst>
      </pc:sldChg>
      <pc:sldChg chg="del">
        <pc:chgData name="LÊ THỊ THẢO" userId="9034868d-8ff7-4729-a27d-72da3e6f4ac4" providerId="ADAL" clId="{26339541-7A3A-4738-8D96-142A2B3D44D2}" dt="2025-03-04T17:04:04.301" v="1252" actId="47"/>
        <pc:sldMkLst>
          <pc:docMk/>
          <pc:sldMk cId="0" sldId="273"/>
        </pc:sldMkLst>
      </pc:sldChg>
      <pc:sldChg chg="del">
        <pc:chgData name="LÊ THỊ THẢO" userId="9034868d-8ff7-4729-a27d-72da3e6f4ac4" providerId="ADAL" clId="{26339541-7A3A-4738-8D96-142A2B3D44D2}" dt="2025-03-04T17:04:03.818" v="1251" actId="47"/>
        <pc:sldMkLst>
          <pc:docMk/>
          <pc:sldMk cId="0" sldId="274"/>
        </pc:sldMkLst>
      </pc:sldChg>
      <pc:sldChg chg="del">
        <pc:chgData name="LÊ THỊ THẢO" userId="9034868d-8ff7-4729-a27d-72da3e6f4ac4" providerId="ADAL" clId="{26339541-7A3A-4738-8D96-142A2B3D44D2}" dt="2025-03-04T17:04:03.251" v="1250" actId="47"/>
        <pc:sldMkLst>
          <pc:docMk/>
          <pc:sldMk cId="0" sldId="275"/>
        </pc:sldMkLst>
      </pc:sldChg>
      <pc:sldChg chg="del">
        <pc:chgData name="LÊ THỊ THẢO" userId="9034868d-8ff7-4729-a27d-72da3e6f4ac4" providerId="ADAL" clId="{26339541-7A3A-4738-8D96-142A2B3D44D2}" dt="2025-03-04T17:04:02.760" v="1249" actId="47"/>
        <pc:sldMkLst>
          <pc:docMk/>
          <pc:sldMk cId="0" sldId="276"/>
        </pc:sldMkLst>
      </pc:sldChg>
      <pc:sldChg chg="del">
        <pc:chgData name="LÊ THỊ THẢO" userId="9034868d-8ff7-4729-a27d-72da3e6f4ac4" providerId="ADAL" clId="{26339541-7A3A-4738-8D96-142A2B3D44D2}" dt="2025-03-04T17:04:02.394" v="1248" actId="47"/>
        <pc:sldMkLst>
          <pc:docMk/>
          <pc:sldMk cId="0" sldId="277"/>
        </pc:sldMkLst>
      </pc:sldChg>
      <pc:sldChg chg="del">
        <pc:chgData name="LÊ THỊ THẢO" userId="9034868d-8ff7-4729-a27d-72da3e6f4ac4" providerId="ADAL" clId="{26339541-7A3A-4738-8D96-142A2B3D44D2}" dt="2025-03-04T17:04:02.111" v="1247" actId="47"/>
        <pc:sldMkLst>
          <pc:docMk/>
          <pc:sldMk cId="0" sldId="278"/>
        </pc:sldMkLst>
      </pc:sldChg>
      <pc:sldChg chg="del">
        <pc:chgData name="LÊ THỊ THẢO" userId="9034868d-8ff7-4729-a27d-72da3e6f4ac4" providerId="ADAL" clId="{26339541-7A3A-4738-8D96-142A2B3D44D2}" dt="2025-03-04T17:04:01.691" v="1246" actId="47"/>
        <pc:sldMkLst>
          <pc:docMk/>
          <pc:sldMk cId="0" sldId="279"/>
        </pc:sldMkLst>
      </pc:sldChg>
      <pc:sldChg chg="del">
        <pc:chgData name="LÊ THỊ THẢO" userId="9034868d-8ff7-4729-a27d-72da3e6f4ac4" providerId="ADAL" clId="{26339541-7A3A-4738-8D96-142A2B3D44D2}" dt="2025-03-04T17:04:01.306" v="1245" actId="47"/>
        <pc:sldMkLst>
          <pc:docMk/>
          <pc:sldMk cId="0" sldId="280"/>
        </pc:sldMkLst>
      </pc:sldChg>
      <pc:sldChg chg="del">
        <pc:chgData name="LÊ THỊ THẢO" userId="9034868d-8ff7-4729-a27d-72da3e6f4ac4" providerId="ADAL" clId="{26339541-7A3A-4738-8D96-142A2B3D44D2}" dt="2025-03-04T17:04:00.870" v="1244" actId="47"/>
        <pc:sldMkLst>
          <pc:docMk/>
          <pc:sldMk cId="0" sldId="281"/>
        </pc:sldMkLst>
      </pc:sldChg>
      <pc:sldChg chg="del">
        <pc:chgData name="LÊ THỊ THẢO" userId="9034868d-8ff7-4729-a27d-72da3e6f4ac4" providerId="ADAL" clId="{26339541-7A3A-4738-8D96-142A2B3D44D2}" dt="2025-03-04T17:04:00.511" v="1243" actId="47"/>
        <pc:sldMkLst>
          <pc:docMk/>
          <pc:sldMk cId="0" sldId="282"/>
        </pc:sldMkLst>
      </pc:sldChg>
      <pc:sldChg chg="del">
        <pc:chgData name="LÊ THỊ THẢO" userId="9034868d-8ff7-4729-a27d-72da3e6f4ac4" providerId="ADAL" clId="{26339541-7A3A-4738-8D96-142A2B3D44D2}" dt="2025-03-04T17:03:59.871" v="1242" actId="47"/>
        <pc:sldMkLst>
          <pc:docMk/>
          <pc:sldMk cId="0" sldId="283"/>
        </pc:sldMkLst>
      </pc:sldChg>
      <pc:sldChg chg="del">
        <pc:chgData name="LÊ THỊ THẢO" userId="9034868d-8ff7-4729-a27d-72da3e6f4ac4" providerId="ADAL" clId="{26339541-7A3A-4738-8D96-142A2B3D44D2}" dt="2025-03-04T17:03:59.761" v="1241" actId="47"/>
        <pc:sldMkLst>
          <pc:docMk/>
          <pc:sldMk cId="0" sldId="284"/>
        </pc:sldMkLst>
      </pc:sldChg>
      <pc:sldChg chg="del">
        <pc:chgData name="LÊ THỊ THẢO" userId="9034868d-8ff7-4729-a27d-72da3e6f4ac4" providerId="ADAL" clId="{26339541-7A3A-4738-8D96-142A2B3D44D2}" dt="2025-03-04T17:03:59.321" v="1240" actId="47"/>
        <pc:sldMkLst>
          <pc:docMk/>
          <pc:sldMk cId="0" sldId="285"/>
        </pc:sldMkLst>
      </pc:sldChg>
      <pc:sldChg chg="del">
        <pc:chgData name="LÊ THỊ THẢO" userId="9034868d-8ff7-4729-a27d-72da3e6f4ac4" providerId="ADAL" clId="{26339541-7A3A-4738-8D96-142A2B3D44D2}" dt="2025-03-04T17:03:58.920" v="1239" actId="47"/>
        <pc:sldMkLst>
          <pc:docMk/>
          <pc:sldMk cId="0" sldId="286"/>
        </pc:sldMkLst>
      </pc:sldChg>
      <pc:sldChg chg="delSp modSp mod ord modNotes">
        <pc:chgData name="LÊ THỊ THẢO" userId="9034868d-8ff7-4729-a27d-72da3e6f4ac4" providerId="ADAL" clId="{26339541-7A3A-4738-8D96-142A2B3D44D2}" dt="2025-03-04T17:03:41.991" v="1230" actId="1076"/>
        <pc:sldMkLst>
          <pc:docMk/>
          <pc:sldMk cId="0" sldId="287"/>
        </pc:sldMkLst>
        <pc:spChg chg="mod">
          <ac:chgData name="LÊ THỊ THẢO" userId="9034868d-8ff7-4729-a27d-72da3e6f4ac4" providerId="ADAL" clId="{26339541-7A3A-4738-8D96-142A2B3D44D2}" dt="2025-03-04T17:03:39.371" v="1229" actId="1076"/>
          <ac:spMkLst>
            <pc:docMk/>
            <pc:sldMk cId="0" sldId="287"/>
            <ac:spMk id="6656" creationId="{00000000-0000-0000-0000-000000000000}"/>
          </ac:spMkLst>
        </pc:spChg>
        <pc:spChg chg="mod">
          <ac:chgData name="LÊ THỊ THẢO" userId="9034868d-8ff7-4729-a27d-72da3e6f4ac4" providerId="ADAL" clId="{26339541-7A3A-4738-8D96-142A2B3D44D2}" dt="2025-03-04T17:03:41.991" v="1230" actId="1076"/>
          <ac:spMkLst>
            <pc:docMk/>
            <pc:sldMk cId="0" sldId="287"/>
            <ac:spMk id="6658" creationId="{00000000-0000-0000-0000-000000000000}"/>
          </ac:spMkLst>
        </pc:spChg>
        <pc:spChg chg="del mod">
          <ac:chgData name="LÊ THỊ THẢO" userId="9034868d-8ff7-4729-a27d-72da3e6f4ac4" providerId="ADAL" clId="{26339541-7A3A-4738-8D96-142A2B3D44D2}" dt="2025-03-04T17:02:13.062" v="1208"/>
          <ac:spMkLst>
            <pc:docMk/>
            <pc:sldMk cId="0" sldId="287"/>
            <ac:spMk id="6676" creationId="{00000000-0000-0000-0000-000000000000}"/>
          </ac:spMkLst>
        </pc:spChg>
        <pc:spChg chg="del">
          <ac:chgData name="LÊ THỊ THẢO" userId="9034868d-8ff7-4729-a27d-72da3e6f4ac4" providerId="ADAL" clId="{26339541-7A3A-4738-8D96-142A2B3D44D2}" dt="2025-03-04T17:02:42.492" v="1215" actId="478"/>
          <ac:spMkLst>
            <pc:docMk/>
            <pc:sldMk cId="0" sldId="287"/>
            <ac:spMk id="6677" creationId="{00000000-0000-0000-0000-000000000000}"/>
          </ac:spMkLst>
        </pc:spChg>
        <pc:grpChg chg="del">
          <ac:chgData name="LÊ THỊ THẢO" userId="9034868d-8ff7-4729-a27d-72da3e6f4ac4" providerId="ADAL" clId="{26339541-7A3A-4738-8D96-142A2B3D44D2}" dt="2025-03-04T17:02:46.152" v="1216" actId="478"/>
          <ac:grpSpMkLst>
            <pc:docMk/>
            <pc:sldMk cId="0" sldId="287"/>
            <ac:grpSpMk id="6678" creationId="{00000000-0000-0000-0000-000000000000}"/>
          </ac:grpSpMkLst>
        </pc:grpChg>
        <pc:grpChg chg="del">
          <ac:chgData name="LÊ THỊ THẢO" userId="9034868d-8ff7-4729-a27d-72da3e6f4ac4" providerId="ADAL" clId="{26339541-7A3A-4738-8D96-142A2B3D44D2}" dt="2025-03-04T17:02:47.806" v="1217" actId="478"/>
          <ac:grpSpMkLst>
            <pc:docMk/>
            <pc:sldMk cId="0" sldId="287"/>
            <ac:grpSpMk id="6683" creationId="{00000000-0000-0000-0000-000000000000}"/>
          </ac:grpSpMkLst>
        </pc:grpChg>
        <pc:grpChg chg="del">
          <ac:chgData name="LÊ THỊ THẢO" userId="9034868d-8ff7-4729-a27d-72da3e6f4ac4" providerId="ADAL" clId="{26339541-7A3A-4738-8D96-142A2B3D44D2}" dt="2025-03-04T17:02:52.922" v="1218" actId="478"/>
          <ac:grpSpMkLst>
            <pc:docMk/>
            <pc:sldMk cId="0" sldId="287"/>
            <ac:grpSpMk id="6687" creationId="{00000000-0000-0000-0000-000000000000}"/>
          </ac:grpSpMkLst>
        </pc:grpChg>
        <pc:grpChg chg="mod">
          <ac:chgData name="LÊ THỊ THẢO" userId="9034868d-8ff7-4729-a27d-72da3e6f4ac4" providerId="ADAL" clId="{26339541-7A3A-4738-8D96-142A2B3D44D2}" dt="2025-03-04T17:03:35.947" v="1228" actId="1076"/>
          <ac:grpSpMkLst>
            <pc:docMk/>
            <pc:sldMk cId="0" sldId="287"/>
            <ac:grpSpMk id="6691" creationId="{00000000-0000-0000-0000-000000000000}"/>
          </ac:grpSpMkLst>
        </pc:grpChg>
      </pc:sldChg>
      <pc:sldChg chg="del">
        <pc:chgData name="LÊ THỊ THẢO" userId="9034868d-8ff7-4729-a27d-72da3e6f4ac4" providerId="ADAL" clId="{26339541-7A3A-4738-8D96-142A2B3D44D2}" dt="2025-03-04T17:03:58.576" v="1238" actId="47"/>
        <pc:sldMkLst>
          <pc:docMk/>
          <pc:sldMk cId="0" sldId="288"/>
        </pc:sldMkLst>
      </pc:sldChg>
      <pc:sldChg chg="del">
        <pc:chgData name="LÊ THỊ THẢO" userId="9034868d-8ff7-4729-a27d-72da3e6f4ac4" providerId="ADAL" clId="{26339541-7A3A-4738-8D96-142A2B3D44D2}" dt="2025-03-04T17:03:58.305" v="1237" actId="47"/>
        <pc:sldMkLst>
          <pc:docMk/>
          <pc:sldMk cId="0" sldId="289"/>
        </pc:sldMkLst>
      </pc:sldChg>
      <pc:sldChg chg="del">
        <pc:chgData name="LÊ THỊ THẢO" userId="9034868d-8ff7-4729-a27d-72da3e6f4ac4" providerId="ADAL" clId="{26339541-7A3A-4738-8D96-142A2B3D44D2}" dt="2025-03-04T17:03:57.906" v="1236" actId="47"/>
        <pc:sldMkLst>
          <pc:docMk/>
          <pc:sldMk cId="0" sldId="290"/>
        </pc:sldMkLst>
      </pc:sldChg>
      <pc:sldChg chg="del">
        <pc:chgData name="LÊ THỊ THẢO" userId="9034868d-8ff7-4729-a27d-72da3e6f4ac4" providerId="ADAL" clId="{26339541-7A3A-4738-8D96-142A2B3D44D2}" dt="2025-03-04T16:53:08.873" v="1175" actId="47"/>
        <pc:sldMkLst>
          <pc:docMk/>
          <pc:sldMk cId="0" sldId="291"/>
        </pc:sldMkLst>
      </pc:sldChg>
      <pc:sldChg chg="del">
        <pc:chgData name="LÊ THỊ THẢO" userId="9034868d-8ff7-4729-a27d-72da3e6f4ac4" providerId="ADAL" clId="{26339541-7A3A-4738-8D96-142A2B3D44D2}" dt="2025-03-04T16:53:08.365" v="1174" actId="47"/>
        <pc:sldMkLst>
          <pc:docMk/>
          <pc:sldMk cId="0" sldId="292"/>
        </pc:sldMkLst>
      </pc:sldChg>
      <pc:sldChg chg="del">
        <pc:chgData name="LÊ THỊ THẢO" userId="9034868d-8ff7-4729-a27d-72da3e6f4ac4" providerId="ADAL" clId="{26339541-7A3A-4738-8D96-142A2B3D44D2}" dt="2025-03-04T16:53:08.003" v="1173" actId="47"/>
        <pc:sldMkLst>
          <pc:docMk/>
          <pc:sldMk cId="0" sldId="293"/>
        </pc:sldMkLst>
      </pc:sldChg>
      <pc:sldChg chg="del">
        <pc:chgData name="LÊ THỊ THẢO" userId="9034868d-8ff7-4729-a27d-72da3e6f4ac4" providerId="ADAL" clId="{26339541-7A3A-4738-8D96-142A2B3D44D2}" dt="2025-03-04T16:53:07.902" v="1172" actId="47"/>
        <pc:sldMkLst>
          <pc:docMk/>
          <pc:sldMk cId="0" sldId="294"/>
        </pc:sldMkLst>
      </pc:sldChg>
      <pc:sldChg chg="del">
        <pc:chgData name="LÊ THỊ THẢO" userId="9034868d-8ff7-4729-a27d-72da3e6f4ac4" providerId="ADAL" clId="{26339541-7A3A-4738-8D96-142A2B3D44D2}" dt="2025-03-04T16:53:07.873" v="1171" actId="47"/>
        <pc:sldMkLst>
          <pc:docMk/>
          <pc:sldMk cId="0" sldId="295"/>
        </pc:sldMkLst>
      </pc:sldChg>
      <pc:sldChg chg="del">
        <pc:chgData name="LÊ THỊ THẢO" userId="9034868d-8ff7-4729-a27d-72da3e6f4ac4" providerId="ADAL" clId="{26339541-7A3A-4738-8D96-142A2B3D44D2}" dt="2025-03-04T16:53:07.789" v="1170" actId="47"/>
        <pc:sldMkLst>
          <pc:docMk/>
          <pc:sldMk cId="0" sldId="296"/>
        </pc:sldMkLst>
      </pc:sldChg>
      <pc:sldChg chg="del">
        <pc:chgData name="LÊ THỊ THẢO" userId="9034868d-8ff7-4729-a27d-72da3e6f4ac4" providerId="ADAL" clId="{26339541-7A3A-4738-8D96-142A2B3D44D2}" dt="2025-03-04T16:53:07.427" v="1169" actId="47"/>
        <pc:sldMkLst>
          <pc:docMk/>
          <pc:sldMk cId="0" sldId="297"/>
        </pc:sldMkLst>
      </pc:sldChg>
      <pc:sldChg chg="del">
        <pc:chgData name="LÊ THỊ THẢO" userId="9034868d-8ff7-4729-a27d-72da3e6f4ac4" providerId="ADAL" clId="{26339541-7A3A-4738-8D96-142A2B3D44D2}" dt="2025-03-04T16:53:06.826" v="1168" actId="47"/>
        <pc:sldMkLst>
          <pc:docMk/>
          <pc:sldMk cId="0" sldId="298"/>
        </pc:sldMkLst>
      </pc:sldChg>
      <pc:sldChg chg="del">
        <pc:chgData name="LÊ THỊ THẢO" userId="9034868d-8ff7-4729-a27d-72da3e6f4ac4" providerId="ADAL" clId="{26339541-7A3A-4738-8D96-142A2B3D44D2}" dt="2025-03-04T16:53:06.570" v="1167" actId="47"/>
        <pc:sldMkLst>
          <pc:docMk/>
          <pc:sldMk cId="0" sldId="299"/>
        </pc:sldMkLst>
      </pc:sldChg>
      <pc:sldChg chg="del">
        <pc:chgData name="LÊ THỊ THẢO" userId="9034868d-8ff7-4729-a27d-72da3e6f4ac4" providerId="ADAL" clId="{26339541-7A3A-4738-8D96-142A2B3D44D2}" dt="2025-03-04T16:53:06.129" v="1166" actId="47"/>
        <pc:sldMkLst>
          <pc:docMk/>
          <pc:sldMk cId="0" sldId="300"/>
        </pc:sldMkLst>
      </pc:sldChg>
      <pc:sldChg chg="del">
        <pc:chgData name="LÊ THỊ THẢO" userId="9034868d-8ff7-4729-a27d-72da3e6f4ac4" providerId="ADAL" clId="{26339541-7A3A-4738-8D96-142A2B3D44D2}" dt="2025-03-04T16:53:05.840" v="1165" actId="47"/>
        <pc:sldMkLst>
          <pc:docMk/>
          <pc:sldMk cId="0" sldId="301"/>
        </pc:sldMkLst>
      </pc:sldChg>
      <pc:sldChg chg="del">
        <pc:chgData name="LÊ THỊ THẢO" userId="9034868d-8ff7-4729-a27d-72da3e6f4ac4" providerId="ADAL" clId="{26339541-7A3A-4738-8D96-142A2B3D44D2}" dt="2025-03-04T16:53:05.053" v="1164" actId="47"/>
        <pc:sldMkLst>
          <pc:docMk/>
          <pc:sldMk cId="0" sldId="302"/>
        </pc:sldMkLst>
      </pc:sldChg>
      <pc:sldChg chg="del">
        <pc:chgData name="LÊ THỊ THẢO" userId="9034868d-8ff7-4729-a27d-72da3e6f4ac4" providerId="ADAL" clId="{26339541-7A3A-4738-8D96-142A2B3D44D2}" dt="2025-03-04T16:53:04.379" v="1163" actId="47"/>
        <pc:sldMkLst>
          <pc:docMk/>
          <pc:sldMk cId="0" sldId="303"/>
        </pc:sldMkLst>
      </pc:sldChg>
      <pc:sldChg chg="del">
        <pc:chgData name="LÊ THỊ THẢO" userId="9034868d-8ff7-4729-a27d-72da3e6f4ac4" providerId="ADAL" clId="{26339541-7A3A-4738-8D96-142A2B3D44D2}" dt="2025-03-04T16:53:04.121" v="1162" actId="47"/>
        <pc:sldMkLst>
          <pc:docMk/>
          <pc:sldMk cId="0" sldId="304"/>
        </pc:sldMkLst>
      </pc:sldChg>
      <pc:sldChg chg="del">
        <pc:chgData name="LÊ THỊ THẢO" userId="9034868d-8ff7-4729-a27d-72da3e6f4ac4" providerId="ADAL" clId="{26339541-7A3A-4738-8D96-142A2B3D44D2}" dt="2025-03-04T16:53:03.893" v="1161" actId="47"/>
        <pc:sldMkLst>
          <pc:docMk/>
          <pc:sldMk cId="0" sldId="305"/>
        </pc:sldMkLst>
      </pc:sldChg>
      <pc:sldChg chg="del">
        <pc:chgData name="LÊ THỊ THẢO" userId="9034868d-8ff7-4729-a27d-72da3e6f4ac4" providerId="ADAL" clId="{26339541-7A3A-4738-8D96-142A2B3D44D2}" dt="2025-03-04T16:53:03.543" v="1160" actId="47"/>
        <pc:sldMkLst>
          <pc:docMk/>
          <pc:sldMk cId="0" sldId="306"/>
        </pc:sldMkLst>
      </pc:sldChg>
      <pc:sldChg chg="del">
        <pc:chgData name="LÊ THỊ THẢO" userId="9034868d-8ff7-4729-a27d-72da3e6f4ac4" providerId="ADAL" clId="{26339541-7A3A-4738-8D96-142A2B3D44D2}" dt="2025-03-04T16:53:02.957" v="1159" actId="47"/>
        <pc:sldMkLst>
          <pc:docMk/>
          <pc:sldMk cId="0" sldId="307"/>
        </pc:sldMkLst>
      </pc:sldChg>
      <pc:sldChg chg="del">
        <pc:chgData name="LÊ THỊ THẢO" userId="9034868d-8ff7-4729-a27d-72da3e6f4ac4" providerId="ADAL" clId="{26339541-7A3A-4738-8D96-142A2B3D44D2}" dt="2025-03-04T16:53:01.747" v="1158" actId="47"/>
        <pc:sldMkLst>
          <pc:docMk/>
          <pc:sldMk cId="0" sldId="308"/>
        </pc:sldMkLst>
      </pc:sldChg>
      <pc:sldChg chg="modSp add del mod ord">
        <pc:chgData name="LÊ THỊ THẢO" userId="9034868d-8ff7-4729-a27d-72da3e6f4ac4" providerId="ADAL" clId="{26339541-7A3A-4738-8D96-142A2B3D44D2}" dt="2025-03-04T17:03:54.135" v="1235" actId="47"/>
        <pc:sldMkLst>
          <pc:docMk/>
          <pc:sldMk cId="3243405329" sldId="309"/>
        </pc:sldMkLst>
        <pc:spChg chg="mod">
          <ac:chgData name="LÊ THỊ THẢO" userId="9034868d-8ff7-4729-a27d-72da3e6f4ac4" providerId="ADAL" clId="{26339541-7A3A-4738-8D96-142A2B3D44D2}" dt="2025-03-04T16:32:51.853" v="207" actId="1076"/>
          <ac:spMkLst>
            <pc:docMk/>
            <pc:sldMk cId="3243405329" sldId="309"/>
            <ac:spMk id="1387" creationId="{9CA9BA32-BCE4-F532-8A87-194272325F86}"/>
          </ac:spMkLst>
        </pc:spChg>
      </pc:sldChg>
      <pc:sldChg chg="modSp add mod">
        <pc:chgData name="LÊ THỊ THẢO" userId="9034868d-8ff7-4729-a27d-72da3e6f4ac4" providerId="ADAL" clId="{26339541-7A3A-4738-8D96-142A2B3D44D2}" dt="2025-03-04T16:52:32.250" v="1157" actId="1076"/>
        <pc:sldMkLst>
          <pc:docMk/>
          <pc:sldMk cId="86736814" sldId="310"/>
        </pc:sldMkLst>
        <pc:spChg chg="mod">
          <ac:chgData name="LÊ THỊ THẢO" userId="9034868d-8ff7-4729-a27d-72da3e6f4ac4" providerId="ADAL" clId="{26339541-7A3A-4738-8D96-142A2B3D44D2}" dt="2025-03-04T16:52:32.250" v="1157" actId="1076"/>
          <ac:spMkLst>
            <pc:docMk/>
            <pc:sldMk cId="86736814" sldId="310"/>
            <ac:spMk id="1383" creationId="{85EF61F7-4CA7-4C6B-60C8-87FF888F316F}"/>
          </ac:spMkLst>
        </pc:spChg>
        <pc:spChg chg="mod">
          <ac:chgData name="LÊ THỊ THẢO" userId="9034868d-8ff7-4729-a27d-72da3e6f4ac4" providerId="ADAL" clId="{26339541-7A3A-4738-8D96-142A2B3D44D2}" dt="2025-03-04T16:51:44.833" v="1077" actId="1076"/>
          <ac:spMkLst>
            <pc:docMk/>
            <pc:sldMk cId="86736814" sldId="310"/>
            <ac:spMk id="1384" creationId="{03D5B7A6-713D-AC18-669D-F4499242AD2C}"/>
          </ac:spMkLst>
        </pc:spChg>
        <pc:spChg chg="mod">
          <ac:chgData name="LÊ THỊ THẢO" userId="9034868d-8ff7-4729-a27d-72da3e6f4ac4" providerId="ADAL" clId="{26339541-7A3A-4738-8D96-142A2B3D44D2}" dt="2025-03-04T16:50:45.440" v="993" actId="1076"/>
          <ac:spMkLst>
            <pc:docMk/>
            <pc:sldMk cId="86736814" sldId="310"/>
            <ac:spMk id="1385" creationId="{256C0F6E-A431-7829-7FFB-20A8660B8B50}"/>
          </ac:spMkLst>
        </pc:spChg>
        <pc:spChg chg="mod">
          <ac:chgData name="LÊ THỊ THẢO" userId="9034868d-8ff7-4729-a27d-72da3e6f4ac4" providerId="ADAL" clId="{26339541-7A3A-4738-8D96-142A2B3D44D2}" dt="2025-03-04T16:50:36.665" v="990" actId="1076"/>
          <ac:spMkLst>
            <pc:docMk/>
            <pc:sldMk cId="86736814" sldId="310"/>
            <ac:spMk id="1386" creationId="{D27A7741-478D-360C-A4AF-83CB84C1CEC9}"/>
          </ac:spMkLst>
        </pc:spChg>
        <pc:spChg chg="mod">
          <ac:chgData name="LÊ THỊ THẢO" userId="9034868d-8ff7-4729-a27d-72da3e6f4ac4" providerId="ADAL" clId="{26339541-7A3A-4738-8D96-142A2B3D44D2}" dt="2025-03-04T16:39:42.136" v="400" actId="20577"/>
          <ac:spMkLst>
            <pc:docMk/>
            <pc:sldMk cId="86736814" sldId="310"/>
            <ac:spMk id="1388" creationId="{37391547-1717-677B-24D9-5A0C7284A6F6}"/>
          </ac:spMkLst>
        </pc:spChg>
        <pc:spChg chg="mod">
          <ac:chgData name="LÊ THỊ THẢO" userId="9034868d-8ff7-4729-a27d-72da3e6f4ac4" providerId="ADAL" clId="{26339541-7A3A-4738-8D96-142A2B3D44D2}" dt="2025-03-04T16:51:47.720" v="1078" actId="1076"/>
          <ac:spMkLst>
            <pc:docMk/>
            <pc:sldMk cId="86736814" sldId="310"/>
            <ac:spMk id="1389" creationId="{FC7A3144-CE80-0232-88B3-D1BDE1D04AD9}"/>
          </ac:spMkLst>
        </pc:spChg>
        <pc:spChg chg="mod">
          <ac:chgData name="LÊ THỊ THẢO" userId="9034868d-8ff7-4729-a27d-72da3e6f4ac4" providerId="ADAL" clId="{26339541-7A3A-4738-8D96-142A2B3D44D2}" dt="2025-03-04T16:39:34.364" v="373" actId="20577"/>
          <ac:spMkLst>
            <pc:docMk/>
            <pc:sldMk cId="86736814" sldId="310"/>
            <ac:spMk id="1390" creationId="{861ED40C-2B28-09AD-759F-9BDCF1793245}"/>
          </ac:spMkLst>
        </pc:spChg>
        <pc:spChg chg="mod">
          <ac:chgData name="LÊ THỊ THẢO" userId="9034868d-8ff7-4729-a27d-72da3e6f4ac4" providerId="ADAL" clId="{26339541-7A3A-4738-8D96-142A2B3D44D2}" dt="2025-03-04T16:50:39.981" v="991" actId="1076"/>
          <ac:spMkLst>
            <pc:docMk/>
            <pc:sldMk cId="86736814" sldId="310"/>
            <ac:spMk id="1391" creationId="{F7D544A8-8953-D2E6-F4CC-3955EF17E593}"/>
          </ac:spMkLst>
        </pc:spChg>
        <pc:spChg chg="mod">
          <ac:chgData name="LÊ THỊ THẢO" userId="9034868d-8ff7-4729-a27d-72da3e6f4ac4" providerId="ADAL" clId="{26339541-7A3A-4738-8D96-142A2B3D44D2}" dt="2025-03-04T16:39:38.521" v="384" actId="20577"/>
          <ac:spMkLst>
            <pc:docMk/>
            <pc:sldMk cId="86736814" sldId="310"/>
            <ac:spMk id="1392" creationId="{C22D3B08-7BAC-C72E-0410-4A50E3F21181}"/>
          </ac:spMkLst>
        </pc:spChg>
        <pc:spChg chg="mod">
          <ac:chgData name="LÊ THỊ THẢO" userId="9034868d-8ff7-4729-a27d-72da3e6f4ac4" providerId="ADAL" clId="{26339541-7A3A-4738-8D96-142A2B3D44D2}" dt="2025-03-04T16:50:27.638" v="988" actId="20577"/>
          <ac:spMkLst>
            <pc:docMk/>
            <pc:sldMk cId="86736814" sldId="310"/>
            <ac:spMk id="1393" creationId="{70CF79DB-DBC9-775D-DDF0-DF9F3952B54B}"/>
          </ac:spMkLst>
        </pc:spChg>
        <pc:spChg chg="mod">
          <ac:chgData name="LÊ THỊ THẢO" userId="9034868d-8ff7-4729-a27d-72da3e6f4ac4" providerId="ADAL" clId="{26339541-7A3A-4738-8D96-142A2B3D44D2}" dt="2025-03-04T16:39:46.277" v="415" actId="20577"/>
          <ac:spMkLst>
            <pc:docMk/>
            <pc:sldMk cId="86736814" sldId="310"/>
            <ac:spMk id="1394" creationId="{31913335-A1B0-982B-7140-2CA86387362C}"/>
          </ac:spMkLst>
        </pc:spChg>
        <pc:spChg chg="mod">
          <ac:chgData name="LÊ THỊ THẢO" userId="9034868d-8ff7-4729-a27d-72da3e6f4ac4" providerId="ADAL" clId="{26339541-7A3A-4738-8D96-142A2B3D44D2}" dt="2025-03-04T16:52:25.070" v="1155" actId="14100"/>
          <ac:spMkLst>
            <pc:docMk/>
            <pc:sldMk cId="86736814" sldId="310"/>
            <ac:spMk id="1395" creationId="{81EA98A4-901C-56C4-ED90-61FDC0CCE4B9}"/>
          </ac:spMkLst>
        </pc:spChg>
        <pc:spChg chg="mod">
          <ac:chgData name="LÊ THỊ THẢO" userId="9034868d-8ff7-4729-a27d-72da3e6f4ac4" providerId="ADAL" clId="{26339541-7A3A-4738-8D96-142A2B3D44D2}" dt="2025-03-04T16:51:57.381" v="1079" actId="1076"/>
          <ac:spMkLst>
            <pc:docMk/>
            <pc:sldMk cId="86736814" sldId="310"/>
            <ac:spMk id="1407" creationId="{C3B91B72-4358-6E25-DEDB-93575BB29108}"/>
          </ac:spMkLst>
        </pc:spChg>
        <pc:grpChg chg="mod">
          <ac:chgData name="LÊ THỊ THẢO" userId="9034868d-8ff7-4729-a27d-72da3e6f4ac4" providerId="ADAL" clId="{26339541-7A3A-4738-8D96-142A2B3D44D2}" dt="2025-03-04T16:51:59.610" v="1080" actId="1076"/>
          <ac:grpSpMkLst>
            <pc:docMk/>
            <pc:sldMk cId="86736814" sldId="310"/>
            <ac:grpSpMk id="1396" creationId="{E8865B4A-C06E-5BAB-6D7B-402EF6E055CD}"/>
          </ac:grpSpMkLst>
        </pc:grpChg>
      </pc:sldChg>
      <pc:sldChg chg="add del">
        <pc:chgData name="LÊ THỊ THẢO" userId="9034868d-8ff7-4729-a27d-72da3e6f4ac4" providerId="ADAL" clId="{26339541-7A3A-4738-8D96-142A2B3D44D2}" dt="2025-03-04T17:03:47.601" v="1232" actId="47"/>
        <pc:sldMkLst>
          <pc:docMk/>
          <pc:sldMk cId="325297150" sldId="311"/>
        </pc:sldMkLst>
      </pc:sldChg>
      <pc:sldMasterChg chg="delSldLayout">
        <pc:chgData name="LÊ THỊ THẢO" userId="9034868d-8ff7-4729-a27d-72da3e6f4ac4" providerId="ADAL" clId="{26339541-7A3A-4738-8D96-142A2B3D44D2}" dt="2025-03-04T17:04:08.546" v="1259" actId="47"/>
        <pc:sldMasterMkLst>
          <pc:docMk/>
          <pc:sldMasterMk cId="0" sldId="2147483681"/>
        </pc:sldMasterMkLst>
        <pc:sldLayoutChg chg="del">
          <pc:chgData name="LÊ THỊ THẢO" userId="9034868d-8ff7-4729-a27d-72da3e6f4ac4" providerId="ADAL" clId="{26339541-7A3A-4738-8D96-142A2B3D44D2}" dt="2025-03-04T17:03:50.342" v="1234" actId="47"/>
          <pc:sldLayoutMkLst>
            <pc:docMk/>
            <pc:sldMasterMk cId="0" sldId="2147483681"/>
            <pc:sldLayoutMk cId="0" sldId="2147483650"/>
          </pc:sldLayoutMkLst>
        </pc:sldLayoutChg>
        <pc:sldLayoutChg chg="del">
          <pc:chgData name="LÊ THỊ THẢO" userId="9034868d-8ff7-4729-a27d-72da3e6f4ac4" providerId="ADAL" clId="{26339541-7A3A-4738-8D96-142A2B3D44D2}" dt="2025-03-04T17:04:02.760" v="1249" actId="47"/>
          <pc:sldLayoutMkLst>
            <pc:docMk/>
            <pc:sldMasterMk cId="0" sldId="2147483681"/>
            <pc:sldLayoutMk cId="0" sldId="2147483652"/>
          </pc:sldLayoutMkLst>
        </pc:sldLayoutChg>
        <pc:sldLayoutChg chg="del">
          <pc:chgData name="LÊ THỊ THẢO" userId="9034868d-8ff7-4729-a27d-72da3e6f4ac4" providerId="ADAL" clId="{26339541-7A3A-4738-8D96-142A2B3D44D2}" dt="2025-03-04T17:03:46.531" v="1231" actId="47"/>
          <pc:sldLayoutMkLst>
            <pc:docMk/>
            <pc:sldMasterMk cId="0" sldId="2147483681"/>
            <pc:sldLayoutMk cId="0" sldId="2147483653"/>
          </pc:sldLayoutMkLst>
        </pc:sldLayoutChg>
        <pc:sldLayoutChg chg="del">
          <pc:chgData name="LÊ THỊ THẢO" userId="9034868d-8ff7-4729-a27d-72da3e6f4ac4" providerId="ADAL" clId="{26339541-7A3A-4738-8D96-142A2B3D44D2}" dt="2025-03-04T17:03:58.920" v="1239" actId="47"/>
          <pc:sldLayoutMkLst>
            <pc:docMk/>
            <pc:sldMasterMk cId="0" sldId="2147483681"/>
            <pc:sldLayoutMk cId="0" sldId="2147483654"/>
          </pc:sldLayoutMkLst>
        </pc:sldLayoutChg>
        <pc:sldLayoutChg chg="del">
          <pc:chgData name="LÊ THỊ THẢO" userId="9034868d-8ff7-4729-a27d-72da3e6f4ac4" providerId="ADAL" clId="{26339541-7A3A-4738-8D96-142A2B3D44D2}" dt="2025-03-04T17:04:04.301" v="1252" actId="47"/>
          <pc:sldLayoutMkLst>
            <pc:docMk/>
            <pc:sldMasterMk cId="0" sldId="2147483681"/>
            <pc:sldLayoutMk cId="0" sldId="2147483656"/>
          </pc:sldLayoutMkLst>
        </pc:sldLayoutChg>
        <pc:sldLayoutChg chg="del">
          <pc:chgData name="LÊ THỊ THẢO" userId="9034868d-8ff7-4729-a27d-72da3e6f4ac4" providerId="ADAL" clId="{26339541-7A3A-4738-8D96-142A2B3D44D2}" dt="2025-03-04T17:04:06.666" v="1257" actId="47"/>
          <pc:sldLayoutMkLst>
            <pc:docMk/>
            <pc:sldMasterMk cId="0" sldId="2147483681"/>
            <pc:sldLayoutMk cId="0" sldId="2147483657"/>
          </pc:sldLayoutMkLst>
        </pc:sldLayoutChg>
        <pc:sldLayoutChg chg="del">
          <pc:chgData name="LÊ THỊ THẢO" userId="9034868d-8ff7-4729-a27d-72da3e6f4ac4" providerId="ADAL" clId="{26339541-7A3A-4738-8D96-142A2B3D44D2}" dt="2025-03-04T17:03:49.687" v="1233" actId="47"/>
          <pc:sldLayoutMkLst>
            <pc:docMk/>
            <pc:sldMasterMk cId="0" sldId="2147483681"/>
            <pc:sldLayoutMk cId="0" sldId="2147483660"/>
          </pc:sldLayoutMkLst>
        </pc:sldLayoutChg>
        <pc:sldLayoutChg chg="del">
          <pc:chgData name="LÊ THỊ THẢO" userId="9034868d-8ff7-4729-a27d-72da3e6f4ac4" providerId="ADAL" clId="{26339541-7A3A-4738-8D96-142A2B3D44D2}" dt="2025-03-04T17:03:59.321" v="1240" actId="47"/>
          <pc:sldLayoutMkLst>
            <pc:docMk/>
            <pc:sldMasterMk cId="0" sldId="2147483681"/>
            <pc:sldLayoutMk cId="0" sldId="2147483661"/>
          </pc:sldLayoutMkLst>
        </pc:sldLayoutChg>
        <pc:sldLayoutChg chg="del">
          <pc:chgData name="LÊ THỊ THẢO" userId="9034868d-8ff7-4729-a27d-72da3e6f4ac4" providerId="ADAL" clId="{26339541-7A3A-4738-8D96-142A2B3D44D2}" dt="2025-03-04T17:03:57.906" v="1236" actId="47"/>
          <pc:sldLayoutMkLst>
            <pc:docMk/>
            <pc:sldMasterMk cId="0" sldId="2147483681"/>
            <pc:sldLayoutMk cId="0" sldId="2147483662"/>
          </pc:sldLayoutMkLst>
        </pc:sldLayoutChg>
        <pc:sldLayoutChg chg="del">
          <pc:chgData name="LÊ THỊ THẢO" userId="9034868d-8ff7-4729-a27d-72da3e6f4ac4" providerId="ADAL" clId="{26339541-7A3A-4738-8D96-142A2B3D44D2}" dt="2025-03-04T17:04:08.546" v="1259" actId="47"/>
          <pc:sldLayoutMkLst>
            <pc:docMk/>
            <pc:sldMasterMk cId="0" sldId="2147483681"/>
            <pc:sldLayoutMk cId="0" sldId="2147483663"/>
          </pc:sldLayoutMkLst>
        </pc:sldLayoutChg>
        <pc:sldLayoutChg chg="del">
          <pc:chgData name="LÊ THỊ THẢO" userId="9034868d-8ff7-4729-a27d-72da3e6f4ac4" providerId="ADAL" clId="{26339541-7A3A-4738-8D96-142A2B3D44D2}" dt="2025-03-04T17:04:07.951" v="1258" actId="47"/>
          <pc:sldLayoutMkLst>
            <pc:docMk/>
            <pc:sldMasterMk cId="0" sldId="2147483681"/>
            <pc:sldLayoutMk cId="0" sldId="2147483664"/>
          </pc:sldLayoutMkLst>
        </pc:sldLayoutChg>
        <pc:sldLayoutChg chg="del">
          <pc:chgData name="LÊ THỊ THẢO" userId="9034868d-8ff7-4729-a27d-72da3e6f4ac4" providerId="ADAL" clId="{26339541-7A3A-4738-8D96-142A2B3D44D2}" dt="2025-03-04T17:04:03.818" v="1251" actId="47"/>
          <pc:sldLayoutMkLst>
            <pc:docMk/>
            <pc:sldMasterMk cId="0" sldId="2147483681"/>
            <pc:sldLayoutMk cId="0" sldId="2147483666"/>
          </pc:sldLayoutMkLst>
        </pc:sldLayoutChg>
        <pc:sldLayoutChg chg="del">
          <pc:chgData name="LÊ THỊ THẢO" userId="9034868d-8ff7-4729-a27d-72da3e6f4ac4" providerId="ADAL" clId="{26339541-7A3A-4738-8D96-142A2B3D44D2}" dt="2025-03-04T17:04:06.144" v="1256" actId="47"/>
          <pc:sldLayoutMkLst>
            <pc:docMk/>
            <pc:sldMasterMk cId="0" sldId="2147483681"/>
            <pc:sldLayoutMk cId="0" sldId="2147483667"/>
          </pc:sldLayoutMkLst>
        </pc:sldLayoutChg>
        <pc:sldLayoutChg chg="del">
          <pc:chgData name="LÊ THỊ THẢO" userId="9034868d-8ff7-4729-a27d-72da3e6f4ac4" providerId="ADAL" clId="{26339541-7A3A-4738-8D96-142A2B3D44D2}" dt="2025-03-04T17:04:05.661" v="1254" actId="47"/>
          <pc:sldLayoutMkLst>
            <pc:docMk/>
            <pc:sldMasterMk cId="0" sldId="2147483681"/>
            <pc:sldLayoutMk cId="0" sldId="2147483669"/>
          </pc:sldLayoutMkLst>
        </pc:sldLayoutChg>
        <pc:sldLayoutChg chg="del">
          <pc:chgData name="LÊ THỊ THẢO" userId="9034868d-8ff7-4729-a27d-72da3e6f4ac4" providerId="ADAL" clId="{26339541-7A3A-4738-8D96-142A2B3D44D2}" dt="2025-03-04T17:04:03.251" v="1250" actId="47"/>
          <pc:sldLayoutMkLst>
            <pc:docMk/>
            <pc:sldMasterMk cId="0" sldId="2147483681"/>
            <pc:sldLayoutMk cId="0" sldId="2147483670"/>
          </pc:sldLayoutMkLst>
        </pc:sldLayoutChg>
        <pc:sldLayoutChg chg="del">
          <pc:chgData name="LÊ THỊ THẢO" userId="9034868d-8ff7-4729-a27d-72da3e6f4ac4" providerId="ADAL" clId="{26339541-7A3A-4738-8D96-142A2B3D44D2}" dt="2025-03-04T17:04:05.886" v="1255" actId="47"/>
          <pc:sldLayoutMkLst>
            <pc:docMk/>
            <pc:sldMasterMk cId="0" sldId="2147483681"/>
            <pc:sldLayoutMk cId="0" sldId="2147483671"/>
          </pc:sldLayoutMkLst>
        </pc:sldLayoutChg>
        <pc:sldLayoutChg chg="del">
          <pc:chgData name="LÊ THỊ THẢO" userId="9034868d-8ff7-4729-a27d-72da3e6f4ac4" providerId="ADAL" clId="{26339541-7A3A-4738-8D96-142A2B3D44D2}" dt="2025-03-04T17:04:05.432" v="1253" actId="47"/>
          <pc:sldLayoutMkLst>
            <pc:docMk/>
            <pc:sldMasterMk cId="0" sldId="2147483681"/>
            <pc:sldLayoutMk cId="0" sldId="2147483672"/>
          </pc:sldLayoutMkLst>
        </pc:sldLayoutChg>
        <pc:sldLayoutChg chg="del">
          <pc:chgData name="LÊ THỊ THẢO" userId="9034868d-8ff7-4729-a27d-72da3e6f4ac4" providerId="ADAL" clId="{26339541-7A3A-4738-8D96-142A2B3D44D2}" dt="2025-03-04T17:04:02.394" v="1248" actId="47"/>
          <pc:sldLayoutMkLst>
            <pc:docMk/>
            <pc:sldMasterMk cId="0" sldId="2147483681"/>
            <pc:sldLayoutMk cId="0" sldId="2147483673"/>
          </pc:sldLayoutMkLst>
        </pc:sldLayoutChg>
        <pc:sldLayoutChg chg="del">
          <pc:chgData name="LÊ THỊ THẢO" userId="9034868d-8ff7-4729-a27d-72da3e6f4ac4" providerId="ADAL" clId="{26339541-7A3A-4738-8D96-142A2B3D44D2}" dt="2025-03-04T17:04:00.511" v="1243" actId="47"/>
          <pc:sldLayoutMkLst>
            <pc:docMk/>
            <pc:sldMasterMk cId="0" sldId="2147483681"/>
            <pc:sldLayoutMk cId="0" sldId="2147483674"/>
          </pc:sldLayoutMkLst>
        </pc:sldLayoutChg>
        <pc:sldLayoutChg chg="del">
          <pc:chgData name="LÊ THỊ THẢO" userId="9034868d-8ff7-4729-a27d-72da3e6f4ac4" providerId="ADAL" clId="{26339541-7A3A-4738-8D96-142A2B3D44D2}" dt="2025-03-04T17:03:58.305" v="1237" actId="47"/>
          <pc:sldLayoutMkLst>
            <pc:docMk/>
            <pc:sldMasterMk cId="0" sldId="2147483681"/>
            <pc:sldLayoutMk cId="0" sldId="2147483675"/>
          </pc:sldLayoutMkLst>
        </pc:sldLayoutChg>
      </pc:sldMasterChg>
      <pc:sldMasterChg chg="del delSldLayout">
        <pc:chgData name="LÊ THỊ THẢO" userId="9034868d-8ff7-4729-a27d-72da3e6f4ac4" providerId="ADAL" clId="{26339541-7A3A-4738-8D96-142A2B3D44D2}" dt="2025-03-04T16:53:08.873" v="1175" actId="47"/>
        <pc:sldMasterMkLst>
          <pc:docMk/>
          <pc:sldMasterMk cId="0" sldId="2147483682"/>
        </pc:sldMasterMkLst>
        <pc:sldLayoutChg chg="del">
          <pc:chgData name="LÊ THỊ THẢO" userId="9034868d-8ff7-4729-a27d-72da3e6f4ac4" providerId="ADAL" clId="{26339541-7A3A-4738-8D96-142A2B3D44D2}" dt="2025-03-04T16:53:07.789" v="1170" actId="47"/>
          <pc:sldLayoutMkLst>
            <pc:docMk/>
            <pc:sldMasterMk cId="0" sldId="2147483682"/>
            <pc:sldLayoutMk cId="0" sldId="2147483679"/>
          </pc:sldLayoutMkLst>
        </pc:sldLayoutChg>
        <pc:sldLayoutChg chg="del">
          <pc:chgData name="LÊ THỊ THẢO" userId="9034868d-8ff7-4729-a27d-72da3e6f4ac4" providerId="ADAL" clId="{26339541-7A3A-4738-8D96-142A2B3D44D2}" dt="2025-03-04T16:53:08.873" v="1175" actId="47"/>
          <pc:sldLayoutMkLst>
            <pc:docMk/>
            <pc:sldMasterMk cId="0" sldId="2147483682"/>
            <pc:sldLayoutMk cId="0" sldId="2147483680"/>
          </pc:sldLayoutMkLst>
        </pc:sldLayoutChg>
      </pc:sldMasterChg>
    </pc:docChg>
  </pc:docChgLst>
  <pc:docChgLst>
    <pc:chgData name="CAO THỊ THANH XUÂN" userId="S::xuan231230966@lms.utc.edu.vn::775db84b-0fe2-4bb8-8762-e5295d787c0f" providerId="AD" clId="Web-{689A52CC-6CF2-0387-4537-98A1F13599DC}"/>
    <pc:docChg chg="modSld">
      <pc:chgData name="CAO THỊ THANH XUÂN" userId="S::xuan231230966@lms.utc.edu.vn::775db84b-0fe2-4bb8-8762-e5295d787c0f" providerId="AD" clId="Web-{689A52CC-6CF2-0387-4537-98A1F13599DC}" dt="2025-03-04T16:56:48.961" v="24" actId="14100"/>
      <pc:docMkLst>
        <pc:docMk/>
      </pc:docMkLst>
      <pc:sldChg chg="modSp">
        <pc:chgData name="CAO THỊ THANH XUÂN" userId="S::xuan231230966@lms.utc.edu.vn::775db84b-0fe2-4bb8-8762-e5295d787c0f" providerId="AD" clId="Web-{689A52CC-6CF2-0387-4537-98A1F13599DC}" dt="2025-03-04T16:56:48.961" v="24" actId="14100"/>
        <pc:sldMkLst>
          <pc:docMk/>
          <pc:sldMk cId="0" sldId="260"/>
        </pc:sldMkLst>
        <pc:picChg chg="mod">
          <ac:chgData name="CAO THỊ THANH XUÂN" userId="S::xuan231230966@lms.utc.edu.vn::775db84b-0fe2-4bb8-8762-e5295d787c0f" providerId="AD" clId="Web-{689A52CC-6CF2-0387-4537-98A1F13599DC}" dt="2025-03-04T16:56:48.961" v="24" actId="14100"/>
          <ac:picMkLst>
            <pc:docMk/>
            <pc:sldMk cId="0" sldId="260"/>
            <ac:picMk id="6" creationId="{E914E442-097B-C0E9-3551-76735BBD8EDB}"/>
          </ac:picMkLst>
        </pc:picChg>
      </pc:sldChg>
      <pc:sldChg chg="modSp">
        <pc:chgData name="CAO THỊ THANH XUÂN" userId="S::xuan231230966@lms.utc.edu.vn::775db84b-0fe2-4bb8-8762-e5295d787c0f" providerId="AD" clId="Web-{689A52CC-6CF2-0387-4537-98A1F13599DC}" dt="2025-03-04T16:54:37.036" v="23" actId="1076"/>
        <pc:sldMkLst>
          <pc:docMk/>
          <pc:sldMk cId="0" sldId="261"/>
        </pc:sldMkLst>
        <pc:spChg chg="mod">
          <ac:chgData name="CAO THỊ THANH XUÂN" userId="S::xuan231230966@lms.utc.edu.vn::775db84b-0fe2-4bb8-8762-e5295d787c0f" providerId="AD" clId="Web-{689A52CC-6CF2-0387-4537-98A1F13599DC}" dt="2025-03-04T16:44:14.144" v="20" actId="14100"/>
          <ac:spMkLst>
            <pc:docMk/>
            <pc:sldMk cId="0" sldId="261"/>
            <ac:spMk id="1029" creationId="{00000000-0000-0000-0000-000000000000}"/>
          </ac:spMkLst>
        </pc:spChg>
        <pc:spChg chg="mod">
          <ac:chgData name="CAO THỊ THANH XUÂN" userId="S::xuan231230966@lms.utc.edu.vn::775db84b-0fe2-4bb8-8762-e5295d787c0f" providerId="AD" clId="Web-{689A52CC-6CF2-0387-4537-98A1F13599DC}" dt="2025-03-04T16:54:37.036" v="23" actId="1076"/>
          <ac:spMkLst>
            <pc:docMk/>
            <pc:sldMk cId="0" sldId="261"/>
            <ac:spMk id="1030" creationId="{00000000-0000-0000-0000-000000000000}"/>
          </ac:spMkLst>
        </pc:spChg>
        <pc:spChg chg="mod">
          <ac:chgData name="CAO THỊ THANH XUÂN" userId="S::xuan231230966@lms.utc.edu.vn::775db84b-0fe2-4bb8-8762-e5295d787c0f" providerId="AD" clId="Web-{689A52CC-6CF2-0387-4537-98A1F13599DC}" dt="2025-03-04T16:41:43.077" v="6" actId="20577"/>
          <ac:spMkLst>
            <pc:docMk/>
            <pc:sldMk cId="0" sldId="261"/>
            <ac:spMk id="1031" creationId="{00000000-0000-0000-0000-000000000000}"/>
          </ac:spMkLst>
        </pc:spChg>
        <pc:spChg chg="mod">
          <ac:chgData name="CAO THỊ THANH XUÂN" userId="S::xuan231230966@lms.utc.edu.vn::775db84b-0fe2-4bb8-8762-e5295d787c0f" providerId="AD" clId="Web-{689A52CC-6CF2-0387-4537-98A1F13599DC}" dt="2025-03-04T16:43:35.096" v="17" actId="1076"/>
          <ac:spMkLst>
            <pc:docMk/>
            <pc:sldMk cId="0" sldId="261"/>
            <ac:spMk id="1032" creationId="{00000000-0000-0000-0000-000000000000}"/>
          </ac:spMkLst>
        </pc:spChg>
        <pc:spChg chg="mod">
          <ac:chgData name="CAO THỊ THANH XUÂN" userId="S::xuan231230966@lms.utc.edu.vn::775db84b-0fe2-4bb8-8762-e5295d787c0f" providerId="AD" clId="Web-{689A52CC-6CF2-0387-4537-98A1F13599DC}" dt="2025-03-04T16:43:00.876" v="14" actId="1076"/>
          <ac:spMkLst>
            <pc:docMk/>
            <pc:sldMk cId="0" sldId="261"/>
            <ac:spMk id="1033" creationId="{00000000-0000-0000-0000-000000000000}"/>
          </ac:spMkLst>
        </pc:spChg>
        <pc:spChg chg="mod">
          <ac:chgData name="CAO THỊ THANH XUÂN" userId="S::xuan231230966@lms.utc.edu.vn::775db84b-0fe2-4bb8-8762-e5295d787c0f" providerId="AD" clId="Web-{689A52CC-6CF2-0387-4537-98A1F13599DC}" dt="2025-03-04T16:42:44.594" v="12" actId="20577"/>
          <ac:spMkLst>
            <pc:docMk/>
            <pc:sldMk cId="0" sldId="261"/>
            <ac:spMk id="1034" creationId="{00000000-0000-0000-0000-000000000000}"/>
          </ac:spMkLst>
        </pc:spChg>
        <pc:grpChg chg="mod">
          <ac:chgData name="CAO THỊ THANH XUÂN" userId="S::xuan231230966@lms.utc.edu.vn::775db84b-0fe2-4bb8-8762-e5295d787c0f" providerId="AD" clId="Web-{689A52CC-6CF2-0387-4537-98A1F13599DC}" dt="2025-03-04T16:43:52.831" v="18" actId="1076"/>
          <ac:grpSpMkLst>
            <pc:docMk/>
            <pc:sldMk cId="0" sldId="261"/>
            <ac:grpSpMk id="1052" creationId="{00000000-0000-0000-0000-000000000000}"/>
          </ac:grpSpMkLst>
        </pc:grpChg>
        <pc:grpChg chg="mod">
          <ac:chgData name="CAO THỊ THANH XUÂN" userId="S::xuan231230966@lms.utc.edu.vn::775db84b-0fe2-4bb8-8762-e5295d787c0f" providerId="AD" clId="Web-{689A52CC-6CF2-0387-4537-98A1F13599DC}" dt="2025-03-04T16:43:07.048" v="15" actId="1076"/>
          <ac:grpSpMkLst>
            <pc:docMk/>
            <pc:sldMk cId="0" sldId="261"/>
            <ac:grpSpMk id="1061" creationId="{00000000-0000-0000-0000-000000000000}"/>
          </ac:grpSpMkLst>
        </pc:grpChg>
      </pc:sldChg>
    </pc:docChg>
  </pc:docChgLst>
  <pc:docChgLst>
    <pc:chgData name="LÊ THỊ THẢO" userId="S::thao231230910@lms.utc.edu.vn::9034868d-8ff7-4729-a27d-72da3e6f4ac4" providerId="AD" clId="Web-{C1760BF9-A6BB-EB26-6B48-0F1D406764D0}"/>
    <pc:docChg chg="modSld">
      <pc:chgData name="LÊ THỊ THẢO" userId="S::thao231230910@lms.utc.edu.vn::9034868d-8ff7-4729-a27d-72da3e6f4ac4" providerId="AD" clId="Web-{C1760BF9-A6BB-EB26-6B48-0F1D406764D0}" dt="2025-03-04T17:25:03.047" v="52" actId="14100"/>
      <pc:docMkLst>
        <pc:docMk/>
      </pc:docMkLst>
      <pc:sldChg chg="addSp delSp modSp">
        <pc:chgData name="LÊ THỊ THẢO" userId="S::thao231230910@lms.utc.edu.vn::9034868d-8ff7-4729-a27d-72da3e6f4ac4" providerId="AD" clId="Web-{C1760BF9-A6BB-EB26-6B48-0F1D406764D0}" dt="2025-03-04T17:25:03.047" v="52" actId="14100"/>
        <pc:sldMkLst>
          <pc:docMk/>
          <pc:sldMk cId="0" sldId="260"/>
        </pc:sldMkLst>
        <pc:spChg chg="mod">
          <ac:chgData name="LÊ THỊ THẢO" userId="S::thao231230910@lms.utc.edu.vn::9034868d-8ff7-4729-a27d-72da3e6f4ac4" providerId="AD" clId="Web-{C1760BF9-A6BB-EB26-6B48-0F1D406764D0}" dt="2025-03-04T16:56:17.514" v="11" actId="1076"/>
          <ac:spMkLst>
            <pc:docMk/>
            <pc:sldMk cId="0" sldId="260"/>
            <ac:spMk id="3" creationId="{E4D725B1-1B66-D46B-6C57-97C983004CFD}"/>
          </ac:spMkLst>
        </pc:spChg>
        <pc:spChg chg="mod">
          <ac:chgData name="LÊ THỊ THẢO" userId="S::thao231230910@lms.utc.edu.vn::9034868d-8ff7-4729-a27d-72da3e6f4ac4" providerId="AD" clId="Web-{C1760BF9-A6BB-EB26-6B48-0F1D406764D0}" dt="2025-03-04T16:55:55.592" v="7" actId="14100"/>
          <ac:spMkLst>
            <pc:docMk/>
            <pc:sldMk cId="0" sldId="260"/>
            <ac:spMk id="4" creationId="{5BD1E406-3484-0F43-FE6A-E2B6C9B1431C}"/>
          </ac:spMkLst>
        </pc:spChg>
        <pc:spChg chg="mod">
          <ac:chgData name="LÊ THỊ THẢO" userId="S::thao231230910@lms.utc.edu.vn::9034868d-8ff7-4729-a27d-72da3e6f4ac4" providerId="AD" clId="Web-{C1760BF9-A6BB-EB26-6B48-0F1D406764D0}" dt="2025-03-04T17:22:32.916" v="34" actId="1076"/>
          <ac:spMkLst>
            <pc:docMk/>
            <pc:sldMk cId="0" sldId="260"/>
            <ac:spMk id="1007" creationId="{00000000-0000-0000-0000-000000000000}"/>
          </ac:spMkLst>
        </pc:spChg>
        <pc:picChg chg="add del mod">
          <ac:chgData name="LÊ THỊ THẢO" userId="S::thao231230910@lms.utc.edu.vn::9034868d-8ff7-4729-a27d-72da3e6f4ac4" providerId="AD" clId="Web-{C1760BF9-A6BB-EB26-6B48-0F1D406764D0}" dt="2025-03-04T17:22:23.494" v="32"/>
          <ac:picMkLst>
            <pc:docMk/>
            <pc:sldMk cId="0" sldId="260"/>
            <ac:picMk id="2" creationId="{9AA2EBCB-9CE4-BB6E-3603-F58BB973F669}"/>
          </ac:picMkLst>
        </pc:picChg>
        <pc:picChg chg="add del mod">
          <ac:chgData name="LÊ THỊ THẢO" userId="S::thao231230910@lms.utc.edu.vn::9034868d-8ff7-4729-a27d-72da3e6f4ac4" providerId="AD" clId="Web-{C1760BF9-A6BB-EB26-6B48-0F1D406764D0}" dt="2025-03-04T17:23:32.794" v="36"/>
          <ac:picMkLst>
            <pc:docMk/>
            <pc:sldMk cId="0" sldId="260"/>
            <ac:picMk id="5" creationId="{1F3BED11-38A0-2879-79C1-768362662608}"/>
          </ac:picMkLst>
        </pc:picChg>
        <pc:picChg chg="del mod">
          <ac:chgData name="LÊ THỊ THẢO" userId="S::thao231230910@lms.utc.edu.vn::9034868d-8ff7-4729-a27d-72da3e6f4ac4" providerId="AD" clId="Web-{C1760BF9-A6BB-EB26-6B48-0F1D406764D0}" dt="2025-03-04T17:21:39.023" v="19"/>
          <ac:picMkLst>
            <pc:docMk/>
            <pc:sldMk cId="0" sldId="260"/>
            <ac:picMk id="6" creationId="{E914E442-097B-C0E9-3551-76735BBD8EDB}"/>
          </ac:picMkLst>
        </pc:picChg>
        <pc:picChg chg="add mod">
          <ac:chgData name="LÊ THỊ THẢO" userId="S::thao231230910@lms.utc.edu.vn::9034868d-8ff7-4729-a27d-72da3e6f4ac4" providerId="AD" clId="Web-{C1760BF9-A6BB-EB26-6B48-0F1D406764D0}" dt="2025-03-04T17:25:03.047" v="52" actId="14100"/>
          <ac:picMkLst>
            <pc:docMk/>
            <pc:sldMk cId="0" sldId="260"/>
            <ac:picMk id="7" creationId="{15294C89-8952-311C-CDF1-D06A9AC52E76}"/>
          </ac:picMkLst>
        </pc:picChg>
      </pc:sldChg>
      <pc:sldChg chg="modSp">
        <pc:chgData name="LÊ THỊ THẢO" userId="S::thao231230910@lms.utc.edu.vn::9034868d-8ff7-4729-a27d-72da3e6f4ac4" providerId="AD" clId="Web-{C1760BF9-A6BB-EB26-6B48-0F1D406764D0}" dt="2025-03-04T16:44:54.083" v="0" actId="1076"/>
        <pc:sldMkLst>
          <pc:docMk/>
          <pc:sldMk cId="0" sldId="261"/>
        </pc:sldMkLst>
        <pc:spChg chg="mod">
          <ac:chgData name="LÊ THỊ THẢO" userId="S::thao231230910@lms.utc.edu.vn::9034868d-8ff7-4729-a27d-72da3e6f4ac4" providerId="AD" clId="Web-{C1760BF9-A6BB-EB26-6B48-0F1D406764D0}" dt="2025-03-04T16:44:54.083" v="0" actId="1076"/>
          <ac:spMkLst>
            <pc:docMk/>
            <pc:sldMk cId="0" sldId="261"/>
            <ac:spMk id="103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111942075b9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111942075b9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11942075b9_0_1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11942075b9_0_1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11942075b9_0_2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11942075b9_0_2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111b501ad1d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111b501ad1d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124c0b4c0c_3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124c0b4c0c_3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>
          <a:extLst>
            <a:ext uri="{FF2B5EF4-FFF2-40B4-BE49-F238E27FC236}">
              <a16:creationId xmlns:a16="http://schemas.microsoft.com/office/drawing/2014/main" id="{CDB172B6-0B6F-B519-34EE-0F8F501F1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1124c0b4c0c_3_145:notes">
            <a:extLst>
              <a:ext uri="{FF2B5EF4-FFF2-40B4-BE49-F238E27FC236}">
                <a16:creationId xmlns:a16="http://schemas.microsoft.com/office/drawing/2014/main" id="{74439C52-267F-9B63-38E3-6687031972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1124c0b4c0c_3_145:notes">
            <a:extLst>
              <a:ext uri="{FF2B5EF4-FFF2-40B4-BE49-F238E27FC236}">
                <a16:creationId xmlns:a16="http://schemas.microsoft.com/office/drawing/2014/main" id="{0FAF6554-5E60-3C3E-45A8-3FF959560E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81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111942075b9_0_28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111942075b9_0_28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3" name="Google Shape;6653;g1124c0b4c0c_3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4" name="Google Shape;6654;g1124c0b4c0c_3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 rot="-2700000">
            <a:off x="3457385" y="475926"/>
            <a:ext cx="3302548" cy="4048182"/>
            <a:chOff x="-626925" y="3029338"/>
            <a:chExt cx="546450" cy="669825"/>
          </a:xfrm>
        </p:grpSpPr>
        <p:sp>
          <p:nvSpPr>
            <p:cNvPr id="13" name="Google Shape;13;p2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2"/>
          <p:cNvSpPr txBox="1">
            <a:spLocks noGrp="1"/>
          </p:cNvSpPr>
          <p:nvPr>
            <p:ph type="ctrTitle"/>
          </p:nvPr>
        </p:nvSpPr>
        <p:spPr>
          <a:xfrm>
            <a:off x="2999425" y="1269825"/>
            <a:ext cx="4719300" cy="2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300"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2"/>
          <p:cNvSpPr txBox="1">
            <a:spLocks noGrp="1"/>
          </p:cNvSpPr>
          <p:nvPr>
            <p:ph type="subTitle" idx="1"/>
          </p:nvPr>
        </p:nvSpPr>
        <p:spPr>
          <a:xfrm>
            <a:off x="3103113" y="3612850"/>
            <a:ext cx="364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"/>
          <p:cNvSpPr/>
          <p:nvPr/>
        </p:nvSpPr>
        <p:spPr>
          <a:xfrm>
            <a:off x="219512" y="128379"/>
            <a:ext cx="8687700" cy="488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5" name="Google Shape;645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6687" y="81325"/>
            <a:ext cx="8870625" cy="503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31"/>
          <p:cNvSpPr/>
          <p:nvPr/>
        </p:nvSpPr>
        <p:spPr>
          <a:xfrm>
            <a:off x="438935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">
    <p:bg>
      <p:bgPr>
        <a:solidFill>
          <a:schemeClr val="lt2"/>
        </a:solidFill>
        <a:effectLst/>
      </p:bgPr>
    </p:bg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2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9" name="Google Shape;64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25412"/>
            <a:ext cx="9144003" cy="519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32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2594984" y="1533950"/>
            <a:ext cx="2943000" cy="15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title" idx="2" hasCustomPrompt="1"/>
          </p:nvPr>
        </p:nvSpPr>
        <p:spPr>
          <a:xfrm>
            <a:off x="1230851" y="1859625"/>
            <a:ext cx="12912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2" name="Google Shape;72;p3"/>
          <p:cNvSpPr txBox="1">
            <a:spLocks noGrp="1"/>
          </p:cNvSpPr>
          <p:nvPr>
            <p:ph type="subTitle" idx="1"/>
          </p:nvPr>
        </p:nvSpPr>
        <p:spPr>
          <a:xfrm>
            <a:off x="2594984" y="3195550"/>
            <a:ext cx="29430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1" name="Google Shape;8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5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" name="Google Shape;83;p5"/>
          <p:cNvGrpSpPr/>
          <p:nvPr/>
        </p:nvGrpSpPr>
        <p:grpSpPr>
          <a:xfrm rot="-3035158">
            <a:off x="1170405" y="1890000"/>
            <a:ext cx="2313884" cy="2836303"/>
            <a:chOff x="-626925" y="3029338"/>
            <a:chExt cx="546450" cy="669825"/>
          </a:xfrm>
        </p:grpSpPr>
        <p:sp>
          <p:nvSpPr>
            <p:cNvPr id="84" name="Google Shape;84;p5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5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5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5"/>
          <p:cNvSpPr txBox="1">
            <a:spLocks noGrp="1"/>
          </p:cNvSpPr>
          <p:nvPr>
            <p:ph type="subTitle" idx="1"/>
          </p:nvPr>
        </p:nvSpPr>
        <p:spPr>
          <a:xfrm>
            <a:off x="2608888" y="1743703"/>
            <a:ext cx="15546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highlight>
                  <a:schemeClr val="lt1"/>
                </a:highlight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6" name="Google Shape;136;p5"/>
          <p:cNvSpPr txBox="1">
            <a:spLocks noGrp="1"/>
          </p:cNvSpPr>
          <p:nvPr>
            <p:ph type="subTitle" idx="2"/>
          </p:nvPr>
        </p:nvSpPr>
        <p:spPr>
          <a:xfrm>
            <a:off x="5986113" y="1743703"/>
            <a:ext cx="15546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>
                <a:highlight>
                  <a:schemeClr val="lt1"/>
                </a:highlight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subTitle" idx="3"/>
          </p:nvPr>
        </p:nvSpPr>
        <p:spPr>
          <a:xfrm>
            <a:off x="1603288" y="2513353"/>
            <a:ext cx="25602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5"/>
          <p:cNvSpPr txBox="1">
            <a:spLocks noGrp="1"/>
          </p:cNvSpPr>
          <p:nvPr>
            <p:ph type="subTitle" idx="4"/>
          </p:nvPr>
        </p:nvSpPr>
        <p:spPr>
          <a:xfrm>
            <a:off x="4980513" y="2513362"/>
            <a:ext cx="25602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9" name="Google Shape;209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9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title"/>
          </p:nvPr>
        </p:nvSpPr>
        <p:spPr>
          <a:xfrm>
            <a:off x="4322050" y="1433675"/>
            <a:ext cx="37245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2" name="Google Shape;212;p9"/>
          <p:cNvSpPr txBox="1">
            <a:spLocks noGrp="1"/>
          </p:cNvSpPr>
          <p:nvPr>
            <p:ph type="subTitle" idx="1"/>
          </p:nvPr>
        </p:nvSpPr>
        <p:spPr>
          <a:xfrm>
            <a:off x="4322050" y="1918175"/>
            <a:ext cx="3724500" cy="162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7" name="Google Shape;227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3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1449584" y="1894538"/>
            <a:ext cx="309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2" hasCustomPrompt="1"/>
          </p:nvPr>
        </p:nvSpPr>
        <p:spPr>
          <a:xfrm>
            <a:off x="770925" y="2043125"/>
            <a:ext cx="6402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1449584" y="2260238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13"/>
          <p:cNvSpPr txBox="1">
            <a:spLocks noGrp="1"/>
          </p:cNvSpPr>
          <p:nvPr>
            <p:ph type="title" idx="3"/>
          </p:nvPr>
        </p:nvSpPr>
        <p:spPr>
          <a:xfrm>
            <a:off x="5322434" y="1894200"/>
            <a:ext cx="309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3" name="Google Shape;233;p13"/>
          <p:cNvSpPr txBox="1">
            <a:spLocks noGrp="1"/>
          </p:cNvSpPr>
          <p:nvPr>
            <p:ph type="title" idx="4" hasCustomPrompt="1"/>
          </p:nvPr>
        </p:nvSpPr>
        <p:spPr>
          <a:xfrm>
            <a:off x="4643775" y="2043275"/>
            <a:ext cx="639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4" name="Google Shape;234;p13"/>
          <p:cNvSpPr txBox="1">
            <a:spLocks noGrp="1"/>
          </p:cNvSpPr>
          <p:nvPr>
            <p:ph type="subTitle" idx="5"/>
          </p:nvPr>
        </p:nvSpPr>
        <p:spPr>
          <a:xfrm>
            <a:off x="5322434" y="2260238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title" idx="6"/>
          </p:nvPr>
        </p:nvSpPr>
        <p:spPr>
          <a:xfrm>
            <a:off x="1449584" y="3308163"/>
            <a:ext cx="309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6" name="Google Shape;236;p13"/>
          <p:cNvSpPr txBox="1">
            <a:spLocks noGrp="1"/>
          </p:cNvSpPr>
          <p:nvPr>
            <p:ph type="title" idx="7" hasCustomPrompt="1"/>
          </p:nvPr>
        </p:nvSpPr>
        <p:spPr>
          <a:xfrm>
            <a:off x="780200" y="3457725"/>
            <a:ext cx="639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>
            <a:spLocks noGrp="1"/>
          </p:cNvSpPr>
          <p:nvPr>
            <p:ph type="subTitle" idx="8"/>
          </p:nvPr>
        </p:nvSpPr>
        <p:spPr>
          <a:xfrm>
            <a:off x="1449584" y="3673875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13"/>
          <p:cNvSpPr txBox="1">
            <a:spLocks noGrp="1"/>
          </p:cNvSpPr>
          <p:nvPr>
            <p:ph type="title" idx="9"/>
          </p:nvPr>
        </p:nvSpPr>
        <p:spPr>
          <a:xfrm>
            <a:off x="5322434" y="3308175"/>
            <a:ext cx="309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highlight>
                  <a:schemeClr val="lt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39" name="Google Shape;239;p13"/>
          <p:cNvSpPr txBox="1">
            <a:spLocks noGrp="1"/>
          </p:cNvSpPr>
          <p:nvPr>
            <p:ph type="title" idx="13" hasCustomPrompt="1"/>
          </p:nvPr>
        </p:nvSpPr>
        <p:spPr>
          <a:xfrm>
            <a:off x="4643775" y="3457725"/>
            <a:ext cx="639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>
            <a:spLocks noGrp="1"/>
          </p:cNvSpPr>
          <p:nvPr>
            <p:ph type="subTitle" idx="14"/>
          </p:nvPr>
        </p:nvSpPr>
        <p:spPr>
          <a:xfrm>
            <a:off x="5322445" y="3673875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title" idx="15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0" name="Google Shape;390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19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" name="Google Shape;392;p19"/>
          <p:cNvGrpSpPr/>
          <p:nvPr/>
        </p:nvGrpSpPr>
        <p:grpSpPr>
          <a:xfrm rot="-3035158">
            <a:off x="3351155" y="1211325"/>
            <a:ext cx="2313884" cy="2836303"/>
            <a:chOff x="-626925" y="3029338"/>
            <a:chExt cx="546450" cy="669825"/>
          </a:xfrm>
        </p:grpSpPr>
        <p:sp>
          <p:nvSpPr>
            <p:cNvPr id="393" name="Google Shape;393;p19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9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9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9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9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9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9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9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9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9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9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9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9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9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9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9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9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9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9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9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9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9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9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9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9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9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9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9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9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" name="Google Shape;444;p19"/>
          <p:cNvSpPr txBox="1">
            <a:spLocks noGrp="1"/>
          </p:cNvSpPr>
          <p:nvPr>
            <p:ph type="title"/>
          </p:nvPr>
        </p:nvSpPr>
        <p:spPr>
          <a:xfrm>
            <a:off x="791289" y="840200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5" name="Google Shape;445;p19"/>
          <p:cNvSpPr txBox="1">
            <a:spLocks noGrp="1"/>
          </p:cNvSpPr>
          <p:nvPr>
            <p:ph type="subTitle" idx="1"/>
          </p:nvPr>
        </p:nvSpPr>
        <p:spPr>
          <a:xfrm>
            <a:off x="791289" y="1444100"/>
            <a:ext cx="209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19"/>
          <p:cNvSpPr txBox="1">
            <a:spLocks noGrp="1"/>
          </p:cNvSpPr>
          <p:nvPr>
            <p:ph type="title" idx="2"/>
          </p:nvPr>
        </p:nvSpPr>
        <p:spPr>
          <a:xfrm>
            <a:off x="6262186" y="84020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7" name="Google Shape;447;p19"/>
          <p:cNvSpPr txBox="1">
            <a:spLocks noGrp="1"/>
          </p:cNvSpPr>
          <p:nvPr>
            <p:ph type="subTitle" idx="3"/>
          </p:nvPr>
        </p:nvSpPr>
        <p:spPr>
          <a:xfrm>
            <a:off x="6262186" y="1444100"/>
            <a:ext cx="209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8" name="Google Shape;448;p19"/>
          <p:cNvSpPr txBox="1">
            <a:spLocks noGrp="1"/>
          </p:cNvSpPr>
          <p:nvPr>
            <p:ph type="title" idx="4"/>
          </p:nvPr>
        </p:nvSpPr>
        <p:spPr>
          <a:xfrm>
            <a:off x="791302" y="3242013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subTitle" idx="5"/>
          </p:nvPr>
        </p:nvSpPr>
        <p:spPr>
          <a:xfrm>
            <a:off x="791302" y="3850550"/>
            <a:ext cx="209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9"/>
          <p:cNvSpPr txBox="1">
            <a:spLocks noGrp="1"/>
          </p:cNvSpPr>
          <p:nvPr>
            <p:ph type="title" idx="6"/>
          </p:nvPr>
        </p:nvSpPr>
        <p:spPr>
          <a:xfrm>
            <a:off x="6262173" y="324665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highlight>
                  <a:schemeClr val="lt1"/>
                </a:highlight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1" name="Google Shape;451;p19"/>
          <p:cNvSpPr txBox="1">
            <a:spLocks noGrp="1"/>
          </p:cNvSpPr>
          <p:nvPr>
            <p:ph type="subTitle" idx="7"/>
          </p:nvPr>
        </p:nvSpPr>
        <p:spPr>
          <a:xfrm>
            <a:off x="6262173" y="3850550"/>
            <a:ext cx="209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9"/>
          <p:cNvSpPr txBox="1">
            <a:spLocks noGrp="1"/>
          </p:cNvSpPr>
          <p:nvPr>
            <p:ph type="title" idx="8"/>
          </p:nvPr>
        </p:nvSpPr>
        <p:spPr>
          <a:xfrm>
            <a:off x="2699400" y="2378675"/>
            <a:ext cx="3745200" cy="12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Section header 1">
  <p:cSld name="CUSTOM_1"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22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4" name="Google Shape;48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22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2"/>
          <p:cNvSpPr txBox="1">
            <a:spLocks noGrp="1"/>
          </p:cNvSpPr>
          <p:nvPr>
            <p:ph type="title"/>
          </p:nvPr>
        </p:nvSpPr>
        <p:spPr>
          <a:xfrm>
            <a:off x="2651700" y="1956803"/>
            <a:ext cx="3840600" cy="15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7" name="Google Shape;487;p22"/>
          <p:cNvSpPr txBox="1">
            <a:spLocks noGrp="1"/>
          </p:cNvSpPr>
          <p:nvPr>
            <p:ph type="title" idx="2" hasCustomPrompt="1"/>
          </p:nvPr>
        </p:nvSpPr>
        <p:spPr>
          <a:xfrm>
            <a:off x="3926400" y="520778"/>
            <a:ext cx="12912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2"/>
          <p:cNvSpPr txBox="1">
            <a:spLocks noGrp="1"/>
          </p:cNvSpPr>
          <p:nvPr>
            <p:ph type="subTitle" idx="1"/>
          </p:nvPr>
        </p:nvSpPr>
        <p:spPr>
          <a:xfrm>
            <a:off x="2651700" y="3618403"/>
            <a:ext cx="3840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30"/>
          <p:cNvSpPr/>
          <p:nvPr/>
        </p:nvSpPr>
        <p:spPr>
          <a:xfrm>
            <a:off x="228150" y="128379"/>
            <a:ext cx="8687700" cy="4886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6" name="Google Shape;5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00" y="75750"/>
            <a:ext cx="8787799" cy="499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87" name="Google Shape;587;p30"/>
          <p:cNvSpPr/>
          <p:nvPr/>
        </p:nvSpPr>
        <p:spPr>
          <a:xfrm>
            <a:off x="447573" y="359486"/>
            <a:ext cx="8248854" cy="4424528"/>
          </a:xfrm>
          <a:custGeom>
            <a:avLst/>
            <a:gdLst/>
            <a:ahLst/>
            <a:cxnLst/>
            <a:rect l="l" t="t" r="r" b="b"/>
            <a:pathLst>
              <a:path w="268190" h="143852" extrusionOk="0">
                <a:moveTo>
                  <a:pt x="262034" y="1691"/>
                </a:moveTo>
                <a:lnTo>
                  <a:pt x="262034" y="5061"/>
                </a:lnTo>
                <a:lnTo>
                  <a:pt x="266129" y="5061"/>
                </a:lnTo>
                <a:lnTo>
                  <a:pt x="266129" y="138791"/>
                </a:lnTo>
                <a:lnTo>
                  <a:pt x="262034" y="138791"/>
                </a:lnTo>
                <a:lnTo>
                  <a:pt x="262034" y="142173"/>
                </a:lnTo>
                <a:lnTo>
                  <a:pt x="6144" y="142173"/>
                </a:lnTo>
                <a:lnTo>
                  <a:pt x="6144" y="138791"/>
                </a:lnTo>
                <a:lnTo>
                  <a:pt x="2049" y="138791"/>
                </a:lnTo>
                <a:lnTo>
                  <a:pt x="2049" y="5061"/>
                </a:lnTo>
                <a:lnTo>
                  <a:pt x="6144" y="5061"/>
                </a:lnTo>
                <a:lnTo>
                  <a:pt x="6144" y="1691"/>
                </a:lnTo>
                <a:close/>
                <a:moveTo>
                  <a:pt x="4097" y="1"/>
                </a:moveTo>
                <a:lnTo>
                  <a:pt x="4097" y="3382"/>
                </a:lnTo>
                <a:lnTo>
                  <a:pt x="1" y="3382"/>
                </a:lnTo>
                <a:lnTo>
                  <a:pt x="1" y="140470"/>
                </a:lnTo>
                <a:lnTo>
                  <a:pt x="4097" y="140470"/>
                </a:lnTo>
                <a:lnTo>
                  <a:pt x="4097" y="143852"/>
                </a:lnTo>
                <a:lnTo>
                  <a:pt x="264081" y="143852"/>
                </a:lnTo>
                <a:lnTo>
                  <a:pt x="264081" y="140482"/>
                </a:lnTo>
                <a:lnTo>
                  <a:pt x="268189" y="140482"/>
                </a:lnTo>
                <a:lnTo>
                  <a:pt x="268189" y="3382"/>
                </a:lnTo>
                <a:lnTo>
                  <a:pt x="264081" y="3382"/>
                </a:lnTo>
                <a:lnTo>
                  <a:pt x="2640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8" name="Google Shape;588;p30"/>
          <p:cNvGrpSpPr/>
          <p:nvPr/>
        </p:nvGrpSpPr>
        <p:grpSpPr>
          <a:xfrm rot="-3035102">
            <a:off x="1707944" y="1210115"/>
            <a:ext cx="1829899" cy="2242960"/>
            <a:chOff x="-626925" y="3029338"/>
            <a:chExt cx="546450" cy="669825"/>
          </a:xfrm>
        </p:grpSpPr>
        <p:sp>
          <p:nvSpPr>
            <p:cNvPr id="589" name="Google Shape;589;p30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0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0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0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0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0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0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0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0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0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0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0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0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0" name="Google Shape;640;p30"/>
          <p:cNvSpPr txBox="1">
            <a:spLocks noGrp="1"/>
          </p:cNvSpPr>
          <p:nvPr>
            <p:ph type="ctrTitle"/>
          </p:nvPr>
        </p:nvSpPr>
        <p:spPr>
          <a:xfrm>
            <a:off x="2430000" y="6132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41" name="Google Shape;641;p30"/>
          <p:cNvSpPr txBox="1">
            <a:spLocks noGrp="1"/>
          </p:cNvSpPr>
          <p:nvPr>
            <p:ph type="subTitle" idx="1"/>
          </p:nvPr>
        </p:nvSpPr>
        <p:spPr>
          <a:xfrm>
            <a:off x="2663488" y="1763775"/>
            <a:ext cx="3984900" cy="12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2" name="Google Shape;642;p30"/>
          <p:cNvSpPr txBox="1"/>
          <p:nvPr/>
        </p:nvSpPr>
        <p:spPr>
          <a:xfrm>
            <a:off x="2203800" y="4213050"/>
            <a:ext cx="473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Literata"/>
                <a:ea typeface="Literata"/>
                <a:cs typeface="Literata"/>
                <a:sym typeface="Literata"/>
              </a:rPr>
              <a:t>CREDITS: This presentation template was created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Literata"/>
                <a:ea typeface="Literata"/>
                <a:cs typeface="Literata"/>
                <a:sym typeface="Literat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rgbClr val="434343"/>
                </a:solidFill>
                <a:latin typeface="Literata"/>
                <a:ea typeface="Literata"/>
                <a:cs typeface="Literata"/>
                <a:sym typeface="Literata"/>
              </a:rPr>
              <a:t>, including icons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Literata"/>
                <a:ea typeface="Literata"/>
                <a:cs typeface="Literata"/>
                <a:sym typeface="Literat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rgbClr val="434343"/>
                </a:solidFill>
                <a:latin typeface="Literata"/>
                <a:ea typeface="Literata"/>
                <a:cs typeface="Literata"/>
                <a:sym typeface="Literata"/>
              </a:rPr>
              <a:t> and infographics &amp; images by </a:t>
            </a:r>
            <a:r>
              <a:rPr lang="en" sz="1100" b="1">
                <a:solidFill>
                  <a:srgbClr val="434343"/>
                </a:solidFill>
                <a:uFill>
                  <a:noFill/>
                </a:uFill>
                <a:latin typeface="Literata"/>
                <a:ea typeface="Literata"/>
                <a:cs typeface="Literata"/>
                <a:sym typeface="Literat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500" b="1">
              <a:latin typeface="Literata"/>
              <a:ea typeface="Literata"/>
              <a:cs typeface="Literata"/>
              <a:sym typeface="Literat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200" y="535000"/>
            <a:ext cx="8117100" cy="7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Alfa Slab One"/>
              <a:buNone/>
              <a:defRPr sz="3500">
                <a:solidFill>
                  <a:schemeClr val="lt2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8117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●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○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■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●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○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■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●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iterata"/>
              <a:buChar char="○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iterata"/>
              <a:buChar char="■"/>
              <a:defRPr>
                <a:solidFill>
                  <a:schemeClr val="lt2"/>
                </a:solidFill>
                <a:latin typeface="Literata"/>
                <a:ea typeface="Literata"/>
                <a:cs typeface="Literata"/>
                <a:sym typeface="Literat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8" r:id="rId5"/>
    <p:sldLayoutId id="2147483659" r:id="rId6"/>
    <p:sldLayoutId id="2147483665" r:id="rId7"/>
    <p:sldLayoutId id="2147483668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36"/>
          <p:cNvSpPr/>
          <p:nvPr/>
        </p:nvSpPr>
        <p:spPr>
          <a:xfrm>
            <a:off x="2999422" y="3581050"/>
            <a:ext cx="3854775" cy="473100"/>
          </a:xfrm>
          <a:custGeom>
            <a:avLst/>
            <a:gdLst/>
            <a:ahLst/>
            <a:cxnLst/>
            <a:rect l="l" t="t" r="r" b="b"/>
            <a:pathLst>
              <a:path w="154191" h="18924" extrusionOk="0">
                <a:moveTo>
                  <a:pt x="912" y="0"/>
                </a:moveTo>
                <a:lnTo>
                  <a:pt x="0" y="18924"/>
                </a:lnTo>
                <a:lnTo>
                  <a:pt x="87588" y="17099"/>
                </a:lnTo>
                <a:lnTo>
                  <a:pt x="152366" y="17099"/>
                </a:lnTo>
                <a:lnTo>
                  <a:pt x="154191" y="220"/>
                </a:lnTo>
                <a:lnTo>
                  <a:pt x="29652" y="2045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2" name="Google Shape;662;p36"/>
          <p:cNvSpPr txBox="1">
            <a:spLocks noGrp="1"/>
          </p:cNvSpPr>
          <p:nvPr>
            <p:ph type="ctrTitle"/>
          </p:nvPr>
        </p:nvSpPr>
        <p:spPr>
          <a:xfrm>
            <a:off x="2999425" y="1269825"/>
            <a:ext cx="4719300" cy="218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QUẢN LÝ NHÀ TÙ</a:t>
            </a:r>
            <a:r>
              <a:rPr lang="en-US" sz="4800">
                <a:solidFill>
                  <a:schemeClr val="lt2"/>
                </a:solidFill>
              </a:rPr>
              <a:t> </a:t>
            </a:r>
            <a:endParaRPr lang="en-US" sz="480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highlight>
                  <a:schemeClr val="lt1"/>
                </a:highlight>
              </a:rPr>
              <a:t>CƠ SỞ DỮ LIỆU</a:t>
            </a:r>
            <a:endParaRPr sz="1600">
              <a:solidFill>
                <a:schemeClr val="lt2"/>
              </a:solidFill>
              <a:highlight>
                <a:schemeClr val="lt1"/>
              </a:highlight>
            </a:endParaRPr>
          </a:p>
        </p:txBody>
      </p:sp>
      <p:sp>
        <p:nvSpPr>
          <p:cNvPr id="663" name="Google Shape;663;p36"/>
          <p:cNvSpPr txBox="1">
            <a:spLocks noGrp="1"/>
          </p:cNvSpPr>
          <p:nvPr>
            <p:ph type="subTitle" idx="1"/>
          </p:nvPr>
        </p:nvSpPr>
        <p:spPr>
          <a:xfrm>
            <a:off x="3103113" y="3612850"/>
            <a:ext cx="36474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NHÓM 5 – CNTT1 K64</a:t>
            </a:r>
            <a:endParaRPr/>
          </a:p>
        </p:txBody>
      </p:sp>
      <p:sp>
        <p:nvSpPr>
          <p:cNvPr id="664" name="Google Shape;664;p36"/>
          <p:cNvSpPr/>
          <p:nvPr/>
        </p:nvSpPr>
        <p:spPr>
          <a:xfrm>
            <a:off x="488958" y="3187073"/>
            <a:ext cx="210915" cy="278339"/>
          </a:xfrm>
          <a:custGeom>
            <a:avLst/>
            <a:gdLst/>
            <a:ahLst/>
            <a:cxnLst/>
            <a:rect l="l" t="t" r="r" b="b"/>
            <a:pathLst>
              <a:path w="4905" h="6473" extrusionOk="0">
                <a:moveTo>
                  <a:pt x="4904" y="0"/>
                </a:moveTo>
                <a:cubicBezTo>
                  <a:pt x="4382" y="423"/>
                  <a:pt x="3884" y="896"/>
                  <a:pt x="3436" y="1394"/>
                </a:cubicBezTo>
                <a:cubicBezTo>
                  <a:pt x="2963" y="1892"/>
                  <a:pt x="2540" y="2415"/>
                  <a:pt x="2116" y="2937"/>
                </a:cubicBezTo>
                <a:cubicBezTo>
                  <a:pt x="1718" y="3485"/>
                  <a:pt x="1320" y="4033"/>
                  <a:pt x="971" y="4630"/>
                </a:cubicBezTo>
                <a:cubicBezTo>
                  <a:pt x="797" y="4904"/>
                  <a:pt x="623" y="5203"/>
                  <a:pt x="474" y="5501"/>
                </a:cubicBezTo>
                <a:cubicBezTo>
                  <a:pt x="299" y="5825"/>
                  <a:pt x="150" y="6099"/>
                  <a:pt x="26" y="6447"/>
                </a:cubicBezTo>
                <a:cubicBezTo>
                  <a:pt x="1" y="6447"/>
                  <a:pt x="1" y="6472"/>
                  <a:pt x="26" y="6472"/>
                </a:cubicBezTo>
                <a:lnTo>
                  <a:pt x="50" y="6472"/>
                </a:lnTo>
                <a:cubicBezTo>
                  <a:pt x="125" y="6348"/>
                  <a:pt x="200" y="6223"/>
                  <a:pt x="299" y="6074"/>
                </a:cubicBezTo>
                <a:cubicBezTo>
                  <a:pt x="374" y="5949"/>
                  <a:pt x="474" y="5725"/>
                  <a:pt x="573" y="5576"/>
                </a:cubicBezTo>
                <a:cubicBezTo>
                  <a:pt x="573" y="5576"/>
                  <a:pt x="573" y="5576"/>
                  <a:pt x="723" y="5352"/>
                </a:cubicBezTo>
                <a:cubicBezTo>
                  <a:pt x="772" y="5277"/>
                  <a:pt x="847" y="5153"/>
                  <a:pt x="847" y="5153"/>
                </a:cubicBezTo>
                <a:cubicBezTo>
                  <a:pt x="847" y="5153"/>
                  <a:pt x="847" y="5153"/>
                  <a:pt x="996" y="4954"/>
                </a:cubicBezTo>
                <a:cubicBezTo>
                  <a:pt x="1046" y="4854"/>
                  <a:pt x="1121" y="4755"/>
                  <a:pt x="1146" y="4730"/>
                </a:cubicBezTo>
                <a:cubicBezTo>
                  <a:pt x="1569" y="4107"/>
                  <a:pt x="1942" y="3610"/>
                  <a:pt x="2340" y="3112"/>
                </a:cubicBezTo>
                <a:cubicBezTo>
                  <a:pt x="2788" y="2539"/>
                  <a:pt x="3237" y="1967"/>
                  <a:pt x="3585" y="1544"/>
                </a:cubicBezTo>
                <a:cubicBezTo>
                  <a:pt x="3809" y="1295"/>
                  <a:pt x="4008" y="1046"/>
                  <a:pt x="4232" y="797"/>
                </a:cubicBezTo>
                <a:cubicBezTo>
                  <a:pt x="4382" y="598"/>
                  <a:pt x="4556" y="423"/>
                  <a:pt x="4705" y="224"/>
                </a:cubicBezTo>
                <a:lnTo>
                  <a:pt x="4904" y="25"/>
                </a:lnTo>
                <a:cubicBezTo>
                  <a:pt x="4904" y="25"/>
                  <a:pt x="4904" y="0"/>
                  <a:pt x="49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36"/>
          <p:cNvSpPr/>
          <p:nvPr/>
        </p:nvSpPr>
        <p:spPr>
          <a:xfrm>
            <a:off x="481476" y="3150695"/>
            <a:ext cx="205540" cy="300785"/>
          </a:xfrm>
          <a:custGeom>
            <a:avLst/>
            <a:gdLst/>
            <a:ahLst/>
            <a:cxnLst/>
            <a:rect l="l" t="t" r="r" b="b"/>
            <a:pathLst>
              <a:path w="4780" h="6995" extrusionOk="0">
                <a:moveTo>
                  <a:pt x="4730" y="0"/>
                </a:moveTo>
                <a:cubicBezTo>
                  <a:pt x="4207" y="473"/>
                  <a:pt x="3734" y="996"/>
                  <a:pt x="3286" y="1543"/>
                </a:cubicBezTo>
                <a:cubicBezTo>
                  <a:pt x="2888" y="2041"/>
                  <a:pt x="2465" y="2564"/>
                  <a:pt x="1992" y="3236"/>
                </a:cubicBezTo>
                <a:cubicBezTo>
                  <a:pt x="1593" y="3833"/>
                  <a:pt x="1245" y="4431"/>
                  <a:pt x="897" y="5053"/>
                </a:cubicBezTo>
                <a:cubicBezTo>
                  <a:pt x="548" y="5650"/>
                  <a:pt x="249" y="6297"/>
                  <a:pt x="0" y="6970"/>
                </a:cubicBezTo>
                <a:cubicBezTo>
                  <a:pt x="0" y="6970"/>
                  <a:pt x="0" y="6994"/>
                  <a:pt x="0" y="6994"/>
                </a:cubicBezTo>
                <a:lnTo>
                  <a:pt x="25" y="6994"/>
                </a:lnTo>
                <a:cubicBezTo>
                  <a:pt x="100" y="6870"/>
                  <a:pt x="175" y="6721"/>
                  <a:pt x="274" y="6571"/>
                </a:cubicBezTo>
                <a:cubicBezTo>
                  <a:pt x="349" y="6422"/>
                  <a:pt x="473" y="6248"/>
                  <a:pt x="573" y="6073"/>
                </a:cubicBezTo>
                <a:lnTo>
                  <a:pt x="847" y="5625"/>
                </a:lnTo>
                <a:lnTo>
                  <a:pt x="1121" y="5177"/>
                </a:lnTo>
                <a:cubicBezTo>
                  <a:pt x="1469" y="4655"/>
                  <a:pt x="1842" y="4008"/>
                  <a:pt x="2266" y="3410"/>
                </a:cubicBezTo>
                <a:cubicBezTo>
                  <a:pt x="2689" y="2813"/>
                  <a:pt x="3137" y="2215"/>
                  <a:pt x="3485" y="1718"/>
                </a:cubicBezTo>
                <a:cubicBezTo>
                  <a:pt x="3709" y="1419"/>
                  <a:pt x="3908" y="1145"/>
                  <a:pt x="4107" y="871"/>
                </a:cubicBezTo>
                <a:cubicBezTo>
                  <a:pt x="4257" y="672"/>
                  <a:pt x="4431" y="473"/>
                  <a:pt x="4580" y="274"/>
                </a:cubicBezTo>
                <a:lnTo>
                  <a:pt x="4755" y="25"/>
                </a:lnTo>
                <a:cubicBezTo>
                  <a:pt x="4780" y="25"/>
                  <a:pt x="4780" y="0"/>
                  <a:pt x="475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6" name="Google Shape;666;p36"/>
          <p:cNvGrpSpPr/>
          <p:nvPr/>
        </p:nvGrpSpPr>
        <p:grpSpPr>
          <a:xfrm>
            <a:off x="758100" y="1201392"/>
            <a:ext cx="2030682" cy="2740719"/>
            <a:chOff x="1026866" y="1449517"/>
            <a:chExt cx="2030682" cy="2740719"/>
          </a:xfrm>
        </p:grpSpPr>
        <p:grpSp>
          <p:nvGrpSpPr>
            <p:cNvPr id="667" name="Google Shape;667;p36"/>
            <p:cNvGrpSpPr/>
            <p:nvPr/>
          </p:nvGrpSpPr>
          <p:grpSpPr>
            <a:xfrm>
              <a:off x="1419335" y="1592450"/>
              <a:ext cx="1569525" cy="895453"/>
              <a:chOff x="947729" y="1544656"/>
              <a:chExt cx="1640390" cy="961715"/>
            </a:xfrm>
          </p:grpSpPr>
          <p:sp>
            <p:nvSpPr>
              <p:cNvPr id="668" name="Google Shape;668;p36"/>
              <p:cNvSpPr/>
              <p:nvPr/>
            </p:nvSpPr>
            <p:spPr>
              <a:xfrm>
                <a:off x="2298446" y="2025491"/>
                <a:ext cx="19939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449" h="723" extrusionOk="0">
                    <a:moveTo>
                      <a:pt x="175" y="1"/>
                    </a:moveTo>
                    <a:lnTo>
                      <a:pt x="1" y="623"/>
                    </a:lnTo>
                    <a:cubicBezTo>
                      <a:pt x="1" y="623"/>
                      <a:pt x="26" y="648"/>
                      <a:pt x="26" y="648"/>
                    </a:cubicBezTo>
                    <a:lnTo>
                      <a:pt x="250" y="722"/>
                    </a:lnTo>
                    <a:cubicBezTo>
                      <a:pt x="275" y="722"/>
                      <a:pt x="275" y="698"/>
                      <a:pt x="275" y="698"/>
                    </a:cubicBezTo>
                    <a:lnTo>
                      <a:pt x="449" y="75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36"/>
              <p:cNvSpPr/>
              <p:nvPr/>
            </p:nvSpPr>
            <p:spPr>
              <a:xfrm>
                <a:off x="2320560" y="2032108"/>
                <a:ext cx="21049" cy="31840"/>
              </a:xfrm>
              <a:custGeom>
                <a:avLst/>
                <a:gdLst/>
                <a:ahLst/>
                <a:cxnLst/>
                <a:rect l="l" t="t" r="r" b="b"/>
                <a:pathLst>
                  <a:path w="474" h="717" extrusionOk="0">
                    <a:moveTo>
                      <a:pt x="175" y="1"/>
                    </a:moveTo>
                    <a:cubicBezTo>
                      <a:pt x="175" y="26"/>
                      <a:pt x="175" y="26"/>
                      <a:pt x="175" y="26"/>
                    </a:cubicBezTo>
                    <a:lnTo>
                      <a:pt x="1" y="623"/>
                    </a:lnTo>
                    <a:lnTo>
                      <a:pt x="225" y="698"/>
                    </a:lnTo>
                    <a:cubicBezTo>
                      <a:pt x="237" y="710"/>
                      <a:pt x="243" y="717"/>
                      <a:pt x="250" y="717"/>
                    </a:cubicBezTo>
                    <a:cubicBezTo>
                      <a:pt x="256" y="717"/>
                      <a:pt x="262" y="710"/>
                      <a:pt x="274" y="698"/>
                    </a:cubicBezTo>
                    <a:lnTo>
                      <a:pt x="474" y="125"/>
                    </a:lnTo>
                    <a:lnTo>
                      <a:pt x="474" y="100"/>
                    </a:lnTo>
                    <a:lnTo>
                      <a:pt x="2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36"/>
              <p:cNvSpPr/>
              <p:nvPr/>
            </p:nvSpPr>
            <p:spPr>
              <a:xfrm>
                <a:off x="1719250" y="2057553"/>
                <a:ext cx="24380" cy="42054"/>
              </a:xfrm>
              <a:custGeom>
                <a:avLst/>
                <a:gdLst/>
                <a:ahLst/>
                <a:cxnLst/>
                <a:rect l="l" t="t" r="r" b="b"/>
                <a:pathLst>
                  <a:path w="549" h="947" extrusionOk="0">
                    <a:moveTo>
                      <a:pt x="300" y="0"/>
                    </a:moveTo>
                    <a:cubicBezTo>
                      <a:pt x="300" y="25"/>
                      <a:pt x="275" y="25"/>
                      <a:pt x="275" y="25"/>
                    </a:cubicBezTo>
                    <a:lnTo>
                      <a:pt x="26" y="100"/>
                    </a:lnTo>
                    <a:lnTo>
                      <a:pt x="1" y="100"/>
                    </a:lnTo>
                    <a:cubicBezTo>
                      <a:pt x="1" y="100"/>
                      <a:pt x="1" y="100"/>
                      <a:pt x="1" y="125"/>
                    </a:cubicBezTo>
                    <a:lnTo>
                      <a:pt x="250" y="946"/>
                    </a:lnTo>
                    <a:lnTo>
                      <a:pt x="275" y="946"/>
                    </a:lnTo>
                    <a:lnTo>
                      <a:pt x="524" y="872"/>
                    </a:lnTo>
                    <a:cubicBezTo>
                      <a:pt x="548" y="872"/>
                      <a:pt x="548" y="872"/>
                      <a:pt x="548" y="847"/>
                    </a:cubicBezTo>
                    <a:lnTo>
                      <a:pt x="3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36"/>
              <p:cNvSpPr/>
              <p:nvPr/>
            </p:nvSpPr>
            <p:spPr>
              <a:xfrm>
                <a:off x="1696070" y="2065280"/>
                <a:ext cx="25445" cy="42054"/>
              </a:xfrm>
              <a:custGeom>
                <a:avLst/>
                <a:gdLst/>
                <a:ahLst/>
                <a:cxnLst/>
                <a:rect l="l" t="t" r="r" b="b"/>
                <a:pathLst>
                  <a:path w="573" h="947" extrusionOk="0">
                    <a:moveTo>
                      <a:pt x="274" y="1"/>
                    </a:moveTo>
                    <a:lnTo>
                      <a:pt x="25" y="75"/>
                    </a:lnTo>
                    <a:cubicBezTo>
                      <a:pt x="0" y="75"/>
                      <a:pt x="0" y="100"/>
                      <a:pt x="0" y="100"/>
                    </a:cubicBezTo>
                    <a:lnTo>
                      <a:pt x="274" y="946"/>
                    </a:lnTo>
                    <a:lnTo>
                      <a:pt x="299" y="946"/>
                    </a:lnTo>
                    <a:lnTo>
                      <a:pt x="548" y="872"/>
                    </a:lnTo>
                    <a:cubicBezTo>
                      <a:pt x="548" y="872"/>
                      <a:pt x="573" y="872"/>
                      <a:pt x="548" y="847"/>
                    </a:cubicBez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36"/>
              <p:cNvSpPr/>
              <p:nvPr/>
            </p:nvSpPr>
            <p:spPr>
              <a:xfrm>
                <a:off x="1651841" y="2078557"/>
                <a:ext cx="25490" cy="43164"/>
              </a:xfrm>
              <a:custGeom>
                <a:avLst/>
                <a:gdLst/>
                <a:ahLst/>
                <a:cxnLst/>
                <a:rect l="l" t="t" r="r" b="b"/>
                <a:pathLst>
                  <a:path w="574" h="972" extrusionOk="0">
                    <a:moveTo>
                      <a:pt x="274" y="0"/>
                    </a:moveTo>
                    <a:cubicBezTo>
                      <a:pt x="274" y="0"/>
                      <a:pt x="274" y="0"/>
                      <a:pt x="274" y="25"/>
                    </a:cubicBezTo>
                    <a:lnTo>
                      <a:pt x="25" y="100"/>
                    </a:lnTo>
                    <a:lnTo>
                      <a:pt x="1" y="100"/>
                    </a:lnTo>
                    <a:cubicBezTo>
                      <a:pt x="1" y="100"/>
                      <a:pt x="1" y="125"/>
                      <a:pt x="1" y="125"/>
                    </a:cubicBezTo>
                    <a:lnTo>
                      <a:pt x="299" y="971"/>
                    </a:lnTo>
                    <a:lnTo>
                      <a:pt x="548" y="896"/>
                    </a:lnTo>
                    <a:cubicBezTo>
                      <a:pt x="573" y="872"/>
                      <a:pt x="573" y="872"/>
                      <a:pt x="548" y="872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36"/>
              <p:cNvSpPr/>
              <p:nvPr/>
            </p:nvSpPr>
            <p:spPr>
              <a:xfrm>
                <a:off x="1675065" y="2071896"/>
                <a:ext cx="25445" cy="43164"/>
              </a:xfrm>
              <a:custGeom>
                <a:avLst/>
                <a:gdLst/>
                <a:ahLst/>
                <a:cxnLst/>
                <a:rect l="l" t="t" r="r" b="b"/>
                <a:pathLst>
                  <a:path w="573" h="972" extrusionOk="0">
                    <a:moveTo>
                      <a:pt x="249" y="1"/>
                    </a:moveTo>
                    <a:lnTo>
                      <a:pt x="0" y="76"/>
                    </a:lnTo>
                    <a:cubicBezTo>
                      <a:pt x="0" y="76"/>
                      <a:pt x="0" y="101"/>
                      <a:pt x="0" y="101"/>
                    </a:cubicBezTo>
                    <a:lnTo>
                      <a:pt x="274" y="947"/>
                    </a:lnTo>
                    <a:cubicBezTo>
                      <a:pt x="274" y="947"/>
                      <a:pt x="274" y="972"/>
                      <a:pt x="274" y="972"/>
                    </a:cubicBezTo>
                    <a:lnTo>
                      <a:pt x="299" y="972"/>
                    </a:lnTo>
                    <a:lnTo>
                      <a:pt x="548" y="897"/>
                    </a:lnTo>
                    <a:cubicBezTo>
                      <a:pt x="548" y="872"/>
                      <a:pt x="573" y="872"/>
                      <a:pt x="548" y="847"/>
                    </a:cubicBez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36"/>
              <p:cNvSpPr/>
              <p:nvPr/>
            </p:nvSpPr>
            <p:spPr>
              <a:xfrm>
                <a:off x="2231037" y="2010038"/>
                <a:ext cx="17719" cy="33172"/>
              </a:xfrm>
              <a:custGeom>
                <a:avLst/>
                <a:gdLst/>
                <a:ahLst/>
                <a:cxnLst/>
                <a:rect l="l" t="t" r="r" b="b"/>
                <a:pathLst>
                  <a:path w="399" h="747" extrusionOk="0">
                    <a:moveTo>
                      <a:pt x="100" y="0"/>
                    </a:moveTo>
                    <a:lnTo>
                      <a:pt x="0" y="672"/>
                    </a:lnTo>
                    <a:cubicBezTo>
                      <a:pt x="0" y="672"/>
                      <a:pt x="0" y="697"/>
                      <a:pt x="0" y="697"/>
                    </a:cubicBezTo>
                    <a:lnTo>
                      <a:pt x="25" y="697"/>
                    </a:lnTo>
                    <a:lnTo>
                      <a:pt x="274" y="747"/>
                    </a:lnTo>
                    <a:cubicBezTo>
                      <a:pt x="274" y="747"/>
                      <a:pt x="274" y="722"/>
                      <a:pt x="299" y="722"/>
                    </a:cubicBezTo>
                    <a:lnTo>
                      <a:pt x="399" y="75"/>
                    </a:lnTo>
                    <a:cubicBezTo>
                      <a:pt x="399" y="50"/>
                      <a:pt x="374" y="50"/>
                      <a:pt x="374" y="50"/>
                    </a:cubicBez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36"/>
              <p:cNvSpPr/>
              <p:nvPr/>
            </p:nvSpPr>
            <p:spPr>
              <a:xfrm>
                <a:off x="2275266" y="2018875"/>
                <a:ext cx="19939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449" h="723" extrusionOk="0">
                    <a:moveTo>
                      <a:pt x="149" y="0"/>
                    </a:moveTo>
                    <a:lnTo>
                      <a:pt x="0" y="647"/>
                    </a:lnTo>
                    <a:cubicBezTo>
                      <a:pt x="0" y="672"/>
                      <a:pt x="0" y="672"/>
                      <a:pt x="25" y="672"/>
                    </a:cubicBezTo>
                    <a:lnTo>
                      <a:pt x="274" y="722"/>
                    </a:lnTo>
                    <a:lnTo>
                      <a:pt x="299" y="722"/>
                    </a:lnTo>
                    <a:lnTo>
                      <a:pt x="448" y="100"/>
                    </a:lnTo>
                    <a:cubicBezTo>
                      <a:pt x="448" y="75"/>
                      <a:pt x="448" y="75"/>
                      <a:pt x="448" y="75"/>
                    </a:cubicBezTo>
                    <a:lnTo>
                      <a:pt x="1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36"/>
              <p:cNvSpPr/>
              <p:nvPr/>
            </p:nvSpPr>
            <p:spPr>
              <a:xfrm>
                <a:off x="2255371" y="2014434"/>
                <a:ext cx="16608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23" extrusionOk="0">
                    <a:moveTo>
                      <a:pt x="100" y="1"/>
                    </a:moveTo>
                    <a:lnTo>
                      <a:pt x="100" y="26"/>
                    </a:lnTo>
                    <a:lnTo>
                      <a:pt x="0" y="673"/>
                    </a:lnTo>
                    <a:cubicBezTo>
                      <a:pt x="0" y="673"/>
                      <a:pt x="0" y="698"/>
                      <a:pt x="0" y="698"/>
                    </a:cubicBezTo>
                    <a:lnTo>
                      <a:pt x="224" y="722"/>
                    </a:lnTo>
                    <a:cubicBezTo>
                      <a:pt x="224" y="722"/>
                      <a:pt x="249" y="722"/>
                      <a:pt x="249" y="698"/>
                    </a:cubicBezTo>
                    <a:lnTo>
                      <a:pt x="373" y="75"/>
                    </a:lnTo>
                    <a:lnTo>
                      <a:pt x="1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36"/>
              <p:cNvSpPr/>
              <p:nvPr/>
            </p:nvSpPr>
            <p:spPr>
              <a:xfrm>
                <a:off x="2207812" y="2006707"/>
                <a:ext cx="17763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400" h="723" extrusionOk="0">
                    <a:moveTo>
                      <a:pt x="75" y="0"/>
                    </a:moveTo>
                    <a:lnTo>
                      <a:pt x="1" y="672"/>
                    </a:lnTo>
                    <a:cubicBezTo>
                      <a:pt x="1" y="672"/>
                      <a:pt x="1" y="697"/>
                      <a:pt x="1" y="697"/>
                    </a:cubicBezTo>
                    <a:lnTo>
                      <a:pt x="26" y="697"/>
                    </a:lnTo>
                    <a:lnTo>
                      <a:pt x="275" y="722"/>
                    </a:lnTo>
                    <a:cubicBezTo>
                      <a:pt x="299" y="722"/>
                      <a:pt x="299" y="697"/>
                      <a:pt x="299" y="697"/>
                    </a:cubicBezTo>
                    <a:lnTo>
                      <a:pt x="399" y="25"/>
                    </a:lnTo>
                    <a:lnTo>
                      <a:pt x="374" y="2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36"/>
              <p:cNvSpPr/>
              <p:nvPr/>
            </p:nvSpPr>
            <p:spPr>
              <a:xfrm>
                <a:off x="947729" y="1580048"/>
                <a:ext cx="599146" cy="796981"/>
              </a:xfrm>
              <a:custGeom>
                <a:avLst/>
                <a:gdLst/>
                <a:ahLst/>
                <a:cxnLst/>
                <a:rect l="l" t="t" r="r" b="b"/>
                <a:pathLst>
                  <a:path w="13492" h="17947" extrusionOk="0">
                    <a:moveTo>
                      <a:pt x="9335" y="0"/>
                    </a:moveTo>
                    <a:cubicBezTo>
                      <a:pt x="3486" y="5153"/>
                      <a:pt x="947" y="7742"/>
                      <a:pt x="922" y="7766"/>
                    </a:cubicBezTo>
                    <a:cubicBezTo>
                      <a:pt x="897" y="7791"/>
                      <a:pt x="897" y="7791"/>
                      <a:pt x="922" y="7816"/>
                    </a:cubicBezTo>
                    <a:cubicBezTo>
                      <a:pt x="3511" y="5402"/>
                      <a:pt x="5825" y="3585"/>
                      <a:pt x="6746" y="2838"/>
                    </a:cubicBezTo>
                    <a:lnTo>
                      <a:pt x="6746" y="2838"/>
                    </a:lnTo>
                    <a:cubicBezTo>
                      <a:pt x="2266" y="6970"/>
                      <a:pt x="51" y="9708"/>
                      <a:pt x="26" y="9733"/>
                    </a:cubicBezTo>
                    <a:cubicBezTo>
                      <a:pt x="1" y="9758"/>
                      <a:pt x="1" y="9758"/>
                      <a:pt x="26" y="9783"/>
                    </a:cubicBezTo>
                    <a:lnTo>
                      <a:pt x="51" y="9783"/>
                    </a:lnTo>
                    <a:cubicBezTo>
                      <a:pt x="1569" y="8140"/>
                      <a:pt x="3212" y="6597"/>
                      <a:pt x="4929" y="5153"/>
                    </a:cubicBezTo>
                    <a:lnTo>
                      <a:pt x="4929" y="5153"/>
                    </a:lnTo>
                    <a:cubicBezTo>
                      <a:pt x="3759" y="7742"/>
                      <a:pt x="2863" y="10455"/>
                      <a:pt x="2241" y="13218"/>
                    </a:cubicBezTo>
                    <a:cubicBezTo>
                      <a:pt x="2241" y="13218"/>
                      <a:pt x="2241" y="13242"/>
                      <a:pt x="2241" y="13242"/>
                    </a:cubicBezTo>
                    <a:lnTo>
                      <a:pt x="2266" y="13242"/>
                    </a:lnTo>
                    <a:cubicBezTo>
                      <a:pt x="3013" y="12122"/>
                      <a:pt x="3884" y="11077"/>
                      <a:pt x="4904" y="10181"/>
                    </a:cubicBezTo>
                    <a:lnTo>
                      <a:pt x="4904" y="10181"/>
                    </a:lnTo>
                    <a:cubicBezTo>
                      <a:pt x="4456" y="11226"/>
                      <a:pt x="4133" y="12322"/>
                      <a:pt x="3934" y="13442"/>
                    </a:cubicBezTo>
                    <a:cubicBezTo>
                      <a:pt x="2789" y="14811"/>
                      <a:pt x="1768" y="16329"/>
                      <a:pt x="897" y="17897"/>
                    </a:cubicBezTo>
                    <a:cubicBezTo>
                      <a:pt x="872" y="17922"/>
                      <a:pt x="872" y="17922"/>
                      <a:pt x="897" y="17947"/>
                    </a:cubicBezTo>
                    <a:lnTo>
                      <a:pt x="922" y="17947"/>
                    </a:lnTo>
                    <a:cubicBezTo>
                      <a:pt x="2639" y="14686"/>
                      <a:pt x="7170" y="11625"/>
                      <a:pt x="7219" y="11600"/>
                    </a:cubicBezTo>
                    <a:cubicBezTo>
                      <a:pt x="7244" y="11575"/>
                      <a:pt x="7244" y="11550"/>
                      <a:pt x="7219" y="11550"/>
                    </a:cubicBezTo>
                    <a:cubicBezTo>
                      <a:pt x="6771" y="11699"/>
                      <a:pt x="6323" y="11923"/>
                      <a:pt x="5925" y="12197"/>
                    </a:cubicBezTo>
                    <a:lnTo>
                      <a:pt x="5925" y="12197"/>
                    </a:lnTo>
                    <a:cubicBezTo>
                      <a:pt x="9136" y="9857"/>
                      <a:pt x="13442" y="8090"/>
                      <a:pt x="13492" y="8065"/>
                    </a:cubicBezTo>
                    <a:cubicBezTo>
                      <a:pt x="13492" y="8040"/>
                      <a:pt x="13492" y="8040"/>
                      <a:pt x="13492" y="8040"/>
                    </a:cubicBezTo>
                    <a:cubicBezTo>
                      <a:pt x="12621" y="6696"/>
                      <a:pt x="11824" y="5277"/>
                      <a:pt x="11152" y="3834"/>
                    </a:cubicBezTo>
                    <a:lnTo>
                      <a:pt x="11127" y="3834"/>
                    </a:lnTo>
                    <a:cubicBezTo>
                      <a:pt x="11127" y="3834"/>
                      <a:pt x="11127" y="3859"/>
                      <a:pt x="11127" y="3859"/>
                    </a:cubicBezTo>
                    <a:lnTo>
                      <a:pt x="12148" y="6447"/>
                    </a:lnTo>
                    <a:cubicBezTo>
                      <a:pt x="10928" y="4431"/>
                      <a:pt x="9982" y="2266"/>
                      <a:pt x="9360" y="25"/>
                    </a:cubicBezTo>
                    <a:cubicBezTo>
                      <a:pt x="9360" y="0"/>
                      <a:pt x="9335" y="0"/>
                      <a:pt x="93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36"/>
              <p:cNvSpPr/>
              <p:nvPr/>
            </p:nvSpPr>
            <p:spPr>
              <a:xfrm>
                <a:off x="1629726" y="2086284"/>
                <a:ext cx="26600" cy="44274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97" extrusionOk="0">
                    <a:moveTo>
                      <a:pt x="250" y="1"/>
                    </a:moveTo>
                    <a:lnTo>
                      <a:pt x="1" y="100"/>
                    </a:lnTo>
                    <a:lnTo>
                      <a:pt x="299" y="971"/>
                    </a:lnTo>
                    <a:cubicBezTo>
                      <a:pt x="299" y="971"/>
                      <a:pt x="299" y="996"/>
                      <a:pt x="299" y="996"/>
                    </a:cubicBezTo>
                    <a:lnTo>
                      <a:pt x="324" y="996"/>
                    </a:lnTo>
                    <a:lnTo>
                      <a:pt x="573" y="897"/>
                    </a:lnTo>
                    <a:cubicBezTo>
                      <a:pt x="573" y="897"/>
                      <a:pt x="598" y="897"/>
                      <a:pt x="598" y="87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36"/>
              <p:cNvSpPr/>
              <p:nvPr/>
            </p:nvSpPr>
            <p:spPr>
              <a:xfrm>
                <a:off x="1381049" y="1544656"/>
                <a:ext cx="659940" cy="369248"/>
              </a:xfrm>
              <a:custGeom>
                <a:avLst/>
                <a:gdLst/>
                <a:ahLst/>
                <a:cxnLst/>
                <a:rect l="l" t="t" r="r" b="b"/>
                <a:pathLst>
                  <a:path w="14861" h="8315" extrusionOk="0">
                    <a:moveTo>
                      <a:pt x="0" y="1"/>
                    </a:moveTo>
                    <a:cubicBezTo>
                      <a:pt x="0" y="26"/>
                      <a:pt x="0" y="26"/>
                      <a:pt x="0" y="51"/>
                    </a:cubicBezTo>
                    <a:cubicBezTo>
                      <a:pt x="822" y="2316"/>
                      <a:pt x="1842" y="4481"/>
                      <a:pt x="3062" y="6572"/>
                    </a:cubicBezTo>
                    <a:cubicBezTo>
                      <a:pt x="3062" y="6547"/>
                      <a:pt x="3062" y="6547"/>
                      <a:pt x="3062" y="6547"/>
                    </a:cubicBezTo>
                    <a:cubicBezTo>
                      <a:pt x="3062" y="6547"/>
                      <a:pt x="3062" y="6522"/>
                      <a:pt x="3062" y="6522"/>
                    </a:cubicBezTo>
                    <a:lnTo>
                      <a:pt x="2564" y="4954"/>
                    </a:lnTo>
                    <a:cubicBezTo>
                      <a:pt x="2514" y="4805"/>
                      <a:pt x="2415" y="4606"/>
                      <a:pt x="2365" y="4456"/>
                    </a:cubicBezTo>
                    <a:lnTo>
                      <a:pt x="2365" y="4456"/>
                    </a:lnTo>
                    <a:cubicBezTo>
                      <a:pt x="2440" y="4606"/>
                      <a:pt x="2539" y="4830"/>
                      <a:pt x="2713" y="5203"/>
                    </a:cubicBezTo>
                    <a:cubicBezTo>
                      <a:pt x="3734" y="7369"/>
                      <a:pt x="4904" y="8315"/>
                      <a:pt x="4904" y="8315"/>
                    </a:cubicBezTo>
                    <a:cubicBezTo>
                      <a:pt x="10604" y="6771"/>
                      <a:pt x="14387" y="6722"/>
                      <a:pt x="14810" y="6722"/>
                    </a:cubicBezTo>
                    <a:cubicBezTo>
                      <a:pt x="14860" y="6722"/>
                      <a:pt x="14860" y="6672"/>
                      <a:pt x="14810" y="6672"/>
                    </a:cubicBezTo>
                    <a:cubicBezTo>
                      <a:pt x="13815" y="6498"/>
                      <a:pt x="12769" y="6423"/>
                      <a:pt x="11749" y="6423"/>
                    </a:cubicBezTo>
                    <a:cubicBezTo>
                      <a:pt x="12570" y="6273"/>
                      <a:pt x="13417" y="6149"/>
                      <a:pt x="14263" y="6124"/>
                    </a:cubicBezTo>
                    <a:cubicBezTo>
                      <a:pt x="14263" y="6124"/>
                      <a:pt x="14288" y="6099"/>
                      <a:pt x="14288" y="6099"/>
                    </a:cubicBezTo>
                    <a:cubicBezTo>
                      <a:pt x="14288" y="6099"/>
                      <a:pt x="14288" y="6074"/>
                      <a:pt x="14288" y="6074"/>
                    </a:cubicBezTo>
                    <a:cubicBezTo>
                      <a:pt x="12446" y="4979"/>
                      <a:pt x="13591" y="2764"/>
                      <a:pt x="13715" y="2515"/>
                    </a:cubicBezTo>
                    <a:cubicBezTo>
                      <a:pt x="13715" y="2490"/>
                      <a:pt x="13715" y="2490"/>
                      <a:pt x="13715" y="2490"/>
                    </a:cubicBezTo>
                    <a:lnTo>
                      <a:pt x="13690" y="2490"/>
                    </a:lnTo>
                    <a:lnTo>
                      <a:pt x="12968" y="3784"/>
                    </a:lnTo>
                    <a:cubicBezTo>
                      <a:pt x="13018" y="3287"/>
                      <a:pt x="13118" y="2789"/>
                      <a:pt x="13267" y="2316"/>
                    </a:cubicBezTo>
                    <a:cubicBezTo>
                      <a:pt x="13267" y="2316"/>
                      <a:pt x="13267" y="2316"/>
                      <a:pt x="13267" y="2291"/>
                    </a:cubicBezTo>
                    <a:lnTo>
                      <a:pt x="13242" y="2291"/>
                    </a:lnTo>
                    <a:cubicBezTo>
                      <a:pt x="9857" y="2764"/>
                      <a:pt x="6571" y="3710"/>
                      <a:pt x="3460" y="5104"/>
                    </a:cubicBezTo>
                    <a:cubicBezTo>
                      <a:pt x="896" y="1967"/>
                      <a:pt x="25" y="51"/>
                      <a:pt x="25" y="26"/>
                    </a:cubicBezTo>
                    <a:cubicBezTo>
                      <a:pt x="25" y="26"/>
                      <a:pt x="25" y="1"/>
                      <a:pt x="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36"/>
              <p:cNvSpPr/>
              <p:nvPr/>
            </p:nvSpPr>
            <p:spPr>
              <a:xfrm>
                <a:off x="1554590" y="2162575"/>
                <a:ext cx="813545" cy="183492"/>
              </a:xfrm>
              <a:custGeom>
                <a:avLst/>
                <a:gdLst/>
                <a:ahLst/>
                <a:cxnLst/>
                <a:rect l="l" t="t" r="r" b="b"/>
                <a:pathLst>
                  <a:path w="18320" h="4132" extrusionOk="0">
                    <a:moveTo>
                      <a:pt x="10703" y="0"/>
                    </a:moveTo>
                    <a:cubicBezTo>
                      <a:pt x="6422" y="871"/>
                      <a:pt x="4505" y="2190"/>
                      <a:pt x="3808" y="2813"/>
                    </a:cubicBezTo>
                    <a:cubicBezTo>
                      <a:pt x="4057" y="2514"/>
                      <a:pt x="4331" y="2265"/>
                      <a:pt x="4630" y="2016"/>
                    </a:cubicBezTo>
                    <a:cubicBezTo>
                      <a:pt x="4630" y="1991"/>
                      <a:pt x="4630" y="1991"/>
                      <a:pt x="4630" y="1991"/>
                    </a:cubicBezTo>
                    <a:cubicBezTo>
                      <a:pt x="4630" y="1979"/>
                      <a:pt x="4624" y="1973"/>
                      <a:pt x="4617" y="1973"/>
                    </a:cubicBezTo>
                    <a:cubicBezTo>
                      <a:pt x="4611" y="1973"/>
                      <a:pt x="4605" y="1979"/>
                      <a:pt x="4605" y="1991"/>
                    </a:cubicBezTo>
                    <a:cubicBezTo>
                      <a:pt x="3734" y="2290"/>
                      <a:pt x="3560" y="2464"/>
                      <a:pt x="3560" y="2464"/>
                    </a:cubicBezTo>
                    <a:cubicBezTo>
                      <a:pt x="1046" y="2514"/>
                      <a:pt x="0" y="4082"/>
                      <a:pt x="0" y="4082"/>
                    </a:cubicBezTo>
                    <a:cubicBezTo>
                      <a:pt x="0" y="4107"/>
                      <a:pt x="0" y="4107"/>
                      <a:pt x="0" y="4132"/>
                    </a:cubicBezTo>
                    <a:lnTo>
                      <a:pt x="25" y="4132"/>
                    </a:lnTo>
                    <a:cubicBezTo>
                      <a:pt x="6820" y="3634"/>
                      <a:pt x="18196" y="3634"/>
                      <a:pt x="18295" y="3634"/>
                    </a:cubicBezTo>
                    <a:cubicBezTo>
                      <a:pt x="18320" y="3634"/>
                      <a:pt x="18320" y="3634"/>
                      <a:pt x="18320" y="3609"/>
                    </a:cubicBezTo>
                    <a:cubicBezTo>
                      <a:pt x="18320" y="3609"/>
                      <a:pt x="18320" y="3584"/>
                      <a:pt x="18295" y="3584"/>
                    </a:cubicBezTo>
                    <a:cubicBezTo>
                      <a:pt x="15632" y="2713"/>
                      <a:pt x="13068" y="1518"/>
                      <a:pt x="1070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36"/>
              <p:cNvSpPr/>
              <p:nvPr/>
            </p:nvSpPr>
            <p:spPr>
              <a:xfrm>
                <a:off x="2296270" y="1629783"/>
                <a:ext cx="222215" cy="388033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8738" extrusionOk="0">
                    <a:moveTo>
                      <a:pt x="573" y="1"/>
                    </a:moveTo>
                    <a:cubicBezTo>
                      <a:pt x="149" y="1195"/>
                      <a:pt x="0" y="1643"/>
                      <a:pt x="0" y="1643"/>
                    </a:cubicBezTo>
                    <a:cubicBezTo>
                      <a:pt x="647" y="3585"/>
                      <a:pt x="224" y="5925"/>
                      <a:pt x="224" y="5925"/>
                    </a:cubicBezTo>
                    <a:cubicBezTo>
                      <a:pt x="224" y="5950"/>
                      <a:pt x="224" y="5950"/>
                      <a:pt x="224" y="5974"/>
                    </a:cubicBezTo>
                    <a:lnTo>
                      <a:pt x="249" y="5974"/>
                    </a:lnTo>
                    <a:cubicBezTo>
                      <a:pt x="373" y="5651"/>
                      <a:pt x="473" y="5352"/>
                      <a:pt x="573" y="5029"/>
                    </a:cubicBezTo>
                    <a:cubicBezTo>
                      <a:pt x="1643" y="6049"/>
                      <a:pt x="2564" y="7219"/>
                      <a:pt x="3261" y="8538"/>
                    </a:cubicBezTo>
                    <a:cubicBezTo>
                      <a:pt x="3360" y="8712"/>
                      <a:pt x="3360" y="8737"/>
                      <a:pt x="3410" y="8737"/>
                    </a:cubicBezTo>
                    <a:cubicBezTo>
                      <a:pt x="3410" y="8737"/>
                      <a:pt x="3410" y="8737"/>
                      <a:pt x="3435" y="8712"/>
                    </a:cubicBezTo>
                    <a:cubicBezTo>
                      <a:pt x="3659" y="8040"/>
                      <a:pt x="3983" y="7418"/>
                      <a:pt x="4431" y="6846"/>
                    </a:cubicBezTo>
                    <a:cubicBezTo>
                      <a:pt x="4431" y="6846"/>
                      <a:pt x="4431" y="6821"/>
                      <a:pt x="4431" y="6821"/>
                    </a:cubicBezTo>
                    <a:lnTo>
                      <a:pt x="3460" y="5228"/>
                    </a:lnTo>
                    <a:lnTo>
                      <a:pt x="4456" y="6597"/>
                    </a:lnTo>
                    <a:lnTo>
                      <a:pt x="4505" y="6597"/>
                    </a:lnTo>
                    <a:cubicBezTo>
                      <a:pt x="4829" y="5153"/>
                      <a:pt x="5003" y="3709"/>
                      <a:pt x="4978" y="2241"/>
                    </a:cubicBezTo>
                    <a:cubicBezTo>
                      <a:pt x="4978" y="2216"/>
                      <a:pt x="4978" y="2216"/>
                      <a:pt x="4953" y="2216"/>
                    </a:cubicBezTo>
                    <a:cubicBezTo>
                      <a:pt x="4928" y="2216"/>
                      <a:pt x="4928" y="2216"/>
                      <a:pt x="4928" y="2241"/>
                    </a:cubicBezTo>
                    <a:lnTo>
                      <a:pt x="4381" y="5501"/>
                    </a:lnTo>
                    <a:cubicBezTo>
                      <a:pt x="2340" y="3460"/>
                      <a:pt x="1045" y="2191"/>
                      <a:pt x="1021" y="2166"/>
                    </a:cubicBezTo>
                    <a:cubicBezTo>
                      <a:pt x="1021" y="2159"/>
                      <a:pt x="1016" y="2156"/>
                      <a:pt x="1010" y="2156"/>
                    </a:cubicBezTo>
                    <a:cubicBezTo>
                      <a:pt x="996" y="2156"/>
                      <a:pt x="971" y="2173"/>
                      <a:pt x="971" y="2191"/>
                    </a:cubicBezTo>
                    <a:cubicBezTo>
                      <a:pt x="971" y="2191"/>
                      <a:pt x="971" y="2216"/>
                      <a:pt x="971" y="2216"/>
                    </a:cubicBezTo>
                    <a:cubicBezTo>
                      <a:pt x="1195" y="2888"/>
                      <a:pt x="1269" y="3585"/>
                      <a:pt x="1269" y="4257"/>
                    </a:cubicBezTo>
                    <a:cubicBezTo>
                      <a:pt x="1021" y="3336"/>
                      <a:pt x="697" y="2440"/>
                      <a:pt x="349" y="1544"/>
                    </a:cubicBezTo>
                    <a:cubicBezTo>
                      <a:pt x="498" y="1046"/>
                      <a:pt x="597" y="548"/>
                      <a:pt x="622" y="25"/>
                    </a:cubicBezTo>
                    <a:cubicBezTo>
                      <a:pt x="622" y="1"/>
                      <a:pt x="622" y="1"/>
                      <a:pt x="5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6"/>
              <p:cNvSpPr/>
              <p:nvPr/>
            </p:nvSpPr>
            <p:spPr>
              <a:xfrm>
                <a:off x="2184632" y="2004487"/>
                <a:ext cx="16608" cy="3210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723" extrusionOk="0">
                    <a:moveTo>
                      <a:pt x="75" y="1"/>
                    </a:moveTo>
                    <a:lnTo>
                      <a:pt x="0" y="673"/>
                    </a:lnTo>
                    <a:cubicBezTo>
                      <a:pt x="0" y="673"/>
                      <a:pt x="0" y="698"/>
                      <a:pt x="0" y="698"/>
                    </a:cubicBezTo>
                    <a:lnTo>
                      <a:pt x="25" y="698"/>
                    </a:lnTo>
                    <a:lnTo>
                      <a:pt x="299" y="722"/>
                    </a:lnTo>
                    <a:cubicBezTo>
                      <a:pt x="299" y="722"/>
                      <a:pt x="299" y="698"/>
                      <a:pt x="324" y="698"/>
                    </a:cubicBezTo>
                    <a:lnTo>
                      <a:pt x="373" y="26"/>
                    </a:lnTo>
                    <a:cubicBezTo>
                      <a:pt x="373" y="1"/>
                      <a:pt x="373" y="1"/>
                      <a:pt x="3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6"/>
              <p:cNvSpPr/>
              <p:nvPr/>
            </p:nvSpPr>
            <p:spPr>
              <a:xfrm>
                <a:off x="1220741" y="2239931"/>
                <a:ext cx="80777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1819" h="2390" extrusionOk="0">
                    <a:moveTo>
                      <a:pt x="897" y="0"/>
                    </a:moveTo>
                    <a:cubicBezTo>
                      <a:pt x="399" y="0"/>
                      <a:pt x="1" y="548"/>
                      <a:pt x="1" y="1195"/>
                    </a:cubicBezTo>
                    <a:cubicBezTo>
                      <a:pt x="1" y="1842"/>
                      <a:pt x="399" y="2390"/>
                      <a:pt x="897" y="2390"/>
                    </a:cubicBezTo>
                    <a:cubicBezTo>
                      <a:pt x="1395" y="2390"/>
                      <a:pt x="1818" y="1842"/>
                      <a:pt x="1818" y="1195"/>
                    </a:cubicBezTo>
                    <a:cubicBezTo>
                      <a:pt x="1818" y="548"/>
                      <a:pt x="1395" y="0"/>
                      <a:pt x="8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6"/>
              <p:cNvSpPr/>
              <p:nvPr/>
            </p:nvSpPr>
            <p:spPr>
              <a:xfrm>
                <a:off x="2162517" y="2002266"/>
                <a:ext cx="14388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324" h="773" extrusionOk="0">
                    <a:moveTo>
                      <a:pt x="25" y="1"/>
                    </a:moveTo>
                    <a:cubicBezTo>
                      <a:pt x="25" y="1"/>
                      <a:pt x="25" y="26"/>
                      <a:pt x="25" y="26"/>
                    </a:cubicBezTo>
                    <a:lnTo>
                      <a:pt x="0" y="723"/>
                    </a:lnTo>
                    <a:cubicBezTo>
                      <a:pt x="0" y="723"/>
                      <a:pt x="0" y="723"/>
                      <a:pt x="0" y="748"/>
                    </a:cubicBezTo>
                    <a:lnTo>
                      <a:pt x="274" y="772"/>
                    </a:lnTo>
                    <a:cubicBezTo>
                      <a:pt x="274" y="772"/>
                      <a:pt x="299" y="748"/>
                      <a:pt x="299" y="748"/>
                    </a:cubicBezTo>
                    <a:lnTo>
                      <a:pt x="324" y="51"/>
                    </a:lnTo>
                    <a:cubicBezTo>
                      <a:pt x="324" y="26"/>
                      <a:pt x="324" y="26"/>
                      <a:pt x="324" y="26"/>
                    </a:cubicBezTo>
                    <a:lnTo>
                      <a:pt x="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6"/>
              <p:cNvSpPr/>
              <p:nvPr/>
            </p:nvSpPr>
            <p:spPr>
              <a:xfrm>
                <a:off x="2068553" y="2002266"/>
                <a:ext cx="15498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349" h="773" extrusionOk="0">
                    <a:moveTo>
                      <a:pt x="25" y="1"/>
                    </a:moveTo>
                    <a:cubicBezTo>
                      <a:pt x="0" y="1"/>
                      <a:pt x="0" y="1"/>
                      <a:pt x="0" y="26"/>
                    </a:cubicBezTo>
                    <a:lnTo>
                      <a:pt x="25" y="748"/>
                    </a:lnTo>
                    <a:cubicBezTo>
                      <a:pt x="25" y="748"/>
                      <a:pt x="50" y="772"/>
                      <a:pt x="50" y="772"/>
                    </a:cubicBezTo>
                    <a:lnTo>
                      <a:pt x="324" y="772"/>
                    </a:lnTo>
                    <a:cubicBezTo>
                      <a:pt x="324" y="772"/>
                      <a:pt x="349" y="772"/>
                      <a:pt x="324" y="748"/>
                    </a:cubicBezTo>
                    <a:lnTo>
                      <a:pt x="299" y="26"/>
                    </a:lnTo>
                    <a:cubicBezTo>
                      <a:pt x="299" y="1"/>
                      <a:pt x="299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6"/>
              <p:cNvSpPr/>
              <p:nvPr/>
            </p:nvSpPr>
            <p:spPr>
              <a:xfrm>
                <a:off x="2045328" y="2002266"/>
                <a:ext cx="15543" cy="36547"/>
              </a:xfrm>
              <a:custGeom>
                <a:avLst/>
                <a:gdLst/>
                <a:ahLst/>
                <a:cxnLst/>
                <a:rect l="l" t="t" r="r" b="b"/>
                <a:pathLst>
                  <a:path w="350" h="823" extrusionOk="0">
                    <a:moveTo>
                      <a:pt x="275" y="1"/>
                    </a:moveTo>
                    <a:lnTo>
                      <a:pt x="1" y="26"/>
                    </a:lnTo>
                    <a:lnTo>
                      <a:pt x="51" y="772"/>
                    </a:lnTo>
                    <a:cubicBezTo>
                      <a:pt x="51" y="772"/>
                      <a:pt x="51" y="797"/>
                      <a:pt x="51" y="797"/>
                    </a:cubicBezTo>
                    <a:lnTo>
                      <a:pt x="51" y="822"/>
                    </a:lnTo>
                    <a:lnTo>
                      <a:pt x="324" y="797"/>
                    </a:lnTo>
                    <a:cubicBezTo>
                      <a:pt x="324" y="797"/>
                      <a:pt x="349" y="772"/>
                      <a:pt x="349" y="772"/>
                    </a:cubicBezTo>
                    <a:lnTo>
                      <a:pt x="299" y="26"/>
                    </a:lnTo>
                    <a:cubicBezTo>
                      <a:pt x="299" y="1"/>
                      <a:pt x="299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6"/>
              <p:cNvSpPr/>
              <p:nvPr/>
            </p:nvSpPr>
            <p:spPr>
              <a:xfrm>
                <a:off x="2092888" y="2001156"/>
                <a:ext cx="13278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299" h="773" extrusionOk="0">
                    <a:moveTo>
                      <a:pt x="25" y="1"/>
                    </a:moveTo>
                    <a:cubicBezTo>
                      <a:pt x="0" y="1"/>
                      <a:pt x="0" y="26"/>
                      <a:pt x="0" y="26"/>
                    </a:cubicBezTo>
                    <a:lnTo>
                      <a:pt x="0" y="748"/>
                    </a:lnTo>
                    <a:cubicBezTo>
                      <a:pt x="25" y="773"/>
                      <a:pt x="25" y="773"/>
                      <a:pt x="25" y="773"/>
                    </a:cubicBezTo>
                    <a:lnTo>
                      <a:pt x="274" y="773"/>
                    </a:lnTo>
                    <a:cubicBezTo>
                      <a:pt x="299" y="773"/>
                      <a:pt x="299" y="773"/>
                      <a:pt x="299" y="748"/>
                    </a:cubicBezTo>
                    <a:lnTo>
                      <a:pt x="299" y="26"/>
                    </a:lnTo>
                    <a:cubicBezTo>
                      <a:pt x="299" y="26"/>
                      <a:pt x="299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6"/>
              <p:cNvSpPr/>
              <p:nvPr/>
            </p:nvSpPr>
            <p:spPr>
              <a:xfrm>
                <a:off x="2114958" y="2001156"/>
                <a:ext cx="14432" cy="34327"/>
              </a:xfrm>
              <a:custGeom>
                <a:avLst/>
                <a:gdLst/>
                <a:ahLst/>
                <a:cxnLst/>
                <a:rect l="l" t="t" r="r" b="b"/>
                <a:pathLst>
                  <a:path w="325" h="773" extrusionOk="0">
                    <a:moveTo>
                      <a:pt x="26" y="1"/>
                    </a:moveTo>
                    <a:cubicBezTo>
                      <a:pt x="26" y="1"/>
                      <a:pt x="26" y="26"/>
                      <a:pt x="1" y="26"/>
                    </a:cubicBezTo>
                    <a:lnTo>
                      <a:pt x="1" y="748"/>
                    </a:lnTo>
                    <a:cubicBezTo>
                      <a:pt x="26" y="773"/>
                      <a:pt x="26" y="773"/>
                      <a:pt x="51" y="773"/>
                    </a:cubicBezTo>
                    <a:lnTo>
                      <a:pt x="300" y="773"/>
                    </a:lnTo>
                    <a:cubicBezTo>
                      <a:pt x="324" y="773"/>
                      <a:pt x="324" y="748"/>
                      <a:pt x="324" y="748"/>
                    </a:cubicBezTo>
                    <a:lnTo>
                      <a:pt x="324" y="26"/>
                    </a:lnTo>
                    <a:cubicBezTo>
                      <a:pt x="324" y="26"/>
                      <a:pt x="324" y="1"/>
                      <a:pt x="3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6"/>
              <p:cNvSpPr/>
              <p:nvPr/>
            </p:nvSpPr>
            <p:spPr>
              <a:xfrm>
                <a:off x="2138182" y="2002266"/>
                <a:ext cx="15543" cy="33217"/>
              </a:xfrm>
              <a:custGeom>
                <a:avLst/>
                <a:gdLst/>
                <a:ahLst/>
                <a:cxnLst/>
                <a:rect l="l" t="t" r="r" b="b"/>
                <a:pathLst>
                  <a:path w="350" h="748" extrusionOk="0">
                    <a:moveTo>
                      <a:pt x="50" y="1"/>
                    </a:moveTo>
                    <a:lnTo>
                      <a:pt x="1" y="723"/>
                    </a:lnTo>
                    <a:lnTo>
                      <a:pt x="26" y="723"/>
                    </a:lnTo>
                    <a:lnTo>
                      <a:pt x="299" y="748"/>
                    </a:lnTo>
                    <a:cubicBezTo>
                      <a:pt x="299" y="748"/>
                      <a:pt x="324" y="723"/>
                      <a:pt x="324" y="723"/>
                    </a:cubicBezTo>
                    <a:lnTo>
                      <a:pt x="349" y="26"/>
                    </a:lnTo>
                    <a:cubicBezTo>
                      <a:pt x="349" y="1"/>
                      <a:pt x="349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6"/>
              <p:cNvSpPr/>
              <p:nvPr/>
            </p:nvSpPr>
            <p:spPr>
              <a:xfrm>
                <a:off x="2147019" y="2167237"/>
                <a:ext cx="441100" cy="177763"/>
              </a:xfrm>
              <a:custGeom>
                <a:avLst/>
                <a:gdLst/>
                <a:ahLst/>
                <a:cxnLst/>
                <a:rect l="l" t="t" r="r" b="b"/>
                <a:pathLst>
                  <a:path w="9933" h="4003" extrusionOk="0">
                    <a:moveTo>
                      <a:pt x="4" y="1"/>
                    </a:moveTo>
                    <a:cubicBezTo>
                      <a:pt x="1" y="1"/>
                      <a:pt x="1" y="7"/>
                      <a:pt x="1" y="19"/>
                    </a:cubicBezTo>
                    <a:cubicBezTo>
                      <a:pt x="1" y="19"/>
                      <a:pt x="1" y="19"/>
                      <a:pt x="1" y="44"/>
                    </a:cubicBezTo>
                    <a:cubicBezTo>
                      <a:pt x="1519" y="1164"/>
                      <a:pt x="3187" y="2036"/>
                      <a:pt x="4979" y="2683"/>
                    </a:cubicBezTo>
                    <a:lnTo>
                      <a:pt x="5004" y="2683"/>
                    </a:lnTo>
                    <a:cubicBezTo>
                      <a:pt x="5004" y="2658"/>
                      <a:pt x="5004" y="2658"/>
                      <a:pt x="5004" y="2633"/>
                    </a:cubicBezTo>
                    <a:cubicBezTo>
                      <a:pt x="4307" y="2260"/>
                      <a:pt x="3685" y="1762"/>
                      <a:pt x="3187" y="1164"/>
                    </a:cubicBezTo>
                    <a:lnTo>
                      <a:pt x="3187" y="1164"/>
                    </a:lnTo>
                    <a:cubicBezTo>
                      <a:pt x="6024" y="2583"/>
                      <a:pt x="6522" y="3678"/>
                      <a:pt x="6547" y="3703"/>
                    </a:cubicBezTo>
                    <a:cubicBezTo>
                      <a:pt x="6645" y="3701"/>
                      <a:pt x="6742" y="3700"/>
                      <a:pt x="6839" y="3700"/>
                    </a:cubicBezTo>
                    <a:cubicBezTo>
                      <a:pt x="7883" y="3700"/>
                      <a:pt x="8905" y="3820"/>
                      <a:pt x="9907" y="4002"/>
                    </a:cubicBezTo>
                    <a:lnTo>
                      <a:pt x="9932" y="4002"/>
                    </a:lnTo>
                    <a:cubicBezTo>
                      <a:pt x="9932" y="4002"/>
                      <a:pt x="9932" y="3977"/>
                      <a:pt x="9932" y="3977"/>
                    </a:cubicBezTo>
                    <a:lnTo>
                      <a:pt x="5875" y="1040"/>
                    </a:lnTo>
                    <a:lnTo>
                      <a:pt x="5850" y="1040"/>
                    </a:lnTo>
                    <a:cubicBezTo>
                      <a:pt x="5850" y="1040"/>
                      <a:pt x="5850" y="1065"/>
                      <a:pt x="5850" y="1090"/>
                    </a:cubicBezTo>
                    <a:cubicBezTo>
                      <a:pt x="6348" y="1463"/>
                      <a:pt x="6796" y="1886"/>
                      <a:pt x="7244" y="2359"/>
                    </a:cubicBezTo>
                    <a:cubicBezTo>
                      <a:pt x="5079" y="940"/>
                      <a:pt x="2589" y="144"/>
                      <a:pt x="26" y="19"/>
                    </a:cubicBezTo>
                    <a:cubicBezTo>
                      <a:pt x="13" y="7"/>
                      <a:pt x="7" y="1"/>
                      <a:pt x="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36"/>
              <p:cNvSpPr/>
              <p:nvPr/>
            </p:nvSpPr>
            <p:spPr>
              <a:xfrm>
                <a:off x="1607612" y="2094011"/>
                <a:ext cx="26600" cy="44274"/>
              </a:xfrm>
              <a:custGeom>
                <a:avLst/>
                <a:gdLst/>
                <a:ahLst/>
                <a:cxnLst/>
                <a:rect l="l" t="t" r="r" b="b"/>
                <a:pathLst>
                  <a:path w="599" h="997" extrusionOk="0">
                    <a:moveTo>
                      <a:pt x="250" y="1"/>
                    </a:moveTo>
                    <a:lnTo>
                      <a:pt x="1" y="100"/>
                    </a:lnTo>
                    <a:lnTo>
                      <a:pt x="1" y="125"/>
                    </a:lnTo>
                    <a:lnTo>
                      <a:pt x="324" y="996"/>
                    </a:lnTo>
                    <a:lnTo>
                      <a:pt x="573" y="897"/>
                    </a:lnTo>
                    <a:cubicBezTo>
                      <a:pt x="598" y="897"/>
                      <a:pt x="598" y="872"/>
                      <a:pt x="573" y="872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36"/>
              <p:cNvSpPr/>
              <p:nvPr/>
            </p:nvSpPr>
            <p:spPr>
              <a:xfrm>
                <a:off x="1300362" y="2491939"/>
                <a:ext cx="12168" cy="1443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25" extrusionOk="0">
                    <a:moveTo>
                      <a:pt x="0" y="1"/>
                    </a:moveTo>
                    <a:cubicBezTo>
                      <a:pt x="0" y="1"/>
                      <a:pt x="0" y="25"/>
                      <a:pt x="0" y="25"/>
                    </a:cubicBezTo>
                    <a:lnTo>
                      <a:pt x="0" y="75"/>
                    </a:lnTo>
                    <a:lnTo>
                      <a:pt x="0" y="100"/>
                    </a:lnTo>
                    <a:cubicBezTo>
                      <a:pt x="0" y="125"/>
                      <a:pt x="0" y="150"/>
                      <a:pt x="0" y="175"/>
                    </a:cubicBezTo>
                    <a:cubicBezTo>
                      <a:pt x="0" y="200"/>
                      <a:pt x="25" y="225"/>
                      <a:pt x="50" y="249"/>
                    </a:cubicBezTo>
                    <a:lnTo>
                      <a:pt x="125" y="299"/>
                    </a:lnTo>
                    <a:cubicBezTo>
                      <a:pt x="149" y="299"/>
                      <a:pt x="149" y="299"/>
                      <a:pt x="174" y="324"/>
                    </a:cubicBezTo>
                    <a:lnTo>
                      <a:pt x="274" y="324"/>
                    </a:lnTo>
                    <a:cubicBezTo>
                      <a:pt x="274" y="299"/>
                      <a:pt x="274" y="299"/>
                      <a:pt x="274" y="274"/>
                    </a:cubicBezTo>
                    <a:cubicBezTo>
                      <a:pt x="274" y="249"/>
                      <a:pt x="274" y="225"/>
                      <a:pt x="274" y="225"/>
                    </a:cubicBezTo>
                    <a:cubicBezTo>
                      <a:pt x="274" y="200"/>
                      <a:pt x="274" y="200"/>
                      <a:pt x="274" y="175"/>
                    </a:cubicBezTo>
                    <a:cubicBezTo>
                      <a:pt x="274" y="175"/>
                      <a:pt x="274" y="150"/>
                      <a:pt x="274" y="125"/>
                    </a:cubicBezTo>
                    <a:cubicBezTo>
                      <a:pt x="274" y="100"/>
                      <a:pt x="249" y="75"/>
                      <a:pt x="249" y="50"/>
                    </a:cubicBezTo>
                    <a:cubicBezTo>
                      <a:pt x="224" y="25"/>
                      <a:pt x="199" y="1"/>
                      <a:pt x="1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36"/>
              <p:cNvSpPr/>
              <p:nvPr/>
            </p:nvSpPr>
            <p:spPr>
              <a:xfrm>
                <a:off x="2021038" y="2003377"/>
                <a:ext cx="16608" cy="36547"/>
              </a:xfrm>
              <a:custGeom>
                <a:avLst/>
                <a:gdLst/>
                <a:ahLst/>
                <a:cxnLst/>
                <a:rect l="l" t="t" r="r" b="b"/>
                <a:pathLst>
                  <a:path w="374" h="823" extrusionOk="0">
                    <a:moveTo>
                      <a:pt x="299" y="1"/>
                    </a:moveTo>
                    <a:lnTo>
                      <a:pt x="25" y="26"/>
                    </a:lnTo>
                    <a:lnTo>
                      <a:pt x="0" y="26"/>
                    </a:lnTo>
                    <a:lnTo>
                      <a:pt x="75" y="772"/>
                    </a:lnTo>
                    <a:lnTo>
                      <a:pt x="75" y="797"/>
                    </a:lnTo>
                    <a:lnTo>
                      <a:pt x="100" y="822"/>
                    </a:lnTo>
                    <a:lnTo>
                      <a:pt x="349" y="797"/>
                    </a:lnTo>
                    <a:cubicBezTo>
                      <a:pt x="374" y="797"/>
                      <a:pt x="374" y="797"/>
                      <a:pt x="374" y="772"/>
                    </a:cubicBezTo>
                    <a:lnTo>
                      <a:pt x="299" y="26"/>
                    </a:lnTo>
                    <a:cubicBezTo>
                      <a:pt x="299" y="26"/>
                      <a:pt x="299" y="1"/>
                      <a:pt x="2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36"/>
              <p:cNvSpPr/>
              <p:nvPr/>
            </p:nvSpPr>
            <p:spPr>
              <a:xfrm>
                <a:off x="1433005" y="2164750"/>
                <a:ext cx="29886" cy="46495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47" extrusionOk="0">
                    <a:moveTo>
                      <a:pt x="249" y="1"/>
                    </a:moveTo>
                    <a:lnTo>
                      <a:pt x="0" y="125"/>
                    </a:lnTo>
                    <a:lnTo>
                      <a:pt x="423" y="1046"/>
                    </a:lnTo>
                    <a:lnTo>
                      <a:pt x="448" y="1046"/>
                    </a:lnTo>
                    <a:lnTo>
                      <a:pt x="672" y="947"/>
                    </a:lnTo>
                    <a:cubicBezTo>
                      <a:pt x="672" y="922"/>
                      <a:pt x="672" y="922"/>
                      <a:pt x="672" y="897"/>
                    </a:cubicBez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36"/>
              <p:cNvSpPr/>
              <p:nvPr/>
            </p:nvSpPr>
            <p:spPr>
              <a:xfrm>
                <a:off x="1412000" y="2174698"/>
                <a:ext cx="30996" cy="4649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47" extrusionOk="0">
                    <a:moveTo>
                      <a:pt x="249" y="1"/>
                    </a:moveTo>
                    <a:lnTo>
                      <a:pt x="0" y="125"/>
                    </a:lnTo>
                    <a:cubicBezTo>
                      <a:pt x="0" y="125"/>
                      <a:pt x="0" y="125"/>
                      <a:pt x="0" y="150"/>
                    </a:cubicBezTo>
                    <a:lnTo>
                      <a:pt x="448" y="1046"/>
                    </a:lnTo>
                    <a:lnTo>
                      <a:pt x="697" y="947"/>
                    </a:lnTo>
                    <a:cubicBezTo>
                      <a:pt x="697" y="922"/>
                      <a:pt x="697" y="922"/>
                      <a:pt x="697" y="897"/>
                    </a:cubicBez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36"/>
              <p:cNvSpPr/>
              <p:nvPr/>
            </p:nvSpPr>
            <p:spPr>
              <a:xfrm>
                <a:off x="1454009" y="2154803"/>
                <a:ext cx="30952" cy="46495"/>
              </a:xfrm>
              <a:custGeom>
                <a:avLst/>
                <a:gdLst/>
                <a:ahLst/>
                <a:cxnLst/>
                <a:rect l="l" t="t" r="r" b="b"/>
                <a:pathLst>
                  <a:path w="697" h="1047" extrusionOk="0">
                    <a:moveTo>
                      <a:pt x="249" y="1"/>
                    </a:moveTo>
                    <a:lnTo>
                      <a:pt x="25" y="125"/>
                    </a:lnTo>
                    <a:cubicBezTo>
                      <a:pt x="0" y="125"/>
                      <a:pt x="0" y="125"/>
                      <a:pt x="25" y="150"/>
                    </a:cubicBezTo>
                    <a:lnTo>
                      <a:pt x="423" y="1046"/>
                    </a:lnTo>
                    <a:lnTo>
                      <a:pt x="448" y="1046"/>
                    </a:lnTo>
                    <a:lnTo>
                      <a:pt x="672" y="922"/>
                    </a:lnTo>
                    <a:cubicBezTo>
                      <a:pt x="697" y="922"/>
                      <a:pt x="697" y="897"/>
                      <a:pt x="672" y="897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36"/>
              <p:cNvSpPr/>
              <p:nvPr/>
            </p:nvSpPr>
            <p:spPr>
              <a:xfrm>
                <a:off x="1390996" y="2185755"/>
                <a:ext cx="30996" cy="47605"/>
              </a:xfrm>
              <a:custGeom>
                <a:avLst/>
                <a:gdLst/>
                <a:ahLst/>
                <a:cxnLst/>
                <a:rect l="l" t="t" r="r" b="b"/>
                <a:pathLst>
                  <a:path w="698" h="1072" extrusionOk="0">
                    <a:moveTo>
                      <a:pt x="224" y="1"/>
                    </a:moveTo>
                    <a:lnTo>
                      <a:pt x="0" y="125"/>
                    </a:lnTo>
                    <a:lnTo>
                      <a:pt x="0" y="150"/>
                    </a:lnTo>
                    <a:lnTo>
                      <a:pt x="448" y="1071"/>
                    </a:lnTo>
                    <a:lnTo>
                      <a:pt x="473" y="1071"/>
                    </a:lnTo>
                    <a:lnTo>
                      <a:pt x="697" y="947"/>
                    </a:lnTo>
                    <a:cubicBezTo>
                      <a:pt x="697" y="947"/>
                      <a:pt x="697" y="922"/>
                      <a:pt x="697" y="922"/>
                    </a:cubicBez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6"/>
              <p:cNvSpPr/>
              <p:nvPr/>
            </p:nvSpPr>
            <p:spPr>
              <a:xfrm>
                <a:off x="1327983" y="2217816"/>
                <a:ext cx="34327" cy="48671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096" extrusionOk="0">
                    <a:moveTo>
                      <a:pt x="224" y="1"/>
                    </a:moveTo>
                    <a:lnTo>
                      <a:pt x="0" y="125"/>
                    </a:lnTo>
                    <a:cubicBezTo>
                      <a:pt x="0" y="150"/>
                      <a:pt x="0" y="150"/>
                      <a:pt x="0" y="150"/>
                    </a:cubicBezTo>
                    <a:lnTo>
                      <a:pt x="498" y="1096"/>
                    </a:lnTo>
                    <a:lnTo>
                      <a:pt x="523" y="1096"/>
                    </a:lnTo>
                    <a:lnTo>
                      <a:pt x="747" y="971"/>
                    </a:lnTo>
                    <a:cubicBezTo>
                      <a:pt x="747" y="971"/>
                      <a:pt x="772" y="946"/>
                      <a:pt x="747" y="922"/>
                    </a:cubicBez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6"/>
              <p:cNvSpPr/>
              <p:nvPr/>
            </p:nvSpPr>
            <p:spPr>
              <a:xfrm>
                <a:off x="1368881" y="2195702"/>
                <a:ext cx="32107" cy="4649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047" extrusionOk="0">
                    <a:moveTo>
                      <a:pt x="249" y="1"/>
                    </a:moveTo>
                    <a:lnTo>
                      <a:pt x="25" y="125"/>
                    </a:lnTo>
                    <a:cubicBezTo>
                      <a:pt x="0" y="125"/>
                      <a:pt x="0" y="125"/>
                      <a:pt x="25" y="150"/>
                    </a:cubicBezTo>
                    <a:lnTo>
                      <a:pt x="498" y="1046"/>
                    </a:lnTo>
                    <a:lnTo>
                      <a:pt x="722" y="947"/>
                    </a:lnTo>
                    <a:cubicBezTo>
                      <a:pt x="722" y="922"/>
                      <a:pt x="722" y="922"/>
                      <a:pt x="722" y="897"/>
                    </a:cubicBezTo>
                    <a:lnTo>
                      <a:pt x="2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6"/>
              <p:cNvSpPr/>
              <p:nvPr/>
            </p:nvSpPr>
            <p:spPr>
              <a:xfrm>
                <a:off x="1476079" y="2145966"/>
                <a:ext cx="29886" cy="45384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2" extrusionOk="0">
                    <a:moveTo>
                      <a:pt x="250" y="1"/>
                    </a:moveTo>
                    <a:lnTo>
                      <a:pt x="1" y="100"/>
                    </a:lnTo>
                    <a:cubicBezTo>
                      <a:pt x="1" y="100"/>
                      <a:pt x="1" y="125"/>
                      <a:pt x="1" y="125"/>
                    </a:cubicBezTo>
                    <a:lnTo>
                      <a:pt x="424" y="1021"/>
                    </a:lnTo>
                    <a:lnTo>
                      <a:pt x="673" y="922"/>
                    </a:lnTo>
                    <a:cubicBezTo>
                      <a:pt x="673" y="897"/>
                      <a:pt x="673" y="897"/>
                      <a:pt x="673" y="872"/>
                    </a:cubicBezTo>
                    <a:lnTo>
                      <a:pt x="2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6"/>
              <p:cNvSpPr/>
              <p:nvPr/>
            </p:nvSpPr>
            <p:spPr>
              <a:xfrm>
                <a:off x="1563427" y="2109509"/>
                <a:ext cx="27666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021" extrusionOk="0">
                    <a:moveTo>
                      <a:pt x="274" y="0"/>
                    </a:moveTo>
                    <a:cubicBezTo>
                      <a:pt x="249" y="0"/>
                      <a:pt x="249" y="0"/>
                      <a:pt x="249" y="25"/>
                    </a:cubicBezTo>
                    <a:lnTo>
                      <a:pt x="0" y="100"/>
                    </a:lnTo>
                    <a:cubicBezTo>
                      <a:pt x="0" y="125"/>
                      <a:pt x="0" y="125"/>
                      <a:pt x="0" y="125"/>
                    </a:cubicBezTo>
                    <a:lnTo>
                      <a:pt x="349" y="1021"/>
                    </a:lnTo>
                    <a:lnTo>
                      <a:pt x="374" y="1021"/>
                    </a:lnTo>
                    <a:lnTo>
                      <a:pt x="623" y="921"/>
                    </a:lnTo>
                    <a:cubicBezTo>
                      <a:pt x="623" y="896"/>
                      <a:pt x="623" y="896"/>
                      <a:pt x="623" y="871"/>
                    </a:cubicBez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6"/>
              <p:cNvSpPr/>
              <p:nvPr/>
            </p:nvSpPr>
            <p:spPr>
              <a:xfrm>
                <a:off x="1585541" y="2102848"/>
                <a:ext cx="26556" cy="44274"/>
              </a:xfrm>
              <a:custGeom>
                <a:avLst/>
                <a:gdLst/>
                <a:ahLst/>
                <a:cxnLst/>
                <a:rect l="l" t="t" r="r" b="b"/>
                <a:pathLst>
                  <a:path w="598" h="997" extrusionOk="0">
                    <a:moveTo>
                      <a:pt x="249" y="1"/>
                    </a:moveTo>
                    <a:lnTo>
                      <a:pt x="0" y="100"/>
                    </a:lnTo>
                    <a:lnTo>
                      <a:pt x="349" y="997"/>
                    </a:lnTo>
                    <a:lnTo>
                      <a:pt x="597" y="897"/>
                    </a:lnTo>
                    <a:cubicBezTo>
                      <a:pt x="597" y="872"/>
                      <a:pt x="597" y="872"/>
                      <a:pt x="597" y="87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1497083" y="2136019"/>
                <a:ext cx="28776" cy="45384"/>
              </a:xfrm>
              <a:custGeom>
                <a:avLst/>
                <a:gdLst/>
                <a:ahLst/>
                <a:cxnLst/>
                <a:rect l="l" t="t" r="r" b="b"/>
                <a:pathLst>
                  <a:path w="648" h="1022" extrusionOk="0">
                    <a:moveTo>
                      <a:pt x="275" y="1"/>
                    </a:moveTo>
                    <a:cubicBezTo>
                      <a:pt x="250" y="1"/>
                      <a:pt x="250" y="1"/>
                      <a:pt x="275" y="26"/>
                    </a:cubicBezTo>
                    <a:lnTo>
                      <a:pt x="26" y="125"/>
                    </a:lnTo>
                    <a:cubicBezTo>
                      <a:pt x="1" y="125"/>
                      <a:pt x="1" y="125"/>
                      <a:pt x="26" y="150"/>
                    </a:cubicBezTo>
                    <a:lnTo>
                      <a:pt x="399" y="1021"/>
                    </a:lnTo>
                    <a:lnTo>
                      <a:pt x="648" y="922"/>
                    </a:lnTo>
                    <a:cubicBezTo>
                      <a:pt x="648" y="922"/>
                      <a:pt x="648" y="897"/>
                      <a:pt x="648" y="897"/>
                    </a:cubicBez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6"/>
              <p:cNvSpPr/>
              <p:nvPr/>
            </p:nvSpPr>
            <p:spPr>
              <a:xfrm>
                <a:off x="1519198" y="2127182"/>
                <a:ext cx="29886" cy="45384"/>
              </a:xfrm>
              <a:custGeom>
                <a:avLst/>
                <a:gdLst/>
                <a:ahLst/>
                <a:cxnLst/>
                <a:rect l="l" t="t" r="r" b="b"/>
                <a:pathLst>
                  <a:path w="673" h="1022" extrusionOk="0">
                    <a:moveTo>
                      <a:pt x="249" y="1"/>
                    </a:moveTo>
                    <a:lnTo>
                      <a:pt x="1" y="100"/>
                    </a:lnTo>
                    <a:cubicBezTo>
                      <a:pt x="1" y="125"/>
                      <a:pt x="1" y="125"/>
                      <a:pt x="1" y="125"/>
                    </a:cubicBezTo>
                    <a:lnTo>
                      <a:pt x="374" y="1021"/>
                    </a:lnTo>
                    <a:lnTo>
                      <a:pt x="424" y="1021"/>
                    </a:lnTo>
                    <a:lnTo>
                      <a:pt x="648" y="921"/>
                    </a:lnTo>
                    <a:cubicBezTo>
                      <a:pt x="673" y="921"/>
                      <a:pt x="673" y="897"/>
                      <a:pt x="648" y="897"/>
                    </a:cubicBez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6"/>
              <p:cNvSpPr/>
              <p:nvPr/>
            </p:nvSpPr>
            <p:spPr>
              <a:xfrm>
                <a:off x="1541312" y="2118345"/>
                <a:ext cx="27666" cy="45340"/>
              </a:xfrm>
              <a:custGeom>
                <a:avLst/>
                <a:gdLst/>
                <a:ahLst/>
                <a:cxnLst/>
                <a:rect l="l" t="t" r="r" b="b"/>
                <a:pathLst>
                  <a:path w="623" h="1021" extrusionOk="0">
                    <a:moveTo>
                      <a:pt x="249" y="0"/>
                    </a:moveTo>
                    <a:lnTo>
                      <a:pt x="0" y="100"/>
                    </a:lnTo>
                    <a:lnTo>
                      <a:pt x="0" y="125"/>
                    </a:lnTo>
                    <a:lnTo>
                      <a:pt x="349" y="1021"/>
                    </a:lnTo>
                    <a:lnTo>
                      <a:pt x="374" y="1021"/>
                    </a:lnTo>
                    <a:lnTo>
                      <a:pt x="598" y="921"/>
                    </a:lnTo>
                    <a:cubicBezTo>
                      <a:pt x="623" y="921"/>
                      <a:pt x="623" y="896"/>
                      <a:pt x="623" y="896"/>
                    </a:cubicBezTo>
                    <a:lnTo>
                      <a:pt x="274" y="25"/>
                    </a:lnTo>
                    <a:cubicBezTo>
                      <a:pt x="249" y="0"/>
                      <a:pt x="249" y="0"/>
                      <a:pt x="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1927073" y="2014434"/>
                <a:ext cx="18829" cy="38723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72" extrusionOk="0">
                    <a:moveTo>
                      <a:pt x="274" y="1"/>
                    </a:moveTo>
                    <a:lnTo>
                      <a:pt x="25" y="26"/>
                    </a:lnTo>
                    <a:lnTo>
                      <a:pt x="0" y="26"/>
                    </a:lnTo>
                    <a:cubicBezTo>
                      <a:pt x="0" y="26"/>
                      <a:pt x="0" y="50"/>
                      <a:pt x="0" y="50"/>
                    </a:cubicBezTo>
                    <a:lnTo>
                      <a:pt x="125" y="822"/>
                    </a:lnTo>
                    <a:cubicBezTo>
                      <a:pt x="125" y="847"/>
                      <a:pt x="125" y="847"/>
                      <a:pt x="125" y="847"/>
                    </a:cubicBezTo>
                    <a:lnTo>
                      <a:pt x="150" y="872"/>
                    </a:lnTo>
                    <a:lnTo>
                      <a:pt x="399" y="822"/>
                    </a:lnTo>
                    <a:cubicBezTo>
                      <a:pt x="424" y="822"/>
                      <a:pt x="424" y="797"/>
                      <a:pt x="424" y="797"/>
                    </a:cubicBezTo>
                    <a:lnTo>
                      <a:pt x="2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36"/>
              <p:cNvSpPr/>
              <p:nvPr/>
            </p:nvSpPr>
            <p:spPr>
              <a:xfrm>
                <a:off x="1997813" y="2005597"/>
                <a:ext cx="16608" cy="37613"/>
              </a:xfrm>
              <a:custGeom>
                <a:avLst/>
                <a:gdLst/>
                <a:ahLst/>
                <a:cxnLst/>
                <a:rect l="l" t="t" r="r" b="b"/>
                <a:pathLst>
                  <a:path w="374" h="847" extrusionOk="0">
                    <a:moveTo>
                      <a:pt x="274" y="1"/>
                    </a:moveTo>
                    <a:lnTo>
                      <a:pt x="0" y="25"/>
                    </a:lnTo>
                    <a:lnTo>
                      <a:pt x="75" y="797"/>
                    </a:lnTo>
                    <a:lnTo>
                      <a:pt x="75" y="822"/>
                    </a:lnTo>
                    <a:lnTo>
                      <a:pt x="100" y="847"/>
                    </a:lnTo>
                    <a:lnTo>
                      <a:pt x="349" y="797"/>
                    </a:lnTo>
                    <a:cubicBezTo>
                      <a:pt x="374" y="797"/>
                      <a:pt x="374" y="797"/>
                      <a:pt x="374" y="772"/>
                    </a:cubicBezTo>
                    <a:lnTo>
                      <a:pt x="299" y="25"/>
                    </a:lnTo>
                    <a:cubicBezTo>
                      <a:pt x="299" y="1"/>
                      <a:pt x="299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36"/>
              <p:cNvSpPr/>
              <p:nvPr/>
            </p:nvSpPr>
            <p:spPr>
              <a:xfrm>
                <a:off x="1903848" y="2017764"/>
                <a:ext cx="19939" cy="38723"/>
              </a:xfrm>
              <a:custGeom>
                <a:avLst/>
                <a:gdLst/>
                <a:ahLst/>
                <a:cxnLst/>
                <a:rect l="l" t="t" r="r" b="b"/>
                <a:pathLst>
                  <a:path w="449" h="872" extrusionOk="0">
                    <a:moveTo>
                      <a:pt x="274" y="0"/>
                    </a:moveTo>
                    <a:lnTo>
                      <a:pt x="1" y="50"/>
                    </a:lnTo>
                    <a:lnTo>
                      <a:pt x="150" y="847"/>
                    </a:lnTo>
                    <a:lnTo>
                      <a:pt x="150" y="872"/>
                    </a:lnTo>
                    <a:lnTo>
                      <a:pt x="424" y="822"/>
                    </a:lnTo>
                    <a:cubicBezTo>
                      <a:pt x="424" y="822"/>
                      <a:pt x="449" y="822"/>
                      <a:pt x="424" y="797"/>
                    </a:cubicBezTo>
                    <a:lnTo>
                      <a:pt x="299" y="25"/>
                    </a:lnTo>
                    <a:cubicBezTo>
                      <a:pt x="299" y="0"/>
                      <a:pt x="299" y="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6"/>
              <p:cNvSpPr/>
              <p:nvPr/>
            </p:nvSpPr>
            <p:spPr>
              <a:xfrm>
                <a:off x="1880624" y="2022161"/>
                <a:ext cx="19983" cy="3983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897" extrusionOk="0">
                    <a:moveTo>
                      <a:pt x="275" y="1"/>
                    </a:moveTo>
                    <a:lnTo>
                      <a:pt x="1" y="51"/>
                    </a:lnTo>
                    <a:lnTo>
                      <a:pt x="150" y="847"/>
                    </a:lnTo>
                    <a:lnTo>
                      <a:pt x="175" y="897"/>
                    </a:lnTo>
                    <a:lnTo>
                      <a:pt x="424" y="847"/>
                    </a:lnTo>
                    <a:cubicBezTo>
                      <a:pt x="449" y="822"/>
                      <a:pt x="449" y="822"/>
                      <a:pt x="449" y="797"/>
                    </a:cubicBezTo>
                    <a:lnTo>
                      <a:pt x="300" y="26"/>
                    </a:lnTo>
                    <a:cubicBezTo>
                      <a:pt x="300" y="1"/>
                      <a:pt x="275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6"/>
              <p:cNvSpPr/>
              <p:nvPr/>
            </p:nvSpPr>
            <p:spPr>
              <a:xfrm>
                <a:off x="1950298" y="2011103"/>
                <a:ext cx="18829" cy="37658"/>
              </a:xfrm>
              <a:custGeom>
                <a:avLst/>
                <a:gdLst/>
                <a:ahLst/>
                <a:cxnLst/>
                <a:rect l="l" t="t" r="r" b="b"/>
                <a:pathLst>
                  <a:path w="424" h="848" extrusionOk="0">
                    <a:moveTo>
                      <a:pt x="274" y="1"/>
                    </a:moveTo>
                    <a:lnTo>
                      <a:pt x="25" y="26"/>
                    </a:lnTo>
                    <a:lnTo>
                      <a:pt x="0" y="26"/>
                    </a:lnTo>
                    <a:cubicBezTo>
                      <a:pt x="0" y="26"/>
                      <a:pt x="0" y="51"/>
                      <a:pt x="0" y="51"/>
                    </a:cubicBezTo>
                    <a:lnTo>
                      <a:pt x="125" y="822"/>
                    </a:lnTo>
                    <a:lnTo>
                      <a:pt x="125" y="847"/>
                    </a:lnTo>
                    <a:lnTo>
                      <a:pt x="398" y="822"/>
                    </a:lnTo>
                    <a:cubicBezTo>
                      <a:pt x="398" y="822"/>
                      <a:pt x="423" y="797"/>
                      <a:pt x="423" y="773"/>
                    </a:cubicBezTo>
                    <a:lnTo>
                      <a:pt x="324" y="26"/>
                    </a:lnTo>
                    <a:cubicBezTo>
                      <a:pt x="299" y="1"/>
                      <a:pt x="299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36"/>
              <p:cNvSpPr/>
              <p:nvPr/>
            </p:nvSpPr>
            <p:spPr>
              <a:xfrm>
                <a:off x="1857443" y="2025491"/>
                <a:ext cx="21049" cy="40944"/>
              </a:xfrm>
              <a:custGeom>
                <a:avLst/>
                <a:gdLst/>
                <a:ahLst/>
                <a:cxnLst/>
                <a:rect l="l" t="t" r="r" b="b"/>
                <a:pathLst>
                  <a:path w="474" h="922" extrusionOk="0">
                    <a:moveTo>
                      <a:pt x="274" y="1"/>
                    </a:moveTo>
                    <a:lnTo>
                      <a:pt x="0" y="50"/>
                    </a:lnTo>
                    <a:cubicBezTo>
                      <a:pt x="0" y="75"/>
                      <a:pt x="0" y="75"/>
                      <a:pt x="0" y="75"/>
                    </a:cubicBezTo>
                    <a:lnTo>
                      <a:pt x="150" y="872"/>
                    </a:lnTo>
                    <a:lnTo>
                      <a:pt x="175" y="922"/>
                    </a:lnTo>
                    <a:lnTo>
                      <a:pt x="448" y="847"/>
                    </a:lnTo>
                    <a:cubicBezTo>
                      <a:pt x="448" y="847"/>
                      <a:pt x="473" y="847"/>
                      <a:pt x="473" y="822"/>
                    </a:cubicBezTo>
                    <a:lnTo>
                      <a:pt x="299" y="25"/>
                    </a:lnTo>
                    <a:cubicBezTo>
                      <a:pt x="299" y="25"/>
                      <a:pt x="274" y="1"/>
                      <a:pt x="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1974588" y="2007817"/>
                <a:ext cx="16653" cy="37613"/>
              </a:xfrm>
              <a:custGeom>
                <a:avLst/>
                <a:gdLst/>
                <a:ahLst/>
                <a:cxnLst/>
                <a:rect l="l" t="t" r="r" b="b"/>
                <a:pathLst>
                  <a:path w="375" h="847" extrusionOk="0">
                    <a:moveTo>
                      <a:pt x="275" y="0"/>
                    </a:moveTo>
                    <a:lnTo>
                      <a:pt x="1" y="25"/>
                    </a:lnTo>
                    <a:cubicBezTo>
                      <a:pt x="1" y="50"/>
                      <a:pt x="1" y="50"/>
                      <a:pt x="1" y="50"/>
                    </a:cubicBezTo>
                    <a:lnTo>
                      <a:pt x="100" y="822"/>
                    </a:lnTo>
                    <a:cubicBezTo>
                      <a:pt x="100" y="822"/>
                      <a:pt x="100" y="822"/>
                      <a:pt x="100" y="847"/>
                    </a:cubicBezTo>
                    <a:lnTo>
                      <a:pt x="374" y="822"/>
                    </a:lnTo>
                    <a:cubicBezTo>
                      <a:pt x="374" y="822"/>
                      <a:pt x="374" y="797"/>
                      <a:pt x="374" y="797"/>
                    </a:cubicBezTo>
                    <a:lnTo>
                      <a:pt x="299" y="25"/>
                    </a:lnTo>
                    <a:cubicBezTo>
                      <a:pt x="299" y="25"/>
                      <a:pt x="275" y="0"/>
                      <a:pt x="2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36"/>
              <p:cNvSpPr/>
              <p:nvPr/>
            </p:nvSpPr>
            <p:spPr>
              <a:xfrm>
                <a:off x="1834219" y="2030509"/>
                <a:ext cx="21049" cy="40366"/>
              </a:xfrm>
              <a:custGeom>
                <a:avLst/>
                <a:gdLst/>
                <a:ahLst/>
                <a:cxnLst/>
                <a:rect l="l" t="t" r="r" b="b"/>
                <a:pathLst>
                  <a:path w="474" h="909" extrusionOk="0">
                    <a:moveTo>
                      <a:pt x="292" y="1"/>
                    </a:moveTo>
                    <a:cubicBezTo>
                      <a:pt x="288" y="1"/>
                      <a:pt x="283" y="4"/>
                      <a:pt x="274" y="12"/>
                    </a:cubicBezTo>
                    <a:lnTo>
                      <a:pt x="1" y="62"/>
                    </a:lnTo>
                    <a:lnTo>
                      <a:pt x="1" y="87"/>
                    </a:lnTo>
                    <a:lnTo>
                      <a:pt x="200" y="883"/>
                    </a:lnTo>
                    <a:lnTo>
                      <a:pt x="200" y="908"/>
                    </a:lnTo>
                    <a:lnTo>
                      <a:pt x="449" y="858"/>
                    </a:lnTo>
                    <a:cubicBezTo>
                      <a:pt x="473" y="858"/>
                      <a:pt x="473" y="833"/>
                      <a:pt x="473" y="833"/>
                    </a:cubicBezTo>
                    <a:lnTo>
                      <a:pt x="299" y="12"/>
                    </a:lnTo>
                    <a:cubicBezTo>
                      <a:pt x="299" y="12"/>
                      <a:pt x="299" y="1"/>
                      <a:pt x="2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36"/>
              <p:cNvSpPr/>
              <p:nvPr/>
            </p:nvSpPr>
            <p:spPr>
              <a:xfrm>
                <a:off x="1347877" y="2206759"/>
                <a:ext cx="34327" cy="47560"/>
              </a:xfrm>
              <a:custGeom>
                <a:avLst/>
                <a:gdLst/>
                <a:ahLst/>
                <a:cxnLst/>
                <a:rect l="l" t="t" r="r" b="b"/>
                <a:pathLst>
                  <a:path w="773" h="1071" extrusionOk="0">
                    <a:moveTo>
                      <a:pt x="249" y="1"/>
                    </a:moveTo>
                    <a:lnTo>
                      <a:pt x="25" y="125"/>
                    </a:lnTo>
                    <a:cubicBezTo>
                      <a:pt x="0" y="125"/>
                      <a:pt x="0" y="125"/>
                      <a:pt x="25" y="150"/>
                    </a:cubicBezTo>
                    <a:lnTo>
                      <a:pt x="498" y="1071"/>
                    </a:lnTo>
                    <a:lnTo>
                      <a:pt x="523" y="1071"/>
                    </a:lnTo>
                    <a:lnTo>
                      <a:pt x="747" y="947"/>
                    </a:lnTo>
                    <a:cubicBezTo>
                      <a:pt x="772" y="947"/>
                      <a:pt x="772" y="922"/>
                      <a:pt x="747" y="92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1743585" y="2052002"/>
                <a:ext cx="22159" cy="4205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47" extrusionOk="0">
                    <a:moveTo>
                      <a:pt x="249" y="1"/>
                    </a:moveTo>
                    <a:lnTo>
                      <a:pt x="0" y="76"/>
                    </a:lnTo>
                    <a:lnTo>
                      <a:pt x="0" y="101"/>
                    </a:lnTo>
                    <a:lnTo>
                      <a:pt x="225" y="947"/>
                    </a:lnTo>
                    <a:lnTo>
                      <a:pt x="249" y="947"/>
                    </a:lnTo>
                    <a:lnTo>
                      <a:pt x="498" y="872"/>
                    </a:lnTo>
                    <a:cubicBezTo>
                      <a:pt x="498" y="847"/>
                      <a:pt x="498" y="847"/>
                      <a:pt x="498" y="822"/>
                    </a:cubicBez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36"/>
              <p:cNvSpPr/>
              <p:nvPr/>
            </p:nvSpPr>
            <p:spPr>
              <a:xfrm>
                <a:off x="1765699" y="2046496"/>
                <a:ext cx="23270" cy="42054"/>
              </a:xfrm>
              <a:custGeom>
                <a:avLst/>
                <a:gdLst/>
                <a:ahLst/>
                <a:cxnLst/>
                <a:rect l="l" t="t" r="r" b="b"/>
                <a:pathLst>
                  <a:path w="524" h="947" extrusionOk="0">
                    <a:moveTo>
                      <a:pt x="274" y="0"/>
                    </a:moveTo>
                    <a:lnTo>
                      <a:pt x="0" y="75"/>
                    </a:lnTo>
                    <a:cubicBezTo>
                      <a:pt x="0" y="75"/>
                      <a:pt x="0" y="75"/>
                      <a:pt x="0" y="100"/>
                    </a:cubicBezTo>
                    <a:lnTo>
                      <a:pt x="224" y="921"/>
                    </a:lnTo>
                    <a:cubicBezTo>
                      <a:pt x="224" y="921"/>
                      <a:pt x="224" y="921"/>
                      <a:pt x="224" y="946"/>
                    </a:cubicBezTo>
                    <a:lnTo>
                      <a:pt x="249" y="946"/>
                    </a:lnTo>
                    <a:lnTo>
                      <a:pt x="498" y="872"/>
                    </a:lnTo>
                    <a:cubicBezTo>
                      <a:pt x="523" y="872"/>
                      <a:pt x="523" y="847"/>
                      <a:pt x="523" y="847"/>
                    </a:cubicBezTo>
                    <a:lnTo>
                      <a:pt x="299" y="25"/>
                    </a:lnTo>
                    <a:cubicBezTo>
                      <a:pt x="299" y="25"/>
                      <a:pt x="274" y="0"/>
                      <a:pt x="2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36"/>
              <p:cNvSpPr/>
              <p:nvPr/>
            </p:nvSpPr>
            <p:spPr>
              <a:xfrm>
                <a:off x="1787814" y="2040989"/>
                <a:ext cx="22115" cy="40899"/>
              </a:xfrm>
              <a:custGeom>
                <a:avLst/>
                <a:gdLst/>
                <a:ahLst/>
                <a:cxnLst/>
                <a:rect l="l" t="t" r="r" b="b"/>
                <a:pathLst>
                  <a:path w="498" h="921" extrusionOk="0">
                    <a:moveTo>
                      <a:pt x="274" y="0"/>
                    </a:moveTo>
                    <a:lnTo>
                      <a:pt x="0" y="50"/>
                    </a:lnTo>
                    <a:cubicBezTo>
                      <a:pt x="0" y="75"/>
                      <a:pt x="0" y="75"/>
                      <a:pt x="0" y="75"/>
                    </a:cubicBezTo>
                    <a:lnTo>
                      <a:pt x="224" y="896"/>
                    </a:lnTo>
                    <a:cubicBezTo>
                      <a:pt x="199" y="921"/>
                      <a:pt x="224" y="921"/>
                      <a:pt x="224" y="921"/>
                    </a:cubicBezTo>
                    <a:lnTo>
                      <a:pt x="473" y="871"/>
                    </a:lnTo>
                    <a:cubicBezTo>
                      <a:pt x="498" y="871"/>
                      <a:pt x="498" y="846"/>
                      <a:pt x="498" y="821"/>
                    </a:cubicBezTo>
                    <a:lnTo>
                      <a:pt x="29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1810994" y="2035438"/>
                <a:ext cx="22159" cy="40944"/>
              </a:xfrm>
              <a:custGeom>
                <a:avLst/>
                <a:gdLst/>
                <a:ahLst/>
                <a:cxnLst/>
                <a:rect l="l" t="t" r="r" b="b"/>
                <a:pathLst>
                  <a:path w="499" h="922" extrusionOk="0">
                    <a:moveTo>
                      <a:pt x="275" y="1"/>
                    </a:moveTo>
                    <a:lnTo>
                      <a:pt x="26" y="50"/>
                    </a:lnTo>
                    <a:lnTo>
                      <a:pt x="1" y="50"/>
                    </a:lnTo>
                    <a:cubicBezTo>
                      <a:pt x="1" y="75"/>
                      <a:pt x="1" y="75"/>
                      <a:pt x="1" y="75"/>
                    </a:cubicBezTo>
                    <a:lnTo>
                      <a:pt x="175" y="897"/>
                    </a:lnTo>
                    <a:cubicBezTo>
                      <a:pt x="175" y="897"/>
                      <a:pt x="175" y="897"/>
                      <a:pt x="175" y="922"/>
                    </a:cubicBezTo>
                    <a:lnTo>
                      <a:pt x="225" y="922"/>
                    </a:lnTo>
                    <a:lnTo>
                      <a:pt x="474" y="872"/>
                    </a:lnTo>
                    <a:cubicBezTo>
                      <a:pt x="499" y="872"/>
                      <a:pt x="499" y="847"/>
                      <a:pt x="499" y="822"/>
                    </a:cubicBezTo>
                    <a:lnTo>
                      <a:pt x="300" y="25"/>
                    </a:lnTo>
                    <a:cubicBezTo>
                      <a:pt x="300" y="1"/>
                      <a:pt x="300" y="1"/>
                      <a:pt x="2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0" name="Google Shape;720;p36"/>
            <p:cNvSpPr/>
            <p:nvPr/>
          </p:nvSpPr>
          <p:spPr>
            <a:xfrm>
              <a:off x="1026866" y="1449517"/>
              <a:ext cx="2030682" cy="2740719"/>
            </a:xfrm>
            <a:custGeom>
              <a:avLst/>
              <a:gdLst/>
              <a:ahLst/>
              <a:cxnLst/>
              <a:rect l="l" t="t" r="r" b="b"/>
              <a:pathLst>
                <a:path w="47792" h="66285" extrusionOk="0">
                  <a:moveTo>
                    <a:pt x="36889" y="2862"/>
                  </a:moveTo>
                  <a:cubicBezTo>
                    <a:pt x="36914" y="2887"/>
                    <a:pt x="36914" y="2912"/>
                    <a:pt x="36939" y="2937"/>
                  </a:cubicBezTo>
                  <a:cubicBezTo>
                    <a:pt x="36964" y="2962"/>
                    <a:pt x="36989" y="3012"/>
                    <a:pt x="37013" y="3037"/>
                  </a:cubicBezTo>
                  <a:cubicBezTo>
                    <a:pt x="37038" y="3086"/>
                    <a:pt x="37063" y="3111"/>
                    <a:pt x="37063" y="3161"/>
                  </a:cubicBezTo>
                  <a:cubicBezTo>
                    <a:pt x="37063" y="3211"/>
                    <a:pt x="37063" y="3261"/>
                    <a:pt x="37063" y="3311"/>
                  </a:cubicBezTo>
                  <a:lnTo>
                    <a:pt x="37063" y="3435"/>
                  </a:lnTo>
                  <a:lnTo>
                    <a:pt x="37063" y="3510"/>
                  </a:lnTo>
                  <a:cubicBezTo>
                    <a:pt x="37063" y="3510"/>
                    <a:pt x="37038" y="3485"/>
                    <a:pt x="37013" y="3435"/>
                  </a:cubicBezTo>
                  <a:cubicBezTo>
                    <a:pt x="36989" y="3410"/>
                    <a:pt x="36964" y="3385"/>
                    <a:pt x="36939" y="3335"/>
                  </a:cubicBezTo>
                  <a:cubicBezTo>
                    <a:pt x="36914" y="3311"/>
                    <a:pt x="36914" y="3261"/>
                    <a:pt x="36889" y="3211"/>
                  </a:cubicBezTo>
                  <a:cubicBezTo>
                    <a:pt x="36889" y="3161"/>
                    <a:pt x="36889" y="3136"/>
                    <a:pt x="36889" y="3086"/>
                  </a:cubicBezTo>
                  <a:lnTo>
                    <a:pt x="36889" y="2962"/>
                  </a:lnTo>
                  <a:cubicBezTo>
                    <a:pt x="36889" y="2926"/>
                    <a:pt x="36889" y="2889"/>
                    <a:pt x="36889" y="2862"/>
                  </a:cubicBezTo>
                  <a:close/>
                  <a:moveTo>
                    <a:pt x="36317" y="2548"/>
                  </a:moveTo>
                  <a:lnTo>
                    <a:pt x="36317" y="2548"/>
                  </a:lnTo>
                  <a:cubicBezTo>
                    <a:pt x="36326" y="2561"/>
                    <a:pt x="36335" y="2575"/>
                    <a:pt x="36341" y="2589"/>
                  </a:cubicBezTo>
                  <a:cubicBezTo>
                    <a:pt x="36366" y="2663"/>
                    <a:pt x="36416" y="2713"/>
                    <a:pt x="36441" y="2788"/>
                  </a:cubicBezTo>
                  <a:cubicBezTo>
                    <a:pt x="36466" y="2862"/>
                    <a:pt x="36491" y="2937"/>
                    <a:pt x="36516" y="3012"/>
                  </a:cubicBezTo>
                  <a:cubicBezTo>
                    <a:pt x="36516" y="3086"/>
                    <a:pt x="36541" y="3186"/>
                    <a:pt x="36541" y="3261"/>
                  </a:cubicBezTo>
                  <a:cubicBezTo>
                    <a:pt x="36541" y="3335"/>
                    <a:pt x="36541" y="3410"/>
                    <a:pt x="36541" y="3485"/>
                  </a:cubicBezTo>
                  <a:lnTo>
                    <a:pt x="36541" y="3634"/>
                  </a:lnTo>
                  <a:cubicBezTo>
                    <a:pt x="36541" y="3584"/>
                    <a:pt x="36516" y="3559"/>
                    <a:pt x="36491" y="3485"/>
                  </a:cubicBezTo>
                  <a:cubicBezTo>
                    <a:pt x="36466" y="3435"/>
                    <a:pt x="36441" y="3360"/>
                    <a:pt x="36416" y="3286"/>
                  </a:cubicBezTo>
                  <a:cubicBezTo>
                    <a:pt x="36391" y="3211"/>
                    <a:pt x="36366" y="3136"/>
                    <a:pt x="36341" y="3062"/>
                  </a:cubicBezTo>
                  <a:cubicBezTo>
                    <a:pt x="36317" y="2987"/>
                    <a:pt x="36341" y="2887"/>
                    <a:pt x="36317" y="2813"/>
                  </a:cubicBezTo>
                  <a:cubicBezTo>
                    <a:pt x="36317" y="2738"/>
                    <a:pt x="36317" y="2663"/>
                    <a:pt x="36317" y="2614"/>
                  </a:cubicBezTo>
                  <a:lnTo>
                    <a:pt x="36317" y="2548"/>
                  </a:lnTo>
                  <a:close/>
                  <a:moveTo>
                    <a:pt x="34724" y="1369"/>
                  </a:moveTo>
                  <a:lnTo>
                    <a:pt x="34724" y="1369"/>
                  </a:lnTo>
                  <a:cubicBezTo>
                    <a:pt x="34126" y="1618"/>
                    <a:pt x="33529" y="1842"/>
                    <a:pt x="32931" y="2066"/>
                  </a:cubicBezTo>
                  <a:lnTo>
                    <a:pt x="32035" y="2390"/>
                  </a:lnTo>
                  <a:lnTo>
                    <a:pt x="31936" y="2414"/>
                  </a:lnTo>
                  <a:cubicBezTo>
                    <a:pt x="31886" y="2439"/>
                    <a:pt x="31836" y="2439"/>
                    <a:pt x="31786" y="2464"/>
                  </a:cubicBezTo>
                  <a:lnTo>
                    <a:pt x="31537" y="2489"/>
                  </a:lnTo>
                  <a:lnTo>
                    <a:pt x="31065" y="2589"/>
                  </a:lnTo>
                  <a:cubicBezTo>
                    <a:pt x="29795" y="2788"/>
                    <a:pt x="28526" y="2937"/>
                    <a:pt x="27281" y="3086"/>
                  </a:cubicBezTo>
                  <a:cubicBezTo>
                    <a:pt x="26012" y="3236"/>
                    <a:pt x="24742" y="3360"/>
                    <a:pt x="23473" y="3460"/>
                  </a:cubicBezTo>
                  <a:cubicBezTo>
                    <a:pt x="22203" y="3584"/>
                    <a:pt x="20934" y="3659"/>
                    <a:pt x="19639" y="3709"/>
                  </a:cubicBezTo>
                  <a:cubicBezTo>
                    <a:pt x="20909" y="3460"/>
                    <a:pt x="22153" y="3261"/>
                    <a:pt x="23423" y="3062"/>
                  </a:cubicBezTo>
                  <a:cubicBezTo>
                    <a:pt x="24668" y="2862"/>
                    <a:pt x="25962" y="2713"/>
                    <a:pt x="27206" y="2564"/>
                  </a:cubicBezTo>
                  <a:cubicBezTo>
                    <a:pt x="28476" y="2414"/>
                    <a:pt x="29745" y="2290"/>
                    <a:pt x="31015" y="2166"/>
                  </a:cubicBezTo>
                  <a:lnTo>
                    <a:pt x="31488" y="2116"/>
                  </a:lnTo>
                  <a:lnTo>
                    <a:pt x="31712" y="2091"/>
                  </a:lnTo>
                  <a:lnTo>
                    <a:pt x="31811" y="2091"/>
                  </a:lnTo>
                  <a:lnTo>
                    <a:pt x="31911" y="2066"/>
                  </a:lnTo>
                  <a:lnTo>
                    <a:pt x="32857" y="1817"/>
                  </a:lnTo>
                  <a:cubicBezTo>
                    <a:pt x="33479" y="1668"/>
                    <a:pt x="34101" y="1518"/>
                    <a:pt x="34724" y="1369"/>
                  </a:cubicBezTo>
                  <a:close/>
                  <a:moveTo>
                    <a:pt x="34724" y="1817"/>
                  </a:moveTo>
                  <a:lnTo>
                    <a:pt x="34499" y="1942"/>
                  </a:lnTo>
                  <a:lnTo>
                    <a:pt x="33877" y="2240"/>
                  </a:lnTo>
                  <a:cubicBezTo>
                    <a:pt x="33628" y="2365"/>
                    <a:pt x="33330" y="2514"/>
                    <a:pt x="33006" y="2663"/>
                  </a:cubicBezTo>
                  <a:cubicBezTo>
                    <a:pt x="32682" y="2813"/>
                    <a:pt x="32334" y="2937"/>
                    <a:pt x="31985" y="3062"/>
                  </a:cubicBezTo>
                  <a:cubicBezTo>
                    <a:pt x="31637" y="3186"/>
                    <a:pt x="31264" y="3286"/>
                    <a:pt x="30915" y="3385"/>
                  </a:cubicBezTo>
                  <a:cubicBezTo>
                    <a:pt x="30567" y="3485"/>
                    <a:pt x="30268" y="3559"/>
                    <a:pt x="29994" y="3609"/>
                  </a:cubicBezTo>
                  <a:lnTo>
                    <a:pt x="29322" y="3759"/>
                  </a:lnTo>
                  <a:cubicBezTo>
                    <a:pt x="29471" y="3709"/>
                    <a:pt x="29696" y="3634"/>
                    <a:pt x="29969" y="3559"/>
                  </a:cubicBezTo>
                  <a:cubicBezTo>
                    <a:pt x="30243" y="3460"/>
                    <a:pt x="30542" y="3360"/>
                    <a:pt x="30890" y="3236"/>
                  </a:cubicBezTo>
                  <a:lnTo>
                    <a:pt x="31911" y="2887"/>
                  </a:lnTo>
                  <a:lnTo>
                    <a:pt x="32956" y="2514"/>
                  </a:lnTo>
                  <a:cubicBezTo>
                    <a:pt x="33280" y="2390"/>
                    <a:pt x="33603" y="2290"/>
                    <a:pt x="33852" y="2190"/>
                  </a:cubicBezTo>
                  <a:cubicBezTo>
                    <a:pt x="34126" y="2091"/>
                    <a:pt x="34350" y="1991"/>
                    <a:pt x="34475" y="1942"/>
                  </a:cubicBezTo>
                  <a:lnTo>
                    <a:pt x="34724" y="1817"/>
                  </a:lnTo>
                  <a:close/>
                  <a:moveTo>
                    <a:pt x="37312" y="3327"/>
                  </a:moveTo>
                  <a:cubicBezTo>
                    <a:pt x="37320" y="3332"/>
                    <a:pt x="37328" y="3335"/>
                    <a:pt x="37337" y="3335"/>
                  </a:cubicBezTo>
                  <a:cubicBezTo>
                    <a:pt x="37362" y="3385"/>
                    <a:pt x="37387" y="3410"/>
                    <a:pt x="37412" y="3435"/>
                  </a:cubicBezTo>
                  <a:cubicBezTo>
                    <a:pt x="37412" y="3485"/>
                    <a:pt x="37437" y="3510"/>
                    <a:pt x="37462" y="3559"/>
                  </a:cubicBezTo>
                  <a:cubicBezTo>
                    <a:pt x="37462" y="3584"/>
                    <a:pt x="37462" y="3634"/>
                    <a:pt x="37462" y="3684"/>
                  </a:cubicBezTo>
                  <a:lnTo>
                    <a:pt x="37462" y="3783"/>
                  </a:lnTo>
                  <a:lnTo>
                    <a:pt x="37462" y="3883"/>
                  </a:lnTo>
                  <a:cubicBezTo>
                    <a:pt x="37437" y="3858"/>
                    <a:pt x="37437" y="3833"/>
                    <a:pt x="37412" y="3808"/>
                  </a:cubicBezTo>
                  <a:cubicBezTo>
                    <a:pt x="37387" y="3783"/>
                    <a:pt x="37362" y="3759"/>
                    <a:pt x="37337" y="3709"/>
                  </a:cubicBezTo>
                  <a:cubicBezTo>
                    <a:pt x="37312" y="3684"/>
                    <a:pt x="37312" y="3634"/>
                    <a:pt x="37287" y="3609"/>
                  </a:cubicBezTo>
                  <a:cubicBezTo>
                    <a:pt x="37262" y="3559"/>
                    <a:pt x="37287" y="3510"/>
                    <a:pt x="37287" y="3485"/>
                  </a:cubicBezTo>
                  <a:cubicBezTo>
                    <a:pt x="37287" y="3435"/>
                    <a:pt x="37287" y="3410"/>
                    <a:pt x="37312" y="3360"/>
                  </a:cubicBezTo>
                  <a:cubicBezTo>
                    <a:pt x="37312" y="3349"/>
                    <a:pt x="37312" y="3338"/>
                    <a:pt x="37312" y="3327"/>
                  </a:cubicBezTo>
                  <a:close/>
                  <a:moveTo>
                    <a:pt x="32160" y="3684"/>
                  </a:moveTo>
                  <a:lnTo>
                    <a:pt x="31537" y="3833"/>
                  </a:lnTo>
                  <a:cubicBezTo>
                    <a:pt x="31289" y="3883"/>
                    <a:pt x="30990" y="3958"/>
                    <a:pt x="30666" y="4032"/>
                  </a:cubicBezTo>
                  <a:lnTo>
                    <a:pt x="29671" y="4231"/>
                  </a:lnTo>
                  <a:lnTo>
                    <a:pt x="28675" y="4406"/>
                  </a:lnTo>
                  <a:cubicBezTo>
                    <a:pt x="28351" y="4431"/>
                    <a:pt x="28053" y="4480"/>
                    <a:pt x="27779" y="4505"/>
                  </a:cubicBezTo>
                  <a:cubicBezTo>
                    <a:pt x="27530" y="4555"/>
                    <a:pt x="27306" y="4580"/>
                    <a:pt x="27157" y="4605"/>
                  </a:cubicBezTo>
                  <a:lnTo>
                    <a:pt x="26933" y="4630"/>
                  </a:lnTo>
                  <a:lnTo>
                    <a:pt x="26933" y="4630"/>
                  </a:lnTo>
                  <a:lnTo>
                    <a:pt x="27157" y="4580"/>
                  </a:lnTo>
                  <a:lnTo>
                    <a:pt x="27779" y="4455"/>
                  </a:lnTo>
                  <a:cubicBezTo>
                    <a:pt x="28028" y="4381"/>
                    <a:pt x="28326" y="4306"/>
                    <a:pt x="28650" y="4256"/>
                  </a:cubicBezTo>
                  <a:lnTo>
                    <a:pt x="29646" y="4032"/>
                  </a:lnTo>
                  <a:lnTo>
                    <a:pt x="30641" y="3883"/>
                  </a:lnTo>
                  <a:cubicBezTo>
                    <a:pt x="30965" y="3833"/>
                    <a:pt x="31264" y="3808"/>
                    <a:pt x="31537" y="3759"/>
                  </a:cubicBezTo>
                  <a:cubicBezTo>
                    <a:pt x="31786" y="3734"/>
                    <a:pt x="32010" y="3709"/>
                    <a:pt x="32160" y="3684"/>
                  </a:cubicBezTo>
                  <a:close/>
                  <a:moveTo>
                    <a:pt x="35470" y="1344"/>
                  </a:moveTo>
                  <a:lnTo>
                    <a:pt x="35545" y="1518"/>
                  </a:lnTo>
                  <a:cubicBezTo>
                    <a:pt x="35595" y="1643"/>
                    <a:pt x="35644" y="1792"/>
                    <a:pt x="35694" y="1991"/>
                  </a:cubicBezTo>
                  <a:cubicBezTo>
                    <a:pt x="35769" y="2166"/>
                    <a:pt x="35844" y="2390"/>
                    <a:pt x="35918" y="2638"/>
                  </a:cubicBezTo>
                  <a:cubicBezTo>
                    <a:pt x="35993" y="2862"/>
                    <a:pt x="36043" y="3136"/>
                    <a:pt x="36117" y="3385"/>
                  </a:cubicBezTo>
                  <a:cubicBezTo>
                    <a:pt x="36167" y="3659"/>
                    <a:pt x="36192" y="3908"/>
                    <a:pt x="36217" y="4157"/>
                  </a:cubicBezTo>
                  <a:cubicBezTo>
                    <a:pt x="36267" y="4406"/>
                    <a:pt x="36267" y="4630"/>
                    <a:pt x="36292" y="4829"/>
                  </a:cubicBezTo>
                  <a:cubicBezTo>
                    <a:pt x="36292" y="5028"/>
                    <a:pt x="36317" y="5202"/>
                    <a:pt x="36317" y="5302"/>
                  </a:cubicBezTo>
                  <a:cubicBezTo>
                    <a:pt x="36341" y="5426"/>
                    <a:pt x="36317" y="5501"/>
                    <a:pt x="36317" y="5501"/>
                  </a:cubicBezTo>
                  <a:lnTo>
                    <a:pt x="36292" y="5327"/>
                  </a:lnTo>
                  <a:cubicBezTo>
                    <a:pt x="36267" y="5202"/>
                    <a:pt x="36242" y="5028"/>
                    <a:pt x="36217" y="4854"/>
                  </a:cubicBezTo>
                  <a:cubicBezTo>
                    <a:pt x="36167" y="4655"/>
                    <a:pt x="36117" y="4431"/>
                    <a:pt x="36068" y="4182"/>
                  </a:cubicBezTo>
                  <a:lnTo>
                    <a:pt x="35893" y="3435"/>
                  </a:lnTo>
                  <a:lnTo>
                    <a:pt x="35744" y="2663"/>
                  </a:lnTo>
                  <a:cubicBezTo>
                    <a:pt x="35694" y="2414"/>
                    <a:pt x="35669" y="2190"/>
                    <a:pt x="35620" y="1991"/>
                  </a:cubicBezTo>
                  <a:cubicBezTo>
                    <a:pt x="35570" y="1792"/>
                    <a:pt x="35545" y="1643"/>
                    <a:pt x="35520" y="1518"/>
                  </a:cubicBezTo>
                  <a:lnTo>
                    <a:pt x="35470" y="1344"/>
                  </a:lnTo>
                  <a:close/>
                  <a:moveTo>
                    <a:pt x="37038" y="2141"/>
                  </a:moveTo>
                  <a:lnTo>
                    <a:pt x="37038" y="2141"/>
                  </a:lnTo>
                  <a:cubicBezTo>
                    <a:pt x="37312" y="2290"/>
                    <a:pt x="37561" y="2464"/>
                    <a:pt x="37835" y="2638"/>
                  </a:cubicBezTo>
                  <a:lnTo>
                    <a:pt x="38582" y="3136"/>
                  </a:lnTo>
                  <a:cubicBezTo>
                    <a:pt x="39104" y="3485"/>
                    <a:pt x="39602" y="3858"/>
                    <a:pt x="40100" y="4231"/>
                  </a:cubicBezTo>
                  <a:cubicBezTo>
                    <a:pt x="40598" y="4605"/>
                    <a:pt x="41071" y="5003"/>
                    <a:pt x="41544" y="5426"/>
                  </a:cubicBezTo>
                  <a:cubicBezTo>
                    <a:pt x="42017" y="5824"/>
                    <a:pt x="42440" y="6273"/>
                    <a:pt x="42838" y="6745"/>
                  </a:cubicBezTo>
                  <a:cubicBezTo>
                    <a:pt x="42614" y="6546"/>
                    <a:pt x="42390" y="6347"/>
                    <a:pt x="42141" y="6148"/>
                  </a:cubicBezTo>
                  <a:cubicBezTo>
                    <a:pt x="41892" y="5949"/>
                    <a:pt x="41643" y="5775"/>
                    <a:pt x="41394" y="5576"/>
                  </a:cubicBezTo>
                  <a:lnTo>
                    <a:pt x="39951" y="4455"/>
                  </a:lnTo>
                  <a:lnTo>
                    <a:pt x="38482" y="3311"/>
                  </a:lnTo>
                  <a:cubicBezTo>
                    <a:pt x="37984" y="2937"/>
                    <a:pt x="37511" y="2539"/>
                    <a:pt x="37038" y="2141"/>
                  </a:cubicBezTo>
                  <a:close/>
                  <a:moveTo>
                    <a:pt x="40921" y="7318"/>
                  </a:moveTo>
                  <a:lnTo>
                    <a:pt x="40946" y="7343"/>
                  </a:lnTo>
                  <a:cubicBezTo>
                    <a:pt x="40921" y="7343"/>
                    <a:pt x="40921" y="7318"/>
                    <a:pt x="40921" y="7318"/>
                  </a:cubicBezTo>
                  <a:close/>
                  <a:moveTo>
                    <a:pt x="40946" y="7343"/>
                  </a:moveTo>
                  <a:lnTo>
                    <a:pt x="40946" y="7343"/>
                  </a:lnTo>
                  <a:cubicBezTo>
                    <a:pt x="40971" y="7368"/>
                    <a:pt x="40996" y="7393"/>
                    <a:pt x="41021" y="7393"/>
                  </a:cubicBezTo>
                  <a:cubicBezTo>
                    <a:pt x="41071" y="7418"/>
                    <a:pt x="41096" y="7467"/>
                    <a:pt x="41145" y="7492"/>
                  </a:cubicBezTo>
                  <a:cubicBezTo>
                    <a:pt x="41195" y="7517"/>
                    <a:pt x="41220" y="7542"/>
                    <a:pt x="41270" y="7567"/>
                  </a:cubicBezTo>
                  <a:lnTo>
                    <a:pt x="41245" y="7592"/>
                  </a:lnTo>
                  <a:lnTo>
                    <a:pt x="41345" y="7716"/>
                  </a:lnTo>
                  <a:cubicBezTo>
                    <a:pt x="41369" y="7766"/>
                    <a:pt x="41394" y="7816"/>
                    <a:pt x="41394" y="7841"/>
                  </a:cubicBezTo>
                  <a:cubicBezTo>
                    <a:pt x="41419" y="7890"/>
                    <a:pt x="41444" y="7915"/>
                    <a:pt x="41444" y="7940"/>
                  </a:cubicBezTo>
                  <a:cubicBezTo>
                    <a:pt x="41419" y="7940"/>
                    <a:pt x="41394" y="7915"/>
                    <a:pt x="41369" y="7890"/>
                  </a:cubicBezTo>
                  <a:cubicBezTo>
                    <a:pt x="41320" y="7866"/>
                    <a:pt x="41270" y="7866"/>
                    <a:pt x="41220" y="7816"/>
                  </a:cubicBezTo>
                  <a:cubicBezTo>
                    <a:pt x="41195" y="7791"/>
                    <a:pt x="41145" y="7766"/>
                    <a:pt x="41121" y="7716"/>
                  </a:cubicBezTo>
                  <a:cubicBezTo>
                    <a:pt x="41071" y="7666"/>
                    <a:pt x="41046" y="7617"/>
                    <a:pt x="41021" y="7567"/>
                  </a:cubicBezTo>
                  <a:cubicBezTo>
                    <a:pt x="40996" y="7542"/>
                    <a:pt x="40996" y="7492"/>
                    <a:pt x="40971" y="7442"/>
                  </a:cubicBezTo>
                  <a:cubicBezTo>
                    <a:pt x="40971" y="7418"/>
                    <a:pt x="40946" y="7368"/>
                    <a:pt x="40946" y="7343"/>
                  </a:cubicBezTo>
                  <a:close/>
                  <a:moveTo>
                    <a:pt x="41170" y="6721"/>
                  </a:moveTo>
                  <a:lnTo>
                    <a:pt x="41170" y="6721"/>
                  </a:lnTo>
                  <a:cubicBezTo>
                    <a:pt x="41195" y="6770"/>
                    <a:pt x="41220" y="6770"/>
                    <a:pt x="41220" y="6795"/>
                  </a:cubicBezTo>
                  <a:cubicBezTo>
                    <a:pt x="41270" y="6870"/>
                    <a:pt x="41345" y="6920"/>
                    <a:pt x="41394" y="6969"/>
                  </a:cubicBezTo>
                  <a:cubicBezTo>
                    <a:pt x="41469" y="7044"/>
                    <a:pt x="41569" y="7119"/>
                    <a:pt x="41643" y="7194"/>
                  </a:cubicBezTo>
                  <a:cubicBezTo>
                    <a:pt x="41743" y="7293"/>
                    <a:pt x="41842" y="7393"/>
                    <a:pt x="41942" y="7492"/>
                  </a:cubicBezTo>
                  <a:lnTo>
                    <a:pt x="41917" y="7492"/>
                  </a:lnTo>
                  <a:cubicBezTo>
                    <a:pt x="41992" y="7617"/>
                    <a:pt x="42041" y="7741"/>
                    <a:pt x="42091" y="7866"/>
                  </a:cubicBezTo>
                  <a:cubicBezTo>
                    <a:pt x="42116" y="7965"/>
                    <a:pt x="42141" y="8090"/>
                    <a:pt x="42166" y="8189"/>
                  </a:cubicBezTo>
                  <a:cubicBezTo>
                    <a:pt x="42191" y="8289"/>
                    <a:pt x="42191" y="8363"/>
                    <a:pt x="42216" y="8438"/>
                  </a:cubicBezTo>
                  <a:lnTo>
                    <a:pt x="42216" y="8513"/>
                  </a:lnTo>
                  <a:cubicBezTo>
                    <a:pt x="42216" y="8513"/>
                    <a:pt x="42216" y="8488"/>
                    <a:pt x="42191" y="8438"/>
                  </a:cubicBezTo>
                  <a:cubicBezTo>
                    <a:pt x="42166" y="8363"/>
                    <a:pt x="42141" y="8289"/>
                    <a:pt x="42091" y="8214"/>
                  </a:cubicBezTo>
                  <a:cubicBezTo>
                    <a:pt x="42066" y="8114"/>
                    <a:pt x="41992" y="8015"/>
                    <a:pt x="41942" y="7915"/>
                  </a:cubicBezTo>
                  <a:cubicBezTo>
                    <a:pt x="41867" y="7816"/>
                    <a:pt x="41817" y="7716"/>
                    <a:pt x="41743" y="7617"/>
                  </a:cubicBezTo>
                  <a:cubicBezTo>
                    <a:pt x="41668" y="7517"/>
                    <a:pt x="41593" y="7393"/>
                    <a:pt x="41544" y="7293"/>
                  </a:cubicBezTo>
                  <a:cubicBezTo>
                    <a:pt x="41469" y="7194"/>
                    <a:pt x="41394" y="7094"/>
                    <a:pt x="41345" y="7019"/>
                  </a:cubicBezTo>
                  <a:cubicBezTo>
                    <a:pt x="41295" y="6920"/>
                    <a:pt x="41245" y="6845"/>
                    <a:pt x="41220" y="6820"/>
                  </a:cubicBezTo>
                  <a:lnTo>
                    <a:pt x="41170" y="6721"/>
                  </a:lnTo>
                  <a:close/>
                  <a:moveTo>
                    <a:pt x="41743" y="6671"/>
                  </a:moveTo>
                  <a:lnTo>
                    <a:pt x="41817" y="6745"/>
                  </a:lnTo>
                  <a:cubicBezTo>
                    <a:pt x="41867" y="6795"/>
                    <a:pt x="41942" y="6895"/>
                    <a:pt x="42017" y="6994"/>
                  </a:cubicBezTo>
                  <a:cubicBezTo>
                    <a:pt x="42116" y="7094"/>
                    <a:pt x="42191" y="7218"/>
                    <a:pt x="42290" y="7343"/>
                  </a:cubicBezTo>
                  <a:cubicBezTo>
                    <a:pt x="42365" y="7492"/>
                    <a:pt x="42440" y="7642"/>
                    <a:pt x="42514" y="7791"/>
                  </a:cubicBezTo>
                  <a:cubicBezTo>
                    <a:pt x="42589" y="7940"/>
                    <a:pt x="42639" y="8090"/>
                    <a:pt x="42689" y="8264"/>
                  </a:cubicBezTo>
                  <a:cubicBezTo>
                    <a:pt x="42714" y="8413"/>
                    <a:pt x="42738" y="8563"/>
                    <a:pt x="42763" y="8687"/>
                  </a:cubicBezTo>
                  <a:cubicBezTo>
                    <a:pt x="42788" y="8811"/>
                    <a:pt x="42788" y="8936"/>
                    <a:pt x="42813" y="9011"/>
                  </a:cubicBezTo>
                  <a:cubicBezTo>
                    <a:pt x="42763" y="8911"/>
                    <a:pt x="42738" y="8811"/>
                    <a:pt x="42714" y="8712"/>
                  </a:cubicBezTo>
                  <a:cubicBezTo>
                    <a:pt x="42664" y="8587"/>
                    <a:pt x="42589" y="8463"/>
                    <a:pt x="42539" y="8314"/>
                  </a:cubicBezTo>
                  <a:cubicBezTo>
                    <a:pt x="42490" y="8164"/>
                    <a:pt x="42415" y="8015"/>
                    <a:pt x="42340" y="7866"/>
                  </a:cubicBezTo>
                  <a:cubicBezTo>
                    <a:pt x="42266" y="7716"/>
                    <a:pt x="42216" y="7567"/>
                    <a:pt x="42141" y="7418"/>
                  </a:cubicBezTo>
                  <a:cubicBezTo>
                    <a:pt x="42091" y="7268"/>
                    <a:pt x="42017" y="7144"/>
                    <a:pt x="41967" y="7019"/>
                  </a:cubicBezTo>
                  <a:cubicBezTo>
                    <a:pt x="41917" y="6945"/>
                    <a:pt x="41867" y="6845"/>
                    <a:pt x="41817" y="6770"/>
                  </a:cubicBezTo>
                  <a:lnTo>
                    <a:pt x="41743" y="6671"/>
                  </a:lnTo>
                  <a:close/>
                  <a:moveTo>
                    <a:pt x="42614" y="7044"/>
                  </a:moveTo>
                  <a:lnTo>
                    <a:pt x="42689" y="7169"/>
                  </a:lnTo>
                  <a:lnTo>
                    <a:pt x="42838" y="7492"/>
                  </a:lnTo>
                  <a:cubicBezTo>
                    <a:pt x="42913" y="7642"/>
                    <a:pt x="42987" y="7791"/>
                    <a:pt x="43062" y="7965"/>
                  </a:cubicBezTo>
                  <a:cubicBezTo>
                    <a:pt x="43137" y="8164"/>
                    <a:pt x="43211" y="8363"/>
                    <a:pt x="43286" y="8538"/>
                  </a:cubicBezTo>
                  <a:cubicBezTo>
                    <a:pt x="43336" y="8737"/>
                    <a:pt x="43386" y="8936"/>
                    <a:pt x="43411" y="9110"/>
                  </a:cubicBezTo>
                  <a:cubicBezTo>
                    <a:pt x="43460" y="9309"/>
                    <a:pt x="43485" y="9483"/>
                    <a:pt x="43485" y="9633"/>
                  </a:cubicBezTo>
                  <a:cubicBezTo>
                    <a:pt x="43510" y="9782"/>
                    <a:pt x="43535" y="9907"/>
                    <a:pt x="43535" y="10006"/>
                  </a:cubicBezTo>
                  <a:cubicBezTo>
                    <a:pt x="43510" y="9907"/>
                    <a:pt x="43485" y="9782"/>
                    <a:pt x="43435" y="9658"/>
                  </a:cubicBezTo>
                  <a:cubicBezTo>
                    <a:pt x="43386" y="9508"/>
                    <a:pt x="43336" y="9334"/>
                    <a:pt x="43261" y="9160"/>
                  </a:cubicBezTo>
                  <a:cubicBezTo>
                    <a:pt x="43211" y="8961"/>
                    <a:pt x="43162" y="8787"/>
                    <a:pt x="43087" y="8587"/>
                  </a:cubicBezTo>
                  <a:lnTo>
                    <a:pt x="42938" y="8015"/>
                  </a:lnTo>
                  <a:cubicBezTo>
                    <a:pt x="42863" y="7841"/>
                    <a:pt x="42838" y="7666"/>
                    <a:pt x="42788" y="7517"/>
                  </a:cubicBezTo>
                  <a:cubicBezTo>
                    <a:pt x="42738" y="7393"/>
                    <a:pt x="42714" y="7268"/>
                    <a:pt x="42664" y="7169"/>
                  </a:cubicBezTo>
                  <a:lnTo>
                    <a:pt x="42614" y="7044"/>
                  </a:lnTo>
                  <a:close/>
                  <a:moveTo>
                    <a:pt x="35295" y="1679"/>
                  </a:moveTo>
                  <a:cubicBezTo>
                    <a:pt x="35348" y="1923"/>
                    <a:pt x="35431" y="2253"/>
                    <a:pt x="35495" y="2638"/>
                  </a:cubicBezTo>
                  <a:cubicBezTo>
                    <a:pt x="35595" y="3086"/>
                    <a:pt x="35694" y="3584"/>
                    <a:pt x="35794" y="4157"/>
                  </a:cubicBezTo>
                  <a:cubicBezTo>
                    <a:pt x="35869" y="4704"/>
                    <a:pt x="35968" y="5302"/>
                    <a:pt x="36018" y="5899"/>
                  </a:cubicBezTo>
                  <a:cubicBezTo>
                    <a:pt x="36093" y="6497"/>
                    <a:pt x="36117" y="7119"/>
                    <a:pt x="36142" y="7666"/>
                  </a:cubicBezTo>
                  <a:cubicBezTo>
                    <a:pt x="36167" y="8239"/>
                    <a:pt x="36142" y="8762"/>
                    <a:pt x="36142" y="9235"/>
                  </a:cubicBezTo>
                  <a:cubicBezTo>
                    <a:pt x="36142" y="9683"/>
                    <a:pt x="36117" y="10056"/>
                    <a:pt x="36117" y="10330"/>
                  </a:cubicBezTo>
                  <a:lnTo>
                    <a:pt x="36117" y="10305"/>
                  </a:lnTo>
                  <a:cubicBezTo>
                    <a:pt x="36117" y="10031"/>
                    <a:pt x="36117" y="9658"/>
                    <a:pt x="36093" y="9210"/>
                  </a:cubicBezTo>
                  <a:cubicBezTo>
                    <a:pt x="36043" y="8762"/>
                    <a:pt x="36018" y="8239"/>
                    <a:pt x="35993" y="7666"/>
                  </a:cubicBezTo>
                  <a:cubicBezTo>
                    <a:pt x="35943" y="7119"/>
                    <a:pt x="35893" y="6521"/>
                    <a:pt x="35844" y="5924"/>
                  </a:cubicBezTo>
                  <a:cubicBezTo>
                    <a:pt x="35769" y="5327"/>
                    <a:pt x="35719" y="4729"/>
                    <a:pt x="35644" y="4157"/>
                  </a:cubicBezTo>
                  <a:cubicBezTo>
                    <a:pt x="35570" y="3609"/>
                    <a:pt x="35520" y="3086"/>
                    <a:pt x="35445" y="2638"/>
                  </a:cubicBezTo>
                  <a:cubicBezTo>
                    <a:pt x="35382" y="2261"/>
                    <a:pt x="35337" y="1936"/>
                    <a:pt x="35295" y="1679"/>
                  </a:cubicBezTo>
                  <a:close/>
                  <a:moveTo>
                    <a:pt x="18793" y="3460"/>
                  </a:moveTo>
                  <a:lnTo>
                    <a:pt x="18793" y="3460"/>
                  </a:lnTo>
                  <a:cubicBezTo>
                    <a:pt x="18793" y="3460"/>
                    <a:pt x="19665" y="5352"/>
                    <a:pt x="22253" y="8538"/>
                  </a:cubicBezTo>
                  <a:cubicBezTo>
                    <a:pt x="25364" y="7144"/>
                    <a:pt x="28675" y="6198"/>
                    <a:pt x="32060" y="5725"/>
                  </a:cubicBezTo>
                  <a:lnTo>
                    <a:pt x="32060" y="5725"/>
                  </a:lnTo>
                  <a:cubicBezTo>
                    <a:pt x="31911" y="6248"/>
                    <a:pt x="31811" y="6795"/>
                    <a:pt x="31761" y="7318"/>
                  </a:cubicBezTo>
                  <a:lnTo>
                    <a:pt x="32558" y="5924"/>
                  </a:lnTo>
                  <a:lnTo>
                    <a:pt x="32558" y="5924"/>
                  </a:lnTo>
                  <a:cubicBezTo>
                    <a:pt x="32409" y="6198"/>
                    <a:pt x="31264" y="8413"/>
                    <a:pt x="33130" y="9533"/>
                  </a:cubicBezTo>
                  <a:cubicBezTo>
                    <a:pt x="32185" y="9583"/>
                    <a:pt x="31264" y="9683"/>
                    <a:pt x="30368" y="9882"/>
                  </a:cubicBezTo>
                  <a:cubicBezTo>
                    <a:pt x="31463" y="9882"/>
                    <a:pt x="32583" y="9956"/>
                    <a:pt x="33678" y="10131"/>
                  </a:cubicBezTo>
                  <a:cubicBezTo>
                    <a:pt x="33678" y="10131"/>
                    <a:pt x="33665" y="10130"/>
                    <a:pt x="33640" y="10130"/>
                  </a:cubicBezTo>
                  <a:cubicBezTo>
                    <a:pt x="33219" y="10130"/>
                    <a:pt x="29379" y="10175"/>
                    <a:pt x="23747" y="11724"/>
                  </a:cubicBezTo>
                  <a:cubicBezTo>
                    <a:pt x="23747" y="11724"/>
                    <a:pt x="22602" y="10803"/>
                    <a:pt x="21556" y="8637"/>
                  </a:cubicBezTo>
                  <a:cubicBezTo>
                    <a:pt x="21191" y="7862"/>
                    <a:pt x="21065" y="7613"/>
                    <a:pt x="21053" y="7613"/>
                  </a:cubicBezTo>
                  <a:cubicBezTo>
                    <a:pt x="21033" y="7613"/>
                    <a:pt x="21382" y="8413"/>
                    <a:pt x="21382" y="8413"/>
                  </a:cubicBezTo>
                  <a:lnTo>
                    <a:pt x="21855" y="9956"/>
                  </a:lnTo>
                  <a:cubicBezTo>
                    <a:pt x="20635" y="7890"/>
                    <a:pt x="19615" y="5725"/>
                    <a:pt x="18793" y="3460"/>
                  </a:cubicBezTo>
                  <a:close/>
                  <a:moveTo>
                    <a:pt x="29272" y="11027"/>
                  </a:moveTo>
                  <a:lnTo>
                    <a:pt x="29048" y="11077"/>
                  </a:lnTo>
                  <a:cubicBezTo>
                    <a:pt x="28899" y="11101"/>
                    <a:pt x="28700" y="11151"/>
                    <a:pt x="28451" y="11226"/>
                  </a:cubicBezTo>
                  <a:cubicBezTo>
                    <a:pt x="28202" y="11276"/>
                    <a:pt x="27903" y="11350"/>
                    <a:pt x="27605" y="11450"/>
                  </a:cubicBezTo>
                  <a:lnTo>
                    <a:pt x="26634" y="11699"/>
                  </a:lnTo>
                  <a:lnTo>
                    <a:pt x="25663" y="11973"/>
                  </a:lnTo>
                  <a:cubicBezTo>
                    <a:pt x="25364" y="12047"/>
                    <a:pt x="25066" y="12122"/>
                    <a:pt x="24817" y="12197"/>
                  </a:cubicBezTo>
                  <a:cubicBezTo>
                    <a:pt x="24599" y="12269"/>
                    <a:pt x="24381" y="12318"/>
                    <a:pt x="24255" y="12367"/>
                  </a:cubicBezTo>
                  <a:lnTo>
                    <a:pt x="24255" y="12367"/>
                  </a:lnTo>
                  <a:lnTo>
                    <a:pt x="24817" y="12147"/>
                  </a:lnTo>
                  <a:cubicBezTo>
                    <a:pt x="25066" y="12047"/>
                    <a:pt x="25340" y="11923"/>
                    <a:pt x="25638" y="11823"/>
                  </a:cubicBezTo>
                  <a:cubicBezTo>
                    <a:pt x="25937" y="11724"/>
                    <a:pt x="26261" y="11624"/>
                    <a:pt x="26609" y="11525"/>
                  </a:cubicBezTo>
                  <a:cubicBezTo>
                    <a:pt x="26933" y="11425"/>
                    <a:pt x="27256" y="11350"/>
                    <a:pt x="27580" y="11301"/>
                  </a:cubicBezTo>
                  <a:cubicBezTo>
                    <a:pt x="27903" y="11226"/>
                    <a:pt x="28202" y="11201"/>
                    <a:pt x="28451" y="11151"/>
                  </a:cubicBezTo>
                  <a:lnTo>
                    <a:pt x="29073" y="11052"/>
                  </a:lnTo>
                  <a:lnTo>
                    <a:pt x="29272" y="11027"/>
                  </a:lnTo>
                  <a:close/>
                  <a:moveTo>
                    <a:pt x="39951" y="5376"/>
                  </a:moveTo>
                  <a:cubicBezTo>
                    <a:pt x="39951" y="5899"/>
                    <a:pt x="39851" y="6397"/>
                    <a:pt x="39677" y="6895"/>
                  </a:cubicBezTo>
                  <a:cubicBezTo>
                    <a:pt x="40050" y="7841"/>
                    <a:pt x="40399" y="8787"/>
                    <a:pt x="40672" y="9757"/>
                  </a:cubicBezTo>
                  <a:cubicBezTo>
                    <a:pt x="40697" y="9035"/>
                    <a:pt x="40598" y="8289"/>
                    <a:pt x="40374" y="7592"/>
                  </a:cubicBezTo>
                  <a:lnTo>
                    <a:pt x="40374" y="7592"/>
                  </a:lnTo>
                  <a:cubicBezTo>
                    <a:pt x="40374" y="7592"/>
                    <a:pt x="41693" y="8861"/>
                    <a:pt x="43784" y="10927"/>
                  </a:cubicBezTo>
                  <a:lnTo>
                    <a:pt x="44331" y="7617"/>
                  </a:lnTo>
                  <a:lnTo>
                    <a:pt x="44331" y="7617"/>
                  </a:lnTo>
                  <a:cubicBezTo>
                    <a:pt x="44356" y="9060"/>
                    <a:pt x="44207" y="10529"/>
                    <a:pt x="43859" y="11973"/>
                  </a:cubicBezTo>
                  <a:lnTo>
                    <a:pt x="42490" y="10081"/>
                  </a:lnTo>
                  <a:lnTo>
                    <a:pt x="42490" y="10081"/>
                  </a:lnTo>
                  <a:lnTo>
                    <a:pt x="43784" y="12197"/>
                  </a:lnTo>
                  <a:cubicBezTo>
                    <a:pt x="43336" y="12769"/>
                    <a:pt x="43012" y="13391"/>
                    <a:pt x="42763" y="14063"/>
                  </a:cubicBezTo>
                  <a:cubicBezTo>
                    <a:pt x="42041" y="12670"/>
                    <a:pt x="41071" y="11400"/>
                    <a:pt x="39926" y="10330"/>
                  </a:cubicBezTo>
                  <a:cubicBezTo>
                    <a:pt x="39851" y="10653"/>
                    <a:pt x="39727" y="10977"/>
                    <a:pt x="39602" y="11301"/>
                  </a:cubicBezTo>
                  <a:cubicBezTo>
                    <a:pt x="39602" y="11301"/>
                    <a:pt x="40025" y="8986"/>
                    <a:pt x="39378" y="6994"/>
                  </a:cubicBezTo>
                  <a:cubicBezTo>
                    <a:pt x="39378" y="6994"/>
                    <a:pt x="39527" y="6571"/>
                    <a:pt x="39951" y="5376"/>
                  </a:cubicBezTo>
                  <a:close/>
                  <a:moveTo>
                    <a:pt x="9524" y="11887"/>
                  </a:moveTo>
                  <a:lnTo>
                    <a:pt x="9524" y="11887"/>
                  </a:lnTo>
                  <a:cubicBezTo>
                    <a:pt x="8980" y="12654"/>
                    <a:pt x="8486" y="13446"/>
                    <a:pt x="8040" y="14287"/>
                  </a:cubicBezTo>
                  <a:lnTo>
                    <a:pt x="8438" y="12719"/>
                  </a:lnTo>
                  <a:lnTo>
                    <a:pt x="8140" y="13167"/>
                  </a:lnTo>
                  <a:cubicBezTo>
                    <a:pt x="8140" y="13167"/>
                    <a:pt x="8087" y="12990"/>
                    <a:pt x="7731" y="12990"/>
                  </a:cubicBezTo>
                  <a:cubicBezTo>
                    <a:pt x="7491" y="12990"/>
                    <a:pt x="7114" y="13071"/>
                    <a:pt x="6522" y="13342"/>
                  </a:cubicBezTo>
                  <a:cubicBezTo>
                    <a:pt x="6522" y="13342"/>
                    <a:pt x="6966" y="12898"/>
                    <a:pt x="9524" y="11887"/>
                  </a:cubicBezTo>
                  <a:close/>
                  <a:moveTo>
                    <a:pt x="40822" y="13914"/>
                  </a:moveTo>
                  <a:cubicBezTo>
                    <a:pt x="40822" y="13914"/>
                    <a:pt x="40872" y="13939"/>
                    <a:pt x="40897" y="13964"/>
                  </a:cubicBezTo>
                  <a:cubicBezTo>
                    <a:pt x="40946" y="13964"/>
                    <a:pt x="40971" y="13964"/>
                    <a:pt x="40996" y="13989"/>
                  </a:cubicBezTo>
                  <a:cubicBezTo>
                    <a:pt x="41046" y="14014"/>
                    <a:pt x="41071" y="14014"/>
                    <a:pt x="41121" y="14039"/>
                  </a:cubicBezTo>
                  <a:cubicBezTo>
                    <a:pt x="41145" y="14088"/>
                    <a:pt x="41170" y="14113"/>
                    <a:pt x="41195" y="14138"/>
                  </a:cubicBezTo>
                  <a:cubicBezTo>
                    <a:pt x="41220" y="14188"/>
                    <a:pt x="41220" y="14213"/>
                    <a:pt x="41245" y="14238"/>
                  </a:cubicBezTo>
                  <a:cubicBezTo>
                    <a:pt x="41245" y="14263"/>
                    <a:pt x="41270" y="14287"/>
                    <a:pt x="41270" y="14312"/>
                  </a:cubicBezTo>
                  <a:cubicBezTo>
                    <a:pt x="41270" y="14312"/>
                    <a:pt x="41295" y="14337"/>
                    <a:pt x="41295" y="14337"/>
                  </a:cubicBezTo>
                  <a:lnTo>
                    <a:pt x="41270" y="14337"/>
                  </a:lnTo>
                  <a:cubicBezTo>
                    <a:pt x="41245" y="14337"/>
                    <a:pt x="41220" y="14312"/>
                    <a:pt x="41195" y="14312"/>
                  </a:cubicBezTo>
                  <a:cubicBezTo>
                    <a:pt x="41170" y="14287"/>
                    <a:pt x="41121" y="14287"/>
                    <a:pt x="41096" y="14287"/>
                  </a:cubicBezTo>
                  <a:lnTo>
                    <a:pt x="40971" y="14213"/>
                  </a:lnTo>
                  <a:cubicBezTo>
                    <a:pt x="40946" y="14188"/>
                    <a:pt x="40921" y="14138"/>
                    <a:pt x="40897" y="14113"/>
                  </a:cubicBezTo>
                  <a:cubicBezTo>
                    <a:pt x="40897" y="14088"/>
                    <a:pt x="40872" y="14063"/>
                    <a:pt x="40847" y="14039"/>
                  </a:cubicBezTo>
                  <a:lnTo>
                    <a:pt x="40847" y="14014"/>
                  </a:lnTo>
                  <a:cubicBezTo>
                    <a:pt x="40847" y="13989"/>
                    <a:pt x="40847" y="13964"/>
                    <a:pt x="40822" y="13939"/>
                  </a:cubicBezTo>
                  <a:cubicBezTo>
                    <a:pt x="40822" y="13939"/>
                    <a:pt x="40797" y="13939"/>
                    <a:pt x="40797" y="13914"/>
                  </a:cubicBezTo>
                  <a:close/>
                  <a:moveTo>
                    <a:pt x="35371" y="13715"/>
                  </a:moveTo>
                  <a:lnTo>
                    <a:pt x="35620" y="13740"/>
                  </a:lnTo>
                  <a:lnTo>
                    <a:pt x="35620" y="14437"/>
                  </a:lnTo>
                  <a:lnTo>
                    <a:pt x="35371" y="14437"/>
                  </a:lnTo>
                  <a:lnTo>
                    <a:pt x="35371" y="13715"/>
                  </a:lnTo>
                  <a:close/>
                  <a:moveTo>
                    <a:pt x="34549" y="13740"/>
                  </a:moveTo>
                  <a:lnTo>
                    <a:pt x="34574" y="14462"/>
                  </a:lnTo>
                  <a:lnTo>
                    <a:pt x="34325" y="14462"/>
                  </a:lnTo>
                  <a:lnTo>
                    <a:pt x="34300" y="13740"/>
                  </a:lnTo>
                  <a:close/>
                  <a:moveTo>
                    <a:pt x="35097" y="13715"/>
                  </a:moveTo>
                  <a:lnTo>
                    <a:pt x="35097" y="14462"/>
                  </a:lnTo>
                  <a:lnTo>
                    <a:pt x="34848" y="14462"/>
                  </a:lnTo>
                  <a:lnTo>
                    <a:pt x="34823" y="13715"/>
                  </a:lnTo>
                  <a:close/>
                  <a:moveTo>
                    <a:pt x="36167" y="13740"/>
                  </a:moveTo>
                  <a:lnTo>
                    <a:pt x="36142" y="14462"/>
                  </a:lnTo>
                  <a:lnTo>
                    <a:pt x="35893" y="14462"/>
                  </a:lnTo>
                  <a:lnTo>
                    <a:pt x="35893" y="13740"/>
                  </a:lnTo>
                  <a:close/>
                  <a:moveTo>
                    <a:pt x="36441" y="13765"/>
                  </a:moveTo>
                  <a:lnTo>
                    <a:pt x="36690" y="13790"/>
                  </a:lnTo>
                  <a:lnTo>
                    <a:pt x="36665" y="14462"/>
                  </a:lnTo>
                  <a:lnTo>
                    <a:pt x="36391" y="14462"/>
                  </a:lnTo>
                  <a:lnTo>
                    <a:pt x="36441" y="13765"/>
                  </a:lnTo>
                  <a:close/>
                  <a:moveTo>
                    <a:pt x="34027" y="13790"/>
                  </a:moveTo>
                  <a:lnTo>
                    <a:pt x="34076" y="14511"/>
                  </a:lnTo>
                  <a:lnTo>
                    <a:pt x="33803" y="14511"/>
                  </a:lnTo>
                  <a:lnTo>
                    <a:pt x="33753" y="13790"/>
                  </a:lnTo>
                  <a:close/>
                  <a:moveTo>
                    <a:pt x="36964" y="13815"/>
                  </a:moveTo>
                  <a:lnTo>
                    <a:pt x="37238" y="13839"/>
                  </a:lnTo>
                  <a:lnTo>
                    <a:pt x="37163" y="14511"/>
                  </a:lnTo>
                  <a:lnTo>
                    <a:pt x="36914" y="14487"/>
                  </a:lnTo>
                  <a:lnTo>
                    <a:pt x="36964" y="13815"/>
                  </a:lnTo>
                  <a:close/>
                  <a:moveTo>
                    <a:pt x="33504" y="13790"/>
                  </a:moveTo>
                  <a:lnTo>
                    <a:pt x="33554" y="14536"/>
                  </a:lnTo>
                  <a:lnTo>
                    <a:pt x="33305" y="14561"/>
                  </a:lnTo>
                  <a:lnTo>
                    <a:pt x="33230" y="13815"/>
                  </a:lnTo>
                  <a:lnTo>
                    <a:pt x="33504" y="13790"/>
                  </a:lnTo>
                  <a:close/>
                  <a:moveTo>
                    <a:pt x="37511" y="13864"/>
                  </a:moveTo>
                  <a:lnTo>
                    <a:pt x="37760" y="13914"/>
                  </a:lnTo>
                  <a:lnTo>
                    <a:pt x="37686" y="14561"/>
                  </a:lnTo>
                  <a:lnTo>
                    <a:pt x="37437" y="14536"/>
                  </a:lnTo>
                  <a:lnTo>
                    <a:pt x="37511" y="13864"/>
                  </a:lnTo>
                  <a:close/>
                  <a:moveTo>
                    <a:pt x="32956" y="13839"/>
                  </a:moveTo>
                  <a:lnTo>
                    <a:pt x="33031" y="14586"/>
                  </a:lnTo>
                  <a:lnTo>
                    <a:pt x="32782" y="14611"/>
                  </a:lnTo>
                  <a:lnTo>
                    <a:pt x="32707" y="13864"/>
                  </a:lnTo>
                  <a:lnTo>
                    <a:pt x="32956" y="13839"/>
                  </a:lnTo>
                  <a:close/>
                  <a:moveTo>
                    <a:pt x="38034" y="13939"/>
                  </a:moveTo>
                  <a:lnTo>
                    <a:pt x="38308" y="13989"/>
                  </a:lnTo>
                  <a:lnTo>
                    <a:pt x="38208" y="14636"/>
                  </a:lnTo>
                  <a:lnTo>
                    <a:pt x="37934" y="14611"/>
                  </a:lnTo>
                  <a:lnTo>
                    <a:pt x="38034" y="13939"/>
                  </a:lnTo>
                  <a:close/>
                  <a:moveTo>
                    <a:pt x="40797" y="13416"/>
                  </a:moveTo>
                  <a:lnTo>
                    <a:pt x="40996" y="13516"/>
                  </a:lnTo>
                  <a:cubicBezTo>
                    <a:pt x="41096" y="13541"/>
                    <a:pt x="41195" y="13590"/>
                    <a:pt x="41295" y="13665"/>
                  </a:cubicBezTo>
                  <a:cubicBezTo>
                    <a:pt x="41494" y="13790"/>
                    <a:pt x="41668" y="13964"/>
                    <a:pt x="41817" y="14163"/>
                  </a:cubicBezTo>
                  <a:cubicBezTo>
                    <a:pt x="41867" y="14263"/>
                    <a:pt x="41917" y="14337"/>
                    <a:pt x="41967" y="14437"/>
                  </a:cubicBezTo>
                  <a:lnTo>
                    <a:pt x="42066" y="14636"/>
                  </a:lnTo>
                  <a:cubicBezTo>
                    <a:pt x="42017" y="14586"/>
                    <a:pt x="41967" y="14536"/>
                    <a:pt x="41917" y="14487"/>
                  </a:cubicBezTo>
                  <a:cubicBezTo>
                    <a:pt x="41867" y="14412"/>
                    <a:pt x="41768" y="14337"/>
                    <a:pt x="41693" y="14263"/>
                  </a:cubicBezTo>
                  <a:lnTo>
                    <a:pt x="41444" y="14039"/>
                  </a:lnTo>
                  <a:lnTo>
                    <a:pt x="41195" y="13790"/>
                  </a:lnTo>
                  <a:cubicBezTo>
                    <a:pt x="41121" y="13715"/>
                    <a:pt x="41046" y="13615"/>
                    <a:pt x="40971" y="13566"/>
                  </a:cubicBezTo>
                  <a:cubicBezTo>
                    <a:pt x="40921" y="13516"/>
                    <a:pt x="40872" y="13466"/>
                    <a:pt x="40797" y="13416"/>
                  </a:cubicBezTo>
                  <a:close/>
                  <a:moveTo>
                    <a:pt x="40623" y="12595"/>
                  </a:moveTo>
                  <a:lnTo>
                    <a:pt x="40722" y="12645"/>
                  </a:lnTo>
                  <a:cubicBezTo>
                    <a:pt x="40797" y="12694"/>
                    <a:pt x="40872" y="12744"/>
                    <a:pt x="40996" y="12819"/>
                  </a:cubicBezTo>
                  <a:cubicBezTo>
                    <a:pt x="41096" y="12894"/>
                    <a:pt x="41220" y="12993"/>
                    <a:pt x="41345" y="13093"/>
                  </a:cubicBezTo>
                  <a:cubicBezTo>
                    <a:pt x="41469" y="13192"/>
                    <a:pt x="41593" y="13317"/>
                    <a:pt x="41693" y="13441"/>
                  </a:cubicBezTo>
                  <a:cubicBezTo>
                    <a:pt x="41817" y="13590"/>
                    <a:pt x="41917" y="13715"/>
                    <a:pt x="41992" y="13864"/>
                  </a:cubicBezTo>
                  <a:cubicBezTo>
                    <a:pt x="42091" y="14014"/>
                    <a:pt x="42141" y="14138"/>
                    <a:pt x="42216" y="14263"/>
                  </a:cubicBezTo>
                  <a:cubicBezTo>
                    <a:pt x="42266" y="14387"/>
                    <a:pt x="42290" y="14487"/>
                    <a:pt x="42340" y="14536"/>
                  </a:cubicBezTo>
                  <a:lnTo>
                    <a:pt x="42390" y="14661"/>
                  </a:lnTo>
                  <a:lnTo>
                    <a:pt x="42390" y="14661"/>
                  </a:lnTo>
                  <a:lnTo>
                    <a:pt x="42315" y="14536"/>
                  </a:lnTo>
                  <a:cubicBezTo>
                    <a:pt x="42266" y="14462"/>
                    <a:pt x="42216" y="14362"/>
                    <a:pt x="42141" y="14287"/>
                  </a:cubicBezTo>
                  <a:cubicBezTo>
                    <a:pt x="42066" y="14188"/>
                    <a:pt x="41967" y="14088"/>
                    <a:pt x="41867" y="13964"/>
                  </a:cubicBezTo>
                  <a:cubicBezTo>
                    <a:pt x="41768" y="13839"/>
                    <a:pt x="41668" y="13690"/>
                    <a:pt x="41569" y="13566"/>
                  </a:cubicBezTo>
                  <a:cubicBezTo>
                    <a:pt x="41469" y="13441"/>
                    <a:pt x="41345" y="13317"/>
                    <a:pt x="41245" y="13192"/>
                  </a:cubicBezTo>
                  <a:cubicBezTo>
                    <a:pt x="41145" y="13068"/>
                    <a:pt x="41046" y="12968"/>
                    <a:pt x="40971" y="12894"/>
                  </a:cubicBezTo>
                  <a:cubicBezTo>
                    <a:pt x="40872" y="12819"/>
                    <a:pt x="40797" y="12719"/>
                    <a:pt x="40747" y="12670"/>
                  </a:cubicBezTo>
                  <a:lnTo>
                    <a:pt x="40623" y="12595"/>
                  </a:lnTo>
                  <a:close/>
                  <a:moveTo>
                    <a:pt x="42066" y="14636"/>
                  </a:moveTo>
                  <a:lnTo>
                    <a:pt x="42066" y="14636"/>
                  </a:lnTo>
                  <a:cubicBezTo>
                    <a:pt x="42076" y="14645"/>
                    <a:pt x="42081" y="14658"/>
                    <a:pt x="42086" y="14671"/>
                  </a:cubicBezTo>
                  <a:lnTo>
                    <a:pt x="42086" y="14671"/>
                  </a:lnTo>
                  <a:cubicBezTo>
                    <a:pt x="42080" y="14661"/>
                    <a:pt x="42073" y="14650"/>
                    <a:pt x="42066" y="14636"/>
                  </a:cubicBezTo>
                  <a:close/>
                  <a:moveTo>
                    <a:pt x="32434" y="13889"/>
                  </a:moveTo>
                  <a:lnTo>
                    <a:pt x="32508" y="14661"/>
                  </a:lnTo>
                  <a:lnTo>
                    <a:pt x="32259" y="14686"/>
                  </a:lnTo>
                  <a:lnTo>
                    <a:pt x="32160" y="13914"/>
                  </a:lnTo>
                  <a:lnTo>
                    <a:pt x="32434" y="13889"/>
                  </a:lnTo>
                  <a:close/>
                  <a:moveTo>
                    <a:pt x="38557" y="14039"/>
                  </a:moveTo>
                  <a:lnTo>
                    <a:pt x="38831" y="14088"/>
                  </a:lnTo>
                  <a:lnTo>
                    <a:pt x="38706" y="14711"/>
                  </a:lnTo>
                  <a:lnTo>
                    <a:pt x="38457" y="14686"/>
                  </a:lnTo>
                  <a:lnTo>
                    <a:pt x="38557" y="14039"/>
                  </a:lnTo>
                  <a:close/>
                  <a:moveTo>
                    <a:pt x="39976" y="11226"/>
                  </a:moveTo>
                  <a:lnTo>
                    <a:pt x="40125" y="11350"/>
                  </a:lnTo>
                  <a:lnTo>
                    <a:pt x="40498" y="11699"/>
                  </a:lnTo>
                  <a:cubicBezTo>
                    <a:pt x="40672" y="11823"/>
                    <a:pt x="40847" y="11997"/>
                    <a:pt x="41046" y="12197"/>
                  </a:cubicBezTo>
                  <a:cubicBezTo>
                    <a:pt x="41220" y="12371"/>
                    <a:pt x="41419" y="12595"/>
                    <a:pt x="41593" y="12819"/>
                  </a:cubicBezTo>
                  <a:cubicBezTo>
                    <a:pt x="41768" y="13018"/>
                    <a:pt x="41917" y="13267"/>
                    <a:pt x="42066" y="13491"/>
                  </a:cubicBezTo>
                  <a:cubicBezTo>
                    <a:pt x="42216" y="13715"/>
                    <a:pt x="42315" y="13939"/>
                    <a:pt x="42415" y="14113"/>
                  </a:cubicBezTo>
                  <a:cubicBezTo>
                    <a:pt x="42514" y="14287"/>
                    <a:pt x="42614" y="14462"/>
                    <a:pt x="42664" y="14561"/>
                  </a:cubicBezTo>
                  <a:lnTo>
                    <a:pt x="42763" y="14735"/>
                  </a:lnTo>
                  <a:lnTo>
                    <a:pt x="42664" y="14586"/>
                  </a:lnTo>
                  <a:cubicBezTo>
                    <a:pt x="42589" y="14462"/>
                    <a:pt x="42490" y="14312"/>
                    <a:pt x="42365" y="14163"/>
                  </a:cubicBezTo>
                  <a:cubicBezTo>
                    <a:pt x="42241" y="13989"/>
                    <a:pt x="42091" y="13790"/>
                    <a:pt x="41942" y="13566"/>
                  </a:cubicBezTo>
                  <a:cubicBezTo>
                    <a:pt x="41793" y="13366"/>
                    <a:pt x="41618" y="13142"/>
                    <a:pt x="41444" y="12918"/>
                  </a:cubicBezTo>
                  <a:cubicBezTo>
                    <a:pt x="41270" y="12719"/>
                    <a:pt x="41096" y="12495"/>
                    <a:pt x="40921" y="12296"/>
                  </a:cubicBezTo>
                  <a:cubicBezTo>
                    <a:pt x="40747" y="12097"/>
                    <a:pt x="40623" y="11898"/>
                    <a:pt x="40473" y="11749"/>
                  </a:cubicBezTo>
                  <a:cubicBezTo>
                    <a:pt x="40324" y="11574"/>
                    <a:pt x="40200" y="11450"/>
                    <a:pt x="40125" y="11375"/>
                  </a:cubicBezTo>
                  <a:lnTo>
                    <a:pt x="39976" y="11226"/>
                  </a:lnTo>
                  <a:close/>
                  <a:moveTo>
                    <a:pt x="31886" y="13964"/>
                  </a:moveTo>
                  <a:lnTo>
                    <a:pt x="32010" y="14711"/>
                  </a:lnTo>
                  <a:lnTo>
                    <a:pt x="31737" y="14760"/>
                  </a:lnTo>
                  <a:lnTo>
                    <a:pt x="31637" y="13989"/>
                  </a:lnTo>
                  <a:lnTo>
                    <a:pt x="31886" y="13964"/>
                  </a:lnTo>
                  <a:close/>
                  <a:moveTo>
                    <a:pt x="31363" y="14014"/>
                  </a:moveTo>
                  <a:lnTo>
                    <a:pt x="31488" y="14810"/>
                  </a:lnTo>
                  <a:lnTo>
                    <a:pt x="31239" y="14835"/>
                  </a:lnTo>
                  <a:lnTo>
                    <a:pt x="31114" y="14063"/>
                  </a:lnTo>
                  <a:lnTo>
                    <a:pt x="31363" y="14014"/>
                  </a:lnTo>
                  <a:close/>
                  <a:moveTo>
                    <a:pt x="39104" y="14138"/>
                  </a:moveTo>
                  <a:lnTo>
                    <a:pt x="39353" y="14213"/>
                  </a:lnTo>
                  <a:lnTo>
                    <a:pt x="39204" y="14835"/>
                  </a:lnTo>
                  <a:lnTo>
                    <a:pt x="38955" y="14760"/>
                  </a:lnTo>
                  <a:lnTo>
                    <a:pt x="39104" y="14138"/>
                  </a:lnTo>
                  <a:close/>
                  <a:moveTo>
                    <a:pt x="30840" y="14113"/>
                  </a:moveTo>
                  <a:lnTo>
                    <a:pt x="30990" y="14885"/>
                  </a:lnTo>
                  <a:lnTo>
                    <a:pt x="30716" y="14935"/>
                  </a:lnTo>
                  <a:lnTo>
                    <a:pt x="30592" y="14138"/>
                  </a:lnTo>
                  <a:lnTo>
                    <a:pt x="30840" y="14113"/>
                  </a:lnTo>
                  <a:close/>
                  <a:moveTo>
                    <a:pt x="39627" y="14263"/>
                  </a:moveTo>
                  <a:lnTo>
                    <a:pt x="39876" y="14337"/>
                  </a:lnTo>
                  <a:lnTo>
                    <a:pt x="39702" y="14960"/>
                  </a:lnTo>
                  <a:lnTo>
                    <a:pt x="39453" y="14885"/>
                  </a:lnTo>
                  <a:lnTo>
                    <a:pt x="39627" y="14263"/>
                  </a:lnTo>
                  <a:close/>
                  <a:moveTo>
                    <a:pt x="30318" y="14188"/>
                  </a:moveTo>
                  <a:lnTo>
                    <a:pt x="30467" y="14984"/>
                  </a:lnTo>
                  <a:lnTo>
                    <a:pt x="30218" y="15034"/>
                  </a:lnTo>
                  <a:lnTo>
                    <a:pt x="30069" y="14238"/>
                  </a:lnTo>
                  <a:lnTo>
                    <a:pt x="30318" y="14188"/>
                  </a:lnTo>
                  <a:close/>
                  <a:moveTo>
                    <a:pt x="40125" y="14412"/>
                  </a:moveTo>
                  <a:lnTo>
                    <a:pt x="40399" y="14487"/>
                  </a:lnTo>
                  <a:lnTo>
                    <a:pt x="40200" y="15084"/>
                  </a:lnTo>
                  <a:lnTo>
                    <a:pt x="39951" y="15009"/>
                  </a:lnTo>
                  <a:lnTo>
                    <a:pt x="40125" y="14412"/>
                  </a:lnTo>
                  <a:close/>
                  <a:moveTo>
                    <a:pt x="29795" y="14287"/>
                  </a:moveTo>
                  <a:lnTo>
                    <a:pt x="29969" y="15084"/>
                  </a:lnTo>
                  <a:lnTo>
                    <a:pt x="29696" y="15134"/>
                  </a:lnTo>
                  <a:lnTo>
                    <a:pt x="29546" y="14337"/>
                  </a:lnTo>
                  <a:lnTo>
                    <a:pt x="29795" y="14287"/>
                  </a:lnTo>
                  <a:close/>
                  <a:moveTo>
                    <a:pt x="29272" y="14387"/>
                  </a:moveTo>
                  <a:lnTo>
                    <a:pt x="29447" y="15208"/>
                  </a:lnTo>
                  <a:lnTo>
                    <a:pt x="29198" y="15258"/>
                  </a:lnTo>
                  <a:lnTo>
                    <a:pt x="29023" y="14462"/>
                  </a:lnTo>
                  <a:lnTo>
                    <a:pt x="29272" y="14387"/>
                  </a:lnTo>
                  <a:close/>
                  <a:moveTo>
                    <a:pt x="40648" y="14586"/>
                  </a:moveTo>
                  <a:lnTo>
                    <a:pt x="40897" y="14686"/>
                  </a:lnTo>
                  <a:lnTo>
                    <a:pt x="40672" y="15258"/>
                  </a:lnTo>
                  <a:lnTo>
                    <a:pt x="40448" y="15159"/>
                  </a:lnTo>
                  <a:lnTo>
                    <a:pt x="40648" y="14586"/>
                  </a:lnTo>
                  <a:close/>
                  <a:moveTo>
                    <a:pt x="28750" y="14511"/>
                  </a:moveTo>
                  <a:lnTo>
                    <a:pt x="28949" y="15333"/>
                  </a:lnTo>
                  <a:lnTo>
                    <a:pt x="28700" y="15383"/>
                  </a:lnTo>
                  <a:lnTo>
                    <a:pt x="28501" y="14561"/>
                  </a:lnTo>
                  <a:lnTo>
                    <a:pt x="28750" y="14511"/>
                  </a:lnTo>
                  <a:close/>
                  <a:moveTo>
                    <a:pt x="41145" y="14785"/>
                  </a:moveTo>
                  <a:lnTo>
                    <a:pt x="41394" y="14910"/>
                  </a:lnTo>
                  <a:lnTo>
                    <a:pt x="41145" y="15457"/>
                  </a:lnTo>
                  <a:lnTo>
                    <a:pt x="40921" y="15358"/>
                  </a:lnTo>
                  <a:lnTo>
                    <a:pt x="41145" y="14785"/>
                  </a:lnTo>
                  <a:close/>
                  <a:moveTo>
                    <a:pt x="28227" y="14636"/>
                  </a:moveTo>
                  <a:lnTo>
                    <a:pt x="28426" y="15457"/>
                  </a:lnTo>
                  <a:lnTo>
                    <a:pt x="28177" y="15507"/>
                  </a:lnTo>
                  <a:lnTo>
                    <a:pt x="27978" y="14686"/>
                  </a:lnTo>
                  <a:lnTo>
                    <a:pt x="28227" y="14636"/>
                  </a:lnTo>
                  <a:close/>
                  <a:moveTo>
                    <a:pt x="20560" y="13715"/>
                  </a:moveTo>
                  <a:lnTo>
                    <a:pt x="20560" y="13715"/>
                  </a:lnTo>
                  <a:cubicBezTo>
                    <a:pt x="20461" y="13765"/>
                    <a:pt x="20336" y="13839"/>
                    <a:pt x="20162" y="13939"/>
                  </a:cubicBezTo>
                  <a:lnTo>
                    <a:pt x="19639" y="14263"/>
                  </a:lnTo>
                  <a:lnTo>
                    <a:pt x="19017" y="14636"/>
                  </a:lnTo>
                  <a:lnTo>
                    <a:pt x="18395" y="14984"/>
                  </a:lnTo>
                  <a:lnTo>
                    <a:pt x="17822" y="15283"/>
                  </a:lnTo>
                  <a:cubicBezTo>
                    <a:pt x="17673" y="15358"/>
                    <a:pt x="17524" y="15432"/>
                    <a:pt x="17449" y="15482"/>
                  </a:cubicBezTo>
                  <a:lnTo>
                    <a:pt x="17275" y="15582"/>
                  </a:lnTo>
                  <a:lnTo>
                    <a:pt x="17424" y="15482"/>
                  </a:lnTo>
                  <a:lnTo>
                    <a:pt x="17773" y="15208"/>
                  </a:lnTo>
                  <a:cubicBezTo>
                    <a:pt x="17922" y="15109"/>
                    <a:pt x="18096" y="14984"/>
                    <a:pt x="18295" y="14860"/>
                  </a:cubicBezTo>
                  <a:cubicBezTo>
                    <a:pt x="18495" y="14735"/>
                    <a:pt x="18694" y="14586"/>
                    <a:pt x="18918" y="14462"/>
                  </a:cubicBezTo>
                  <a:cubicBezTo>
                    <a:pt x="19142" y="14337"/>
                    <a:pt x="19366" y="14238"/>
                    <a:pt x="19565" y="14138"/>
                  </a:cubicBezTo>
                  <a:cubicBezTo>
                    <a:pt x="19764" y="14039"/>
                    <a:pt x="19963" y="13964"/>
                    <a:pt x="20137" y="13889"/>
                  </a:cubicBezTo>
                  <a:lnTo>
                    <a:pt x="20560" y="13715"/>
                  </a:lnTo>
                  <a:close/>
                  <a:moveTo>
                    <a:pt x="27729" y="14760"/>
                  </a:moveTo>
                  <a:lnTo>
                    <a:pt x="27928" y="15582"/>
                  </a:lnTo>
                  <a:lnTo>
                    <a:pt x="27679" y="15656"/>
                  </a:lnTo>
                  <a:lnTo>
                    <a:pt x="27455" y="14810"/>
                  </a:lnTo>
                  <a:lnTo>
                    <a:pt x="27729" y="14760"/>
                  </a:lnTo>
                  <a:close/>
                  <a:moveTo>
                    <a:pt x="41643" y="15034"/>
                  </a:moveTo>
                  <a:lnTo>
                    <a:pt x="41892" y="15159"/>
                  </a:lnTo>
                  <a:lnTo>
                    <a:pt x="41593" y="15706"/>
                  </a:lnTo>
                  <a:lnTo>
                    <a:pt x="41369" y="15582"/>
                  </a:lnTo>
                  <a:lnTo>
                    <a:pt x="41643" y="15034"/>
                  </a:lnTo>
                  <a:close/>
                  <a:moveTo>
                    <a:pt x="27206" y="14885"/>
                  </a:moveTo>
                  <a:lnTo>
                    <a:pt x="27430" y="15731"/>
                  </a:lnTo>
                  <a:lnTo>
                    <a:pt x="27182" y="15806"/>
                  </a:lnTo>
                  <a:lnTo>
                    <a:pt x="26957" y="14960"/>
                  </a:lnTo>
                  <a:lnTo>
                    <a:pt x="27206" y="14885"/>
                  </a:lnTo>
                  <a:close/>
                  <a:moveTo>
                    <a:pt x="42116" y="15283"/>
                  </a:moveTo>
                  <a:lnTo>
                    <a:pt x="42340" y="15432"/>
                  </a:lnTo>
                  <a:lnTo>
                    <a:pt x="42041" y="15930"/>
                  </a:lnTo>
                  <a:lnTo>
                    <a:pt x="41817" y="15806"/>
                  </a:lnTo>
                  <a:lnTo>
                    <a:pt x="42116" y="15283"/>
                  </a:lnTo>
                  <a:close/>
                  <a:moveTo>
                    <a:pt x="26684" y="15034"/>
                  </a:moveTo>
                  <a:lnTo>
                    <a:pt x="26933" y="15880"/>
                  </a:lnTo>
                  <a:lnTo>
                    <a:pt x="26684" y="15955"/>
                  </a:lnTo>
                  <a:lnTo>
                    <a:pt x="26435" y="15109"/>
                  </a:lnTo>
                  <a:lnTo>
                    <a:pt x="26684" y="15034"/>
                  </a:lnTo>
                  <a:close/>
                  <a:moveTo>
                    <a:pt x="26186" y="15184"/>
                  </a:moveTo>
                  <a:lnTo>
                    <a:pt x="26435" y="16030"/>
                  </a:lnTo>
                  <a:lnTo>
                    <a:pt x="26186" y="16104"/>
                  </a:lnTo>
                  <a:lnTo>
                    <a:pt x="25912" y="15258"/>
                  </a:lnTo>
                  <a:lnTo>
                    <a:pt x="26186" y="15184"/>
                  </a:lnTo>
                  <a:close/>
                  <a:moveTo>
                    <a:pt x="42589" y="15582"/>
                  </a:moveTo>
                  <a:lnTo>
                    <a:pt x="42788" y="15756"/>
                  </a:lnTo>
                  <a:lnTo>
                    <a:pt x="42465" y="16204"/>
                  </a:lnTo>
                  <a:lnTo>
                    <a:pt x="42241" y="16055"/>
                  </a:lnTo>
                  <a:lnTo>
                    <a:pt x="42589" y="15582"/>
                  </a:lnTo>
                  <a:close/>
                  <a:moveTo>
                    <a:pt x="25663" y="15333"/>
                  </a:moveTo>
                  <a:lnTo>
                    <a:pt x="25937" y="16179"/>
                  </a:lnTo>
                  <a:lnTo>
                    <a:pt x="25688" y="16279"/>
                  </a:lnTo>
                  <a:lnTo>
                    <a:pt x="25414" y="15432"/>
                  </a:lnTo>
                  <a:lnTo>
                    <a:pt x="25663" y="15333"/>
                  </a:lnTo>
                  <a:close/>
                  <a:moveTo>
                    <a:pt x="25165" y="15507"/>
                  </a:moveTo>
                  <a:lnTo>
                    <a:pt x="25439" y="16353"/>
                  </a:lnTo>
                  <a:lnTo>
                    <a:pt x="25190" y="16453"/>
                  </a:lnTo>
                  <a:lnTo>
                    <a:pt x="24916" y="15582"/>
                  </a:lnTo>
                  <a:lnTo>
                    <a:pt x="25165" y="15507"/>
                  </a:lnTo>
                  <a:close/>
                  <a:moveTo>
                    <a:pt x="43012" y="15930"/>
                  </a:moveTo>
                  <a:lnTo>
                    <a:pt x="43236" y="16104"/>
                  </a:lnTo>
                  <a:lnTo>
                    <a:pt x="42863" y="16528"/>
                  </a:lnTo>
                  <a:lnTo>
                    <a:pt x="42664" y="16378"/>
                  </a:lnTo>
                  <a:lnTo>
                    <a:pt x="43012" y="15930"/>
                  </a:lnTo>
                  <a:close/>
                  <a:moveTo>
                    <a:pt x="24643" y="15656"/>
                  </a:moveTo>
                  <a:lnTo>
                    <a:pt x="24966" y="16528"/>
                  </a:lnTo>
                  <a:lnTo>
                    <a:pt x="24717" y="16627"/>
                  </a:lnTo>
                  <a:lnTo>
                    <a:pt x="24394" y="15756"/>
                  </a:lnTo>
                  <a:lnTo>
                    <a:pt x="24643" y="15656"/>
                  </a:lnTo>
                  <a:close/>
                  <a:moveTo>
                    <a:pt x="24145" y="15831"/>
                  </a:moveTo>
                  <a:lnTo>
                    <a:pt x="24468" y="16702"/>
                  </a:lnTo>
                  <a:lnTo>
                    <a:pt x="24219" y="16801"/>
                  </a:lnTo>
                  <a:lnTo>
                    <a:pt x="23896" y="15930"/>
                  </a:lnTo>
                  <a:lnTo>
                    <a:pt x="24145" y="15831"/>
                  </a:lnTo>
                  <a:close/>
                  <a:moveTo>
                    <a:pt x="23647" y="16030"/>
                  </a:moveTo>
                  <a:lnTo>
                    <a:pt x="23971" y="16901"/>
                  </a:lnTo>
                  <a:lnTo>
                    <a:pt x="23722" y="17001"/>
                  </a:lnTo>
                  <a:lnTo>
                    <a:pt x="23398" y="16104"/>
                  </a:lnTo>
                  <a:lnTo>
                    <a:pt x="23647" y="16030"/>
                  </a:lnTo>
                  <a:close/>
                  <a:moveTo>
                    <a:pt x="14082" y="17072"/>
                  </a:moveTo>
                  <a:cubicBezTo>
                    <a:pt x="14051" y="17098"/>
                    <a:pt x="14020" y="17124"/>
                    <a:pt x="13989" y="17150"/>
                  </a:cubicBezTo>
                  <a:cubicBezTo>
                    <a:pt x="14020" y="17124"/>
                    <a:pt x="14051" y="17098"/>
                    <a:pt x="14082" y="17072"/>
                  </a:cubicBezTo>
                  <a:close/>
                  <a:moveTo>
                    <a:pt x="23149" y="16204"/>
                  </a:moveTo>
                  <a:lnTo>
                    <a:pt x="23498" y="17075"/>
                  </a:lnTo>
                  <a:lnTo>
                    <a:pt x="23249" y="17175"/>
                  </a:lnTo>
                  <a:lnTo>
                    <a:pt x="22900" y="16304"/>
                  </a:lnTo>
                  <a:lnTo>
                    <a:pt x="23149" y="16204"/>
                  </a:lnTo>
                  <a:close/>
                  <a:moveTo>
                    <a:pt x="22651" y="16403"/>
                  </a:moveTo>
                  <a:lnTo>
                    <a:pt x="23000" y="17274"/>
                  </a:lnTo>
                  <a:lnTo>
                    <a:pt x="22776" y="17374"/>
                  </a:lnTo>
                  <a:lnTo>
                    <a:pt x="22402" y="16503"/>
                  </a:lnTo>
                  <a:lnTo>
                    <a:pt x="22651" y="16403"/>
                  </a:lnTo>
                  <a:close/>
                  <a:moveTo>
                    <a:pt x="33628" y="10952"/>
                  </a:moveTo>
                  <a:lnTo>
                    <a:pt x="33628" y="10952"/>
                  </a:lnTo>
                  <a:cubicBezTo>
                    <a:pt x="32010" y="11151"/>
                    <a:pt x="30392" y="11350"/>
                    <a:pt x="28799" y="11699"/>
                  </a:cubicBezTo>
                  <a:cubicBezTo>
                    <a:pt x="25613" y="12396"/>
                    <a:pt x="22527" y="13516"/>
                    <a:pt x="19639" y="15059"/>
                  </a:cubicBezTo>
                  <a:cubicBezTo>
                    <a:pt x="19291" y="15233"/>
                    <a:pt x="18918" y="15432"/>
                    <a:pt x="18569" y="15632"/>
                  </a:cubicBezTo>
                  <a:lnTo>
                    <a:pt x="17524" y="16254"/>
                  </a:lnTo>
                  <a:cubicBezTo>
                    <a:pt x="17150" y="16453"/>
                    <a:pt x="16827" y="16677"/>
                    <a:pt x="16478" y="16901"/>
                  </a:cubicBezTo>
                  <a:lnTo>
                    <a:pt x="15433" y="17573"/>
                  </a:lnTo>
                  <a:cubicBezTo>
                    <a:pt x="16752" y="16577"/>
                    <a:pt x="18121" y="15656"/>
                    <a:pt x="19565" y="14885"/>
                  </a:cubicBezTo>
                  <a:cubicBezTo>
                    <a:pt x="20984" y="14088"/>
                    <a:pt x="22477" y="13391"/>
                    <a:pt x="24020" y="12819"/>
                  </a:cubicBezTo>
                  <a:cubicBezTo>
                    <a:pt x="25564" y="12246"/>
                    <a:pt x="27157" y="11823"/>
                    <a:pt x="28750" y="11500"/>
                  </a:cubicBezTo>
                  <a:cubicBezTo>
                    <a:pt x="29571" y="11350"/>
                    <a:pt x="30368" y="11226"/>
                    <a:pt x="31189" y="11126"/>
                  </a:cubicBezTo>
                  <a:cubicBezTo>
                    <a:pt x="32010" y="11052"/>
                    <a:pt x="32832" y="11002"/>
                    <a:pt x="33628" y="10952"/>
                  </a:cubicBezTo>
                  <a:close/>
                  <a:moveTo>
                    <a:pt x="22153" y="16602"/>
                  </a:moveTo>
                  <a:lnTo>
                    <a:pt x="22527" y="17473"/>
                  </a:lnTo>
                  <a:lnTo>
                    <a:pt x="22278" y="17573"/>
                  </a:lnTo>
                  <a:lnTo>
                    <a:pt x="21905" y="16702"/>
                  </a:lnTo>
                  <a:lnTo>
                    <a:pt x="22153" y="16602"/>
                  </a:lnTo>
                  <a:close/>
                  <a:moveTo>
                    <a:pt x="34300" y="11375"/>
                  </a:moveTo>
                  <a:lnTo>
                    <a:pt x="34300" y="11400"/>
                  </a:lnTo>
                  <a:cubicBezTo>
                    <a:pt x="32658" y="11574"/>
                    <a:pt x="31015" y="11749"/>
                    <a:pt x="29397" y="12072"/>
                  </a:cubicBezTo>
                  <a:cubicBezTo>
                    <a:pt x="27779" y="12396"/>
                    <a:pt x="26186" y="12819"/>
                    <a:pt x="24618" y="13366"/>
                  </a:cubicBezTo>
                  <a:cubicBezTo>
                    <a:pt x="23074" y="13914"/>
                    <a:pt x="21531" y="14561"/>
                    <a:pt x="20063" y="15308"/>
                  </a:cubicBezTo>
                  <a:cubicBezTo>
                    <a:pt x="19789" y="15457"/>
                    <a:pt x="19266" y="15706"/>
                    <a:pt x="18967" y="15856"/>
                  </a:cubicBezTo>
                  <a:lnTo>
                    <a:pt x="17897" y="16478"/>
                  </a:lnTo>
                  <a:cubicBezTo>
                    <a:pt x="17698" y="16577"/>
                    <a:pt x="17524" y="16677"/>
                    <a:pt x="17350" y="16801"/>
                  </a:cubicBezTo>
                  <a:cubicBezTo>
                    <a:pt x="17175" y="16901"/>
                    <a:pt x="16951" y="17025"/>
                    <a:pt x="16827" y="17100"/>
                  </a:cubicBezTo>
                  <a:lnTo>
                    <a:pt x="15756" y="17747"/>
                  </a:lnTo>
                  <a:cubicBezTo>
                    <a:pt x="17101" y="16777"/>
                    <a:pt x="18519" y="15905"/>
                    <a:pt x="19988" y="15109"/>
                  </a:cubicBezTo>
                  <a:cubicBezTo>
                    <a:pt x="21457" y="14337"/>
                    <a:pt x="22975" y="13690"/>
                    <a:pt x="24543" y="13118"/>
                  </a:cubicBezTo>
                  <a:cubicBezTo>
                    <a:pt x="26111" y="12595"/>
                    <a:pt x="27704" y="12172"/>
                    <a:pt x="29347" y="11873"/>
                  </a:cubicBezTo>
                  <a:cubicBezTo>
                    <a:pt x="30168" y="11749"/>
                    <a:pt x="30990" y="11624"/>
                    <a:pt x="31811" y="11549"/>
                  </a:cubicBezTo>
                  <a:cubicBezTo>
                    <a:pt x="32633" y="11475"/>
                    <a:pt x="33479" y="11425"/>
                    <a:pt x="34300" y="11375"/>
                  </a:cubicBezTo>
                  <a:close/>
                  <a:moveTo>
                    <a:pt x="21656" y="16801"/>
                  </a:moveTo>
                  <a:lnTo>
                    <a:pt x="22054" y="17698"/>
                  </a:lnTo>
                  <a:lnTo>
                    <a:pt x="21805" y="17797"/>
                  </a:lnTo>
                  <a:lnTo>
                    <a:pt x="21432" y="16901"/>
                  </a:lnTo>
                  <a:lnTo>
                    <a:pt x="21656" y="16801"/>
                  </a:lnTo>
                  <a:close/>
                  <a:moveTo>
                    <a:pt x="34972" y="11823"/>
                  </a:moveTo>
                  <a:lnTo>
                    <a:pt x="34972" y="11823"/>
                  </a:lnTo>
                  <a:cubicBezTo>
                    <a:pt x="33305" y="11948"/>
                    <a:pt x="31637" y="12147"/>
                    <a:pt x="29994" y="12446"/>
                  </a:cubicBezTo>
                  <a:cubicBezTo>
                    <a:pt x="28351" y="12744"/>
                    <a:pt x="26733" y="13142"/>
                    <a:pt x="25140" y="13690"/>
                  </a:cubicBezTo>
                  <a:cubicBezTo>
                    <a:pt x="23547" y="14188"/>
                    <a:pt x="22004" y="14810"/>
                    <a:pt x="20511" y="15557"/>
                  </a:cubicBezTo>
                  <a:cubicBezTo>
                    <a:pt x="20287" y="15656"/>
                    <a:pt x="19590" y="15980"/>
                    <a:pt x="19391" y="16104"/>
                  </a:cubicBezTo>
                  <a:lnTo>
                    <a:pt x="18270" y="16677"/>
                  </a:lnTo>
                  <a:cubicBezTo>
                    <a:pt x="18096" y="16777"/>
                    <a:pt x="17897" y="16876"/>
                    <a:pt x="17723" y="17001"/>
                  </a:cubicBezTo>
                  <a:cubicBezTo>
                    <a:pt x="17623" y="17075"/>
                    <a:pt x="17275" y="17249"/>
                    <a:pt x="17175" y="17299"/>
                  </a:cubicBezTo>
                  <a:lnTo>
                    <a:pt x="16105" y="17922"/>
                  </a:lnTo>
                  <a:cubicBezTo>
                    <a:pt x="17474" y="16976"/>
                    <a:pt x="18918" y="16104"/>
                    <a:pt x="20411" y="15358"/>
                  </a:cubicBezTo>
                  <a:cubicBezTo>
                    <a:pt x="21905" y="14611"/>
                    <a:pt x="23473" y="13964"/>
                    <a:pt x="25066" y="13416"/>
                  </a:cubicBezTo>
                  <a:cubicBezTo>
                    <a:pt x="26659" y="12918"/>
                    <a:pt x="28302" y="12520"/>
                    <a:pt x="29969" y="12246"/>
                  </a:cubicBezTo>
                  <a:cubicBezTo>
                    <a:pt x="30791" y="12097"/>
                    <a:pt x="31612" y="12022"/>
                    <a:pt x="32458" y="11923"/>
                  </a:cubicBezTo>
                  <a:cubicBezTo>
                    <a:pt x="33272" y="11849"/>
                    <a:pt x="34134" y="11824"/>
                    <a:pt x="34972" y="11823"/>
                  </a:cubicBezTo>
                  <a:close/>
                  <a:moveTo>
                    <a:pt x="36554" y="16070"/>
                  </a:moveTo>
                  <a:cubicBezTo>
                    <a:pt x="36651" y="16070"/>
                    <a:pt x="36746" y="16073"/>
                    <a:pt x="36839" y="16080"/>
                  </a:cubicBezTo>
                  <a:cubicBezTo>
                    <a:pt x="37586" y="16080"/>
                    <a:pt x="38333" y="16129"/>
                    <a:pt x="39055" y="16279"/>
                  </a:cubicBezTo>
                  <a:cubicBezTo>
                    <a:pt x="39776" y="16403"/>
                    <a:pt x="40473" y="16627"/>
                    <a:pt x="41145" y="16926"/>
                  </a:cubicBezTo>
                  <a:cubicBezTo>
                    <a:pt x="41797" y="17182"/>
                    <a:pt x="42383" y="17525"/>
                    <a:pt x="42904" y="17975"/>
                  </a:cubicBezTo>
                  <a:lnTo>
                    <a:pt x="42904" y="17975"/>
                  </a:lnTo>
                  <a:cubicBezTo>
                    <a:pt x="42641" y="17805"/>
                    <a:pt x="42376" y="17655"/>
                    <a:pt x="42091" y="17523"/>
                  </a:cubicBezTo>
                  <a:cubicBezTo>
                    <a:pt x="41768" y="17349"/>
                    <a:pt x="41419" y="17200"/>
                    <a:pt x="41071" y="17100"/>
                  </a:cubicBezTo>
                  <a:cubicBezTo>
                    <a:pt x="40399" y="16851"/>
                    <a:pt x="39702" y="16652"/>
                    <a:pt x="39005" y="16503"/>
                  </a:cubicBezTo>
                  <a:cubicBezTo>
                    <a:pt x="38656" y="16453"/>
                    <a:pt x="38283" y="16378"/>
                    <a:pt x="37934" y="16353"/>
                  </a:cubicBezTo>
                  <a:lnTo>
                    <a:pt x="37387" y="16329"/>
                  </a:lnTo>
                  <a:lnTo>
                    <a:pt x="36839" y="16279"/>
                  </a:lnTo>
                  <a:cubicBezTo>
                    <a:pt x="36599" y="16262"/>
                    <a:pt x="36358" y="16257"/>
                    <a:pt x="36117" y="16257"/>
                  </a:cubicBezTo>
                  <a:cubicBezTo>
                    <a:pt x="35636" y="16257"/>
                    <a:pt x="35155" y="16279"/>
                    <a:pt x="34674" y="16279"/>
                  </a:cubicBezTo>
                  <a:cubicBezTo>
                    <a:pt x="35022" y="16229"/>
                    <a:pt x="35396" y="16154"/>
                    <a:pt x="35744" y="16129"/>
                  </a:cubicBezTo>
                  <a:cubicBezTo>
                    <a:pt x="36017" y="16093"/>
                    <a:pt x="36291" y="16070"/>
                    <a:pt x="36554" y="16070"/>
                  </a:cubicBezTo>
                  <a:close/>
                  <a:moveTo>
                    <a:pt x="9733" y="17847"/>
                  </a:moveTo>
                  <a:cubicBezTo>
                    <a:pt x="9733" y="17847"/>
                    <a:pt x="9733" y="17922"/>
                    <a:pt x="9708" y="17996"/>
                  </a:cubicBezTo>
                  <a:lnTo>
                    <a:pt x="9733" y="17847"/>
                  </a:lnTo>
                  <a:close/>
                  <a:moveTo>
                    <a:pt x="21183" y="17001"/>
                  </a:moveTo>
                  <a:lnTo>
                    <a:pt x="21581" y="17897"/>
                  </a:lnTo>
                  <a:lnTo>
                    <a:pt x="21332" y="17996"/>
                  </a:lnTo>
                  <a:lnTo>
                    <a:pt x="20934" y="17100"/>
                  </a:lnTo>
                  <a:lnTo>
                    <a:pt x="21183" y="17001"/>
                  </a:lnTo>
                  <a:close/>
                  <a:moveTo>
                    <a:pt x="35669" y="12246"/>
                  </a:moveTo>
                  <a:cubicBezTo>
                    <a:pt x="33977" y="12321"/>
                    <a:pt x="32284" y="12495"/>
                    <a:pt x="30616" y="12769"/>
                  </a:cubicBezTo>
                  <a:lnTo>
                    <a:pt x="30592" y="12794"/>
                  </a:lnTo>
                  <a:cubicBezTo>
                    <a:pt x="28924" y="13068"/>
                    <a:pt x="27281" y="13441"/>
                    <a:pt x="25663" y="13964"/>
                  </a:cubicBezTo>
                  <a:cubicBezTo>
                    <a:pt x="24045" y="14462"/>
                    <a:pt x="22477" y="15059"/>
                    <a:pt x="20934" y="15756"/>
                  </a:cubicBezTo>
                  <a:cubicBezTo>
                    <a:pt x="20784" y="15831"/>
                    <a:pt x="19938" y="16204"/>
                    <a:pt x="19789" y="16279"/>
                  </a:cubicBezTo>
                  <a:lnTo>
                    <a:pt x="18669" y="16876"/>
                  </a:lnTo>
                  <a:cubicBezTo>
                    <a:pt x="18470" y="16976"/>
                    <a:pt x="18270" y="17050"/>
                    <a:pt x="18096" y="17150"/>
                  </a:cubicBezTo>
                  <a:cubicBezTo>
                    <a:pt x="18022" y="17200"/>
                    <a:pt x="17598" y="17424"/>
                    <a:pt x="17549" y="17473"/>
                  </a:cubicBezTo>
                  <a:lnTo>
                    <a:pt x="16429" y="18096"/>
                  </a:lnTo>
                  <a:cubicBezTo>
                    <a:pt x="17847" y="17150"/>
                    <a:pt x="19341" y="16304"/>
                    <a:pt x="20884" y="15582"/>
                  </a:cubicBezTo>
                  <a:cubicBezTo>
                    <a:pt x="22402" y="14835"/>
                    <a:pt x="23995" y="14213"/>
                    <a:pt x="25613" y="13715"/>
                  </a:cubicBezTo>
                  <a:cubicBezTo>
                    <a:pt x="27256" y="13192"/>
                    <a:pt x="28899" y="12819"/>
                    <a:pt x="30592" y="12570"/>
                  </a:cubicBezTo>
                  <a:cubicBezTo>
                    <a:pt x="31438" y="12470"/>
                    <a:pt x="32284" y="12371"/>
                    <a:pt x="33130" y="12321"/>
                  </a:cubicBezTo>
                  <a:cubicBezTo>
                    <a:pt x="33977" y="12246"/>
                    <a:pt x="34823" y="12246"/>
                    <a:pt x="35669" y="12246"/>
                  </a:cubicBezTo>
                  <a:close/>
                  <a:moveTo>
                    <a:pt x="20685" y="17225"/>
                  </a:moveTo>
                  <a:lnTo>
                    <a:pt x="21108" y="18121"/>
                  </a:lnTo>
                  <a:lnTo>
                    <a:pt x="20859" y="18220"/>
                  </a:lnTo>
                  <a:lnTo>
                    <a:pt x="20436" y="17324"/>
                  </a:lnTo>
                  <a:lnTo>
                    <a:pt x="20685" y="17225"/>
                  </a:lnTo>
                  <a:close/>
                  <a:moveTo>
                    <a:pt x="36341" y="12694"/>
                  </a:moveTo>
                  <a:cubicBezTo>
                    <a:pt x="34624" y="12744"/>
                    <a:pt x="32906" y="12894"/>
                    <a:pt x="31214" y="13142"/>
                  </a:cubicBezTo>
                  <a:cubicBezTo>
                    <a:pt x="29521" y="13391"/>
                    <a:pt x="27854" y="13765"/>
                    <a:pt x="26211" y="14263"/>
                  </a:cubicBezTo>
                  <a:cubicBezTo>
                    <a:pt x="24568" y="14711"/>
                    <a:pt x="22950" y="15308"/>
                    <a:pt x="21382" y="16005"/>
                  </a:cubicBezTo>
                  <a:cubicBezTo>
                    <a:pt x="21307" y="16030"/>
                    <a:pt x="20287" y="16478"/>
                    <a:pt x="20212" y="16503"/>
                  </a:cubicBezTo>
                  <a:lnTo>
                    <a:pt x="19067" y="17075"/>
                  </a:lnTo>
                  <a:cubicBezTo>
                    <a:pt x="18868" y="17175"/>
                    <a:pt x="18669" y="17249"/>
                    <a:pt x="18495" y="17349"/>
                  </a:cubicBezTo>
                  <a:cubicBezTo>
                    <a:pt x="18445" y="17374"/>
                    <a:pt x="17947" y="17648"/>
                    <a:pt x="17922" y="17673"/>
                  </a:cubicBezTo>
                  <a:lnTo>
                    <a:pt x="16777" y="18295"/>
                  </a:lnTo>
                  <a:cubicBezTo>
                    <a:pt x="18246" y="17374"/>
                    <a:pt x="19739" y="16553"/>
                    <a:pt x="21307" y="15831"/>
                  </a:cubicBezTo>
                  <a:cubicBezTo>
                    <a:pt x="22875" y="15109"/>
                    <a:pt x="24493" y="14511"/>
                    <a:pt x="26136" y="14014"/>
                  </a:cubicBezTo>
                  <a:cubicBezTo>
                    <a:pt x="27804" y="13541"/>
                    <a:pt x="29496" y="13192"/>
                    <a:pt x="31189" y="12968"/>
                  </a:cubicBezTo>
                  <a:cubicBezTo>
                    <a:pt x="32035" y="12844"/>
                    <a:pt x="32906" y="12769"/>
                    <a:pt x="33753" y="12719"/>
                  </a:cubicBezTo>
                  <a:cubicBezTo>
                    <a:pt x="34624" y="12694"/>
                    <a:pt x="35470" y="12694"/>
                    <a:pt x="36341" y="12694"/>
                  </a:cubicBezTo>
                  <a:close/>
                  <a:moveTo>
                    <a:pt x="35165" y="13082"/>
                  </a:moveTo>
                  <a:cubicBezTo>
                    <a:pt x="35781" y="13082"/>
                    <a:pt x="36397" y="13100"/>
                    <a:pt x="37013" y="13118"/>
                  </a:cubicBezTo>
                  <a:cubicBezTo>
                    <a:pt x="35271" y="13142"/>
                    <a:pt x="33554" y="13267"/>
                    <a:pt x="31836" y="13491"/>
                  </a:cubicBezTo>
                  <a:cubicBezTo>
                    <a:pt x="30119" y="13715"/>
                    <a:pt x="28401" y="14063"/>
                    <a:pt x="26733" y="14536"/>
                  </a:cubicBezTo>
                  <a:cubicBezTo>
                    <a:pt x="25066" y="14984"/>
                    <a:pt x="23423" y="15557"/>
                    <a:pt x="21830" y="16204"/>
                  </a:cubicBezTo>
                  <a:lnTo>
                    <a:pt x="20635" y="16727"/>
                  </a:lnTo>
                  <a:lnTo>
                    <a:pt x="19440" y="17274"/>
                  </a:lnTo>
                  <a:cubicBezTo>
                    <a:pt x="19266" y="17374"/>
                    <a:pt x="19067" y="17449"/>
                    <a:pt x="18868" y="17548"/>
                  </a:cubicBezTo>
                  <a:lnTo>
                    <a:pt x="18270" y="17847"/>
                  </a:lnTo>
                  <a:lnTo>
                    <a:pt x="17125" y="18444"/>
                  </a:lnTo>
                  <a:cubicBezTo>
                    <a:pt x="18619" y="17548"/>
                    <a:pt x="20162" y="16727"/>
                    <a:pt x="21755" y="16030"/>
                  </a:cubicBezTo>
                  <a:cubicBezTo>
                    <a:pt x="23348" y="15333"/>
                    <a:pt x="24991" y="14760"/>
                    <a:pt x="26659" y="14287"/>
                  </a:cubicBezTo>
                  <a:cubicBezTo>
                    <a:pt x="28351" y="13839"/>
                    <a:pt x="30069" y="13491"/>
                    <a:pt x="31811" y="13292"/>
                  </a:cubicBezTo>
                  <a:cubicBezTo>
                    <a:pt x="32658" y="13192"/>
                    <a:pt x="33529" y="13142"/>
                    <a:pt x="34400" y="13093"/>
                  </a:cubicBezTo>
                  <a:cubicBezTo>
                    <a:pt x="34655" y="13085"/>
                    <a:pt x="34910" y="13082"/>
                    <a:pt x="35165" y="13082"/>
                  </a:cubicBezTo>
                  <a:close/>
                  <a:moveTo>
                    <a:pt x="20212" y="17424"/>
                  </a:moveTo>
                  <a:lnTo>
                    <a:pt x="20635" y="18345"/>
                  </a:lnTo>
                  <a:lnTo>
                    <a:pt x="20411" y="18444"/>
                  </a:lnTo>
                  <a:lnTo>
                    <a:pt x="19963" y="17548"/>
                  </a:lnTo>
                  <a:lnTo>
                    <a:pt x="20212" y="17424"/>
                  </a:lnTo>
                  <a:close/>
                  <a:moveTo>
                    <a:pt x="19739" y="17648"/>
                  </a:moveTo>
                  <a:lnTo>
                    <a:pt x="20162" y="18569"/>
                  </a:lnTo>
                  <a:lnTo>
                    <a:pt x="19938" y="18693"/>
                  </a:lnTo>
                  <a:lnTo>
                    <a:pt x="19490" y="17772"/>
                  </a:lnTo>
                  <a:lnTo>
                    <a:pt x="19739" y="17648"/>
                  </a:lnTo>
                  <a:close/>
                  <a:moveTo>
                    <a:pt x="19241" y="17897"/>
                  </a:moveTo>
                  <a:lnTo>
                    <a:pt x="19714" y="18818"/>
                  </a:lnTo>
                  <a:lnTo>
                    <a:pt x="19465" y="18917"/>
                  </a:lnTo>
                  <a:lnTo>
                    <a:pt x="19017" y="18021"/>
                  </a:lnTo>
                  <a:lnTo>
                    <a:pt x="19241" y="17897"/>
                  </a:lnTo>
                  <a:close/>
                  <a:moveTo>
                    <a:pt x="31911" y="17025"/>
                  </a:moveTo>
                  <a:cubicBezTo>
                    <a:pt x="31712" y="17075"/>
                    <a:pt x="31438" y="17150"/>
                    <a:pt x="31089" y="17225"/>
                  </a:cubicBezTo>
                  <a:cubicBezTo>
                    <a:pt x="30766" y="17324"/>
                    <a:pt x="30368" y="17424"/>
                    <a:pt x="29944" y="17548"/>
                  </a:cubicBezTo>
                  <a:cubicBezTo>
                    <a:pt x="29521" y="17648"/>
                    <a:pt x="29073" y="17797"/>
                    <a:pt x="28625" y="17922"/>
                  </a:cubicBezTo>
                  <a:cubicBezTo>
                    <a:pt x="28177" y="18046"/>
                    <a:pt x="27729" y="18170"/>
                    <a:pt x="27306" y="18320"/>
                  </a:cubicBezTo>
                  <a:cubicBezTo>
                    <a:pt x="26908" y="18444"/>
                    <a:pt x="26509" y="18569"/>
                    <a:pt x="26186" y="18668"/>
                  </a:cubicBezTo>
                  <a:cubicBezTo>
                    <a:pt x="25851" y="18788"/>
                    <a:pt x="25585" y="18861"/>
                    <a:pt x="25410" y="18933"/>
                  </a:cubicBezTo>
                  <a:lnTo>
                    <a:pt x="25410" y="18933"/>
                  </a:lnTo>
                  <a:lnTo>
                    <a:pt x="26161" y="18618"/>
                  </a:lnTo>
                  <a:cubicBezTo>
                    <a:pt x="26460" y="18469"/>
                    <a:pt x="26858" y="18320"/>
                    <a:pt x="27281" y="18170"/>
                  </a:cubicBezTo>
                  <a:cubicBezTo>
                    <a:pt x="27679" y="18021"/>
                    <a:pt x="28127" y="17847"/>
                    <a:pt x="28575" y="17722"/>
                  </a:cubicBezTo>
                  <a:cubicBezTo>
                    <a:pt x="29023" y="17598"/>
                    <a:pt x="29471" y="17498"/>
                    <a:pt x="29920" y="17399"/>
                  </a:cubicBezTo>
                  <a:cubicBezTo>
                    <a:pt x="30343" y="17299"/>
                    <a:pt x="30741" y="17225"/>
                    <a:pt x="31089" y="17175"/>
                  </a:cubicBezTo>
                  <a:lnTo>
                    <a:pt x="31911" y="17025"/>
                  </a:lnTo>
                  <a:close/>
                  <a:moveTo>
                    <a:pt x="18768" y="18121"/>
                  </a:moveTo>
                  <a:lnTo>
                    <a:pt x="19241" y="19042"/>
                  </a:lnTo>
                  <a:lnTo>
                    <a:pt x="19017" y="19166"/>
                  </a:lnTo>
                  <a:lnTo>
                    <a:pt x="18544" y="18245"/>
                  </a:lnTo>
                  <a:lnTo>
                    <a:pt x="18768" y="18121"/>
                  </a:lnTo>
                  <a:close/>
                  <a:moveTo>
                    <a:pt x="18295" y="18370"/>
                  </a:moveTo>
                  <a:lnTo>
                    <a:pt x="18793" y="19291"/>
                  </a:lnTo>
                  <a:lnTo>
                    <a:pt x="18544" y="19440"/>
                  </a:lnTo>
                  <a:lnTo>
                    <a:pt x="18071" y="18494"/>
                  </a:lnTo>
                  <a:lnTo>
                    <a:pt x="18295" y="18370"/>
                  </a:lnTo>
                  <a:close/>
                  <a:moveTo>
                    <a:pt x="17822" y="18594"/>
                  </a:moveTo>
                  <a:lnTo>
                    <a:pt x="18320" y="19539"/>
                  </a:lnTo>
                  <a:lnTo>
                    <a:pt x="18096" y="19664"/>
                  </a:lnTo>
                  <a:lnTo>
                    <a:pt x="17598" y="18718"/>
                  </a:lnTo>
                  <a:lnTo>
                    <a:pt x="17822" y="18594"/>
                  </a:lnTo>
                  <a:close/>
                  <a:moveTo>
                    <a:pt x="26180" y="20511"/>
                  </a:moveTo>
                  <a:lnTo>
                    <a:pt x="26180" y="20511"/>
                  </a:lnTo>
                  <a:cubicBezTo>
                    <a:pt x="26167" y="20527"/>
                    <a:pt x="26161" y="20535"/>
                    <a:pt x="26161" y="20535"/>
                  </a:cubicBezTo>
                  <a:cubicBezTo>
                    <a:pt x="26167" y="20527"/>
                    <a:pt x="26174" y="20519"/>
                    <a:pt x="26180" y="20511"/>
                  </a:cubicBezTo>
                  <a:close/>
                  <a:moveTo>
                    <a:pt x="9708" y="17996"/>
                  </a:moveTo>
                  <a:lnTo>
                    <a:pt x="9708" y="17996"/>
                  </a:lnTo>
                  <a:cubicBezTo>
                    <a:pt x="9683" y="18096"/>
                    <a:pt x="9683" y="18245"/>
                    <a:pt x="9658" y="18394"/>
                  </a:cubicBezTo>
                  <a:cubicBezTo>
                    <a:pt x="9633" y="18569"/>
                    <a:pt x="9608" y="18768"/>
                    <a:pt x="9559" y="18967"/>
                  </a:cubicBezTo>
                  <a:cubicBezTo>
                    <a:pt x="9534" y="19166"/>
                    <a:pt x="9484" y="19390"/>
                    <a:pt x="9434" y="19614"/>
                  </a:cubicBezTo>
                  <a:cubicBezTo>
                    <a:pt x="9384" y="19838"/>
                    <a:pt x="9335" y="20037"/>
                    <a:pt x="9260" y="20236"/>
                  </a:cubicBezTo>
                  <a:cubicBezTo>
                    <a:pt x="9210" y="20436"/>
                    <a:pt x="9135" y="20610"/>
                    <a:pt x="9086" y="20784"/>
                  </a:cubicBezTo>
                  <a:cubicBezTo>
                    <a:pt x="9036" y="20933"/>
                    <a:pt x="8986" y="21083"/>
                    <a:pt x="8961" y="21157"/>
                  </a:cubicBezTo>
                  <a:cubicBezTo>
                    <a:pt x="8986" y="21083"/>
                    <a:pt x="9011" y="20933"/>
                    <a:pt x="9036" y="20759"/>
                  </a:cubicBezTo>
                  <a:cubicBezTo>
                    <a:pt x="9061" y="20610"/>
                    <a:pt x="9086" y="20411"/>
                    <a:pt x="9111" y="20212"/>
                  </a:cubicBezTo>
                  <a:cubicBezTo>
                    <a:pt x="9160" y="19987"/>
                    <a:pt x="9185" y="19788"/>
                    <a:pt x="9235" y="19564"/>
                  </a:cubicBezTo>
                  <a:cubicBezTo>
                    <a:pt x="9285" y="19340"/>
                    <a:pt x="9359" y="19141"/>
                    <a:pt x="9409" y="18942"/>
                  </a:cubicBezTo>
                  <a:cubicBezTo>
                    <a:pt x="9484" y="18743"/>
                    <a:pt x="9534" y="18544"/>
                    <a:pt x="9583" y="18394"/>
                  </a:cubicBezTo>
                  <a:cubicBezTo>
                    <a:pt x="9633" y="18245"/>
                    <a:pt x="9683" y="18096"/>
                    <a:pt x="9708" y="17996"/>
                  </a:cubicBezTo>
                  <a:close/>
                  <a:moveTo>
                    <a:pt x="24244" y="19291"/>
                  </a:moveTo>
                  <a:cubicBezTo>
                    <a:pt x="24120" y="19365"/>
                    <a:pt x="23971" y="19440"/>
                    <a:pt x="23796" y="19564"/>
                  </a:cubicBezTo>
                  <a:cubicBezTo>
                    <a:pt x="23597" y="19664"/>
                    <a:pt x="23398" y="19788"/>
                    <a:pt x="23174" y="19913"/>
                  </a:cubicBezTo>
                  <a:lnTo>
                    <a:pt x="22427" y="20311"/>
                  </a:lnTo>
                  <a:lnTo>
                    <a:pt x="21656" y="20684"/>
                  </a:lnTo>
                  <a:cubicBezTo>
                    <a:pt x="21432" y="20784"/>
                    <a:pt x="21183" y="20884"/>
                    <a:pt x="20984" y="20958"/>
                  </a:cubicBezTo>
                  <a:cubicBezTo>
                    <a:pt x="20784" y="21058"/>
                    <a:pt x="20635" y="21108"/>
                    <a:pt x="20511" y="21182"/>
                  </a:cubicBezTo>
                  <a:cubicBezTo>
                    <a:pt x="20635" y="21108"/>
                    <a:pt x="20784" y="21033"/>
                    <a:pt x="20959" y="20908"/>
                  </a:cubicBezTo>
                  <a:cubicBezTo>
                    <a:pt x="21158" y="20809"/>
                    <a:pt x="21357" y="20684"/>
                    <a:pt x="21581" y="20535"/>
                  </a:cubicBezTo>
                  <a:lnTo>
                    <a:pt x="22328" y="20137"/>
                  </a:lnTo>
                  <a:lnTo>
                    <a:pt x="23074" y="19788"/>
                  </a:lnTo>
                  <a:cubicBezTo>
                    <a:pt x="23323" y="19664"/>
                    <a:pt x="23572" y="19589"/>
                    <a:pt x="23771" y="19490"/>
                  </a:cubicBezTo>
                  <a:cubicBezTo>
                    <a:pt x="23971" y="19415"/>
                    <a:pt x="24120" y="19340"/>
                    <a:pt x="24244" y="19291"/>
                  </a:cubicBezTo>
                  <a:close/>
                  <a:moveTo>
                    <a:pt x="16080" y="19116"/>
                  </a:moveTo>
                  <a:cubicBezTo>
                    <a:pt x="16578" y="19116"/>
                    <a:pt x="16976" y="19639"/>
                    <a:pt x="16976" y="20286"/>
                  </a:cubicBezTo>
                  <a:cubicBezTo>
                    <a:pt x="16976" y="20908"/>
                    <a:pt x="16578" y="21431"/>
                    <a:pt x="16080" y="21431"/>
                  </a:cubicBezTo>
                  <a:cubicBezTo>
                    <a:pt x="15607" y="21431"/>
                    <a:pt x="15209" y="20908"/>
                    <a:pt x="15209" y="20286"/>
                  </a:cubicBezTo>
                  <a:cubicBezTo>
                    <a:pt x="15209" y="19639"/>
                    <a:pt x="15607" y="19116"/>
                    <a:pt x="16080" y="19116"/>
                  </a:cubicBezTo>
                  <a:close/>
                  <a:moveTo>
                    <a:pt x="36043" y="17473"/>
                  </a:moveTo>
                  <a:lnTo>
                    <a:pt x="36043" y="17473"/>
                  </a:lnTo>
                  <a:cubicBezTo>
                    <a:pt x="38681" y="17598"/>
                    <a:pt x="41245" y="18444"/>
                    <a:pt x="43435" y="19938"/>
                  </a:cubicBezTo>
                  <a:cubicBezTo>
                    <a:pt x="42962" y="19415"/>
                    <a:pt x="42440" y="18942"/>
                    <a:pt x="41892" y="18494"/>
                  </a:cubicBezTo>
                  <a:lnTo>
                    <a:pt x="41892" y="18494"/>
                  </a:lnTo>
                  <a:lnTo>
                    <a:pt x="45974" y="21431"/>
                  </a:lnTo>
                  <a:cubicBezTo>
                    <a:pt x="44950" y="21249"/>
                    <a:pt x="43925" y="21129"/>
                    <a:pt x="42900" y="21129"/>
                  </a:cubicBezTo>
                  <a:cubicBezTo>
                    <a:pt x="42805" y="21129"/>
                    <a:pt x="42709" y="21130"/>
                    <a:pt x="42614" y="21132"/>
                  </a:cubicBezTo>
                  <a:cubicBezTo>
                    <a:pt x="42614" y="21132"/>
                    <a:pt x="42116" y="20012"/>
                    <a:pt x="39154" y="18519"/>
                  </a:cubicBezTo>
                  <a:lnTo>
                    <a:pt x="39154" y="18519"/>
                  </a:lnTo>
                  <a:cubicBezTo>
                    <a:pt x="39652" y="19166"/>
                    <a:pt x="40299" y="19714"/>
                    <a:pt x="41021" y="20112"/>
                  </a:cubicBezTo>
                  <a:cubicBezTo>
                    <a:pt x="39254" y="19490"/>
                    <a:pt x="37561" y="18594"/>
                    <a:pt x="36043" y="17473"/>
                  </a:cubicBezTo>
                  <a:close/>
                  <a:moveTo>
                    <a:pt x="33404" y="17374"/>
                  </a:moveTo>
                  <a:cubicBezTo>
                    <a:pt x="35769" y="18892"/>
                    <a:pt x="38308" y="20112"/>
                    <a:pt x="40996" y="20958"/>
                  </a:cubicBezTo>
                  <a:cubicBezTo>
                    <a:pt x="40996" y="20958"/>
                    <a:pt x="29596" y="20958"/>
                    <a:pt x="22701" y="21456"/>
                  </a:cubicBezTo>
                  <a:cubicBezTo>
                    <a:pt x="22701" y="21456"/>
                    <a:pt x="23722" y="19863"/>
                    <a:pt x="26261" y="19813"/>
                  </a:cubicBezTo>
                  <a:cubicBezTo>
                    <a:pt x="26261" y="19813"/>
                    <a:pt x="26435" y="19639"/>
                    <a:pt x="27306" y="19340"/>
                  </a:cubicBezTo>
                  <a:lnTo>
                    <a:pt x="27306" y="19340"/>
                  </a:lnTo>
                  <a:cubicBezTo>
                    <a:pt x="26890" y="19682"/>
                    <a:pt x="26523" y="20073"/>
                    <a:pt x="26180" y="20511"/>
                  </a:cubicBezTo>
                  <a:lnTo>
                    <a:pt x="26180" y="20511"/>
                  </a:lnTo>
                  <a:cubicBezTo>
                    <a:pt x="26366" y="20281"/>
                    <a:pt x="27980" y="18468"/>
                    <a:pt x="33404" y="17374"/>
                  </a:cubicBezTo>
                  <a:close/>
                  <a:moveTo>
                    <a:pt x="11425" y="14312"/>
                  </a:moveTo>
                  <a:cubicBezTo>
                    <a:pt x="11376" y="14536"/>
                    <a:pt x="11301" y="14860"/>
                    <a:pt x="11226" y="15233"/>
                  </a:cubicBezTo>
                  <a:cubicBezTo>
                    <a:pt x="11127" y="15632"/>
                    <a:pt x="11027" y="16080"/>
                    <a:pt x="10928" y="16553"/>
                  </a:cubicBezTo>
                  <a:cubicBezTo>
                    <a:pt x="10828" y="17025"/>
                    <a:pt x="10679" y="17523"/>
                    <a:pt x="10554" y="18021"/>
                  </a:cubicBezTo>
                  <a:cubicBezTo>
                    <a:pt x="10430" y="18544"/>
                    <a:pt x="10280" y="19042"/>
                    <a:pt x="10156" y="19490"/>
                  </a:cubicBezTo>
                  <a:cubicBezTo>
                    <a:pt x="10032" y="19963"/>
                    <a:pt x="9882" y="20411"/>
                    <a:pt x="9783" y="20784"/>
                  </a:cubicBezTo>
                  <a:cubicBezTo>
                    <a:pt x="9658" y="21157"/>
                    <a:pt x="9559" y="21481"/>
                    <a:pt x="9509" y="21680"/>
                  </a:cubicBezTo>
                  <a:lnTo>
                    <a:pt x="9484" y="21680"/>
                  </a:lnTo>
                  <a:cubicBezTo>
                    <a:pt x="9534" y="21456"/>
                    <a:pt x="9608" y="21157"/>
                    <a:pt x="9708" y="20759"/>
                  </a:cubicBezTo>
                  <a:cubicBezTo>
                    <a:pt x="9783" y="20361"/>
                    <a:pt x="9882" y="19938"/>
                    <a:pt x="10007" y="19440"/>
                  </a:cubicBezTo>
                  <a:cubicBezTo>
                    <a:pt x="10131" y="18967"/>
                    <a:pt x="10256" y="18469"/>
                    <a:pt x="10380" y="17971"/>
                  </a:cubicBezTo>
                  <a:cubicBezTo>
                    <a:pt x="10504" y="17473"/>
                    <a:pt x="10654" y="16951"/>
                    <a:pt x="10778" y="16503"/>
                  </a:cubicBezTo>
                  <a:cubicBezTo>
                    <a:pt x="10903" y="16030"/>
                    <a:pt x="11052" y="15582"/>
                    <a:pt x="11152" y="15208"/>
                  </a:cubicBezTo>
                  <a:cubicBezTo>
                    <a:pt x="11276" y="14835"/>
                    <a:pt x="11351" y="14536"/>
                    <a:pt x="11425" y="14312"/>
                  </a:cubicBezTo>
                  <a:close/>
                  <a:moveTo>
                    <a:pt x="18370" y="4256"/>
                  </a:moveTo>
                  <a:cubicBezTo>
                    <a:pt x="19017" y="6596"/>
                    <a:pt x="19988" y="8811"/>
                    <a:pt x="21257" y="10877"/>
                  </a:cubicBezTo>
                  <a:lnTo>
                    <a:pt x="20162" y="8065"/>
                  </a:lnTo>
                  <a:lnTo>
                    <a:pt x="20162" y="8065"/>
                  </a:lnTo>
                  <a:cubicBezTo>
                    <a:pt x="20834" y="9533"/>
                    <a:pt x="21631" y="10927"/>
                    <a:pt x="22502" y="12271"/>
                  </a:cubicBezTo>
                  <a:cubicBezTo>
                    <a:pt x="22502" y="12271"/>
                    <a:pt x="17324" y="14372"/>
                    <a:pt x="14082" y="17072"/>
                  </a:cubicBezTo>
                  <a:lnTo>
                    <a:pt x="14082" y="17072"/>
                  </a:lnTo>
                  <a:cubicBezTo>
                    <a:pt x="14732" y="16535"/>
                    <a:pt x="15470" y="16090"/>
                    <a:pt x="16254" y="15781"/>
                  </a:cubicBezTo>
                  <a:lnTo>
                    <a:pt x="16254" y="15781"/>
                  </a:lnTo>
                  <a:cubicBezTo>
                    <a:pt x="16254" y="15781"/>
                    <a:pt x="11944" y="18702"/>
                    <a:pt x="10105" y="21885"/>
                  </a:cubicBezTo>
                  <a:lnTo>
                    <a:pt x="10105" y="21885"/>
                  </a:lnTo>
                  <a:cubicBezTo>
                    <a:pt x="10943" y="20392"/>
                    <a:pt x="11914" y="18988"/>
                    <a:pt x="13018" y="17673"/>
                  </a:cubicBezTo>
                  <a:cubicBezTo>
                    <a:pt x="13218" y="16503"/>
                    <a:pt x="13566" y="15383"/>
                    <a:pt x="14039" y="14287"/>
                  </a:cubicBezTo>
                  <a:lnTo>
                    <a:pt x="14039" y="14287"/>
                  </a:lnTo>
                  <a:cubicBezTo>
                    <a:pt x="12994" y="15233"/>
                    <a:pt x="12073" y="16279"/>
                    <a:pt x="11326" y="17449"/>
                  </a:cubicBezTo>
                  <a:cubicBezTo>
                    <a:pt x="11923" y="14636"/>
                    <a:pt x="12844" y="11923"/>
                    <a:pt x="14039" y="9284"/>
                  </a:cubicBezTo>
                  <a:lnTo>
                    <a:pt x="14039" y="9284"/>
                  </a:lnTo>
                  <a:cubicBezTo>
                    <a:pt x="12297" y="10753"/>
                    <a:pt x="10629" y="12321"/>
                    <a:pt x="9086" y="13989"/>
                  </a:cubicBezTo>
                  <a:cubicBezTo>
                    <a:pt x="9086" y="13989"/>
                    <a:pt x="11401" y="11101"/>
                    <a:pt x="16229" y="6721"/>
                  </a:cubicBezTo>
                  <a:lnTo>
                    <a:pt x="16229" y="6721"/>
                  </a:lnTo>
                  <a:cubicBezTo>
                    <a:pt x="14039" y="8363"/>
                    <a:pt x="11948" y="10131"/>
                    <a:pt x="9957" y="12022"/>
                  </a:cubicBezTo>
                  <a:cubicBezTo>
                    <a:pt x="9957" y="12022"/>
                    <a:pt x="12446" y="9483"/>
                    <a:pt x="18370" y="4256"/>
                  </a:cubicBezTo>
                  <a:close/>
                  <a:moveTo>
                    <a:pt x="37796" y="21224"/>
                  </a:moveTo>
                  <a:cubicBezTo>
                    <a:pt x="38790" y="21224"/>
                    <a:pt x="39783" y="21240"/>
                    <a:pt x="40772" y="21282"/>
                  </a:cubicBezTo>
                  <a:cubicBezTo>
                    <a:pt x="41942" y="21332"/>
                    <a:pt x="43112" y="21406"/>
                    <a:pt x="44282" y="21556"/>
                  </a:cubicBezTo>
                  <a:cubicBezTo>
                    <a:pt x="44854" y="21630"/>
                    <a:pt x="45452" y="21730"/>
                    <a:pt x="45999" y="21879"/>
                  </a:cubicBezTo>
                  <a:cubicBezTo>
                    <a:pt x="46452" y="21974"/>
                    <a:pt x="46862" y="22154"/>
                    <a:pt x="47239" y="22398"/>
                  </a:cubicBezTo>
                  <a:lnTo>
                    <a:pt x="47239" y="22398"/>
                  </a:lnTo>
                  <a:cubicBezTo>
                    <a:pt x="47104" y="22319"/>
                    <a:pt x="46963" y="22254"/>
                    <a:pt x="46821" y="22203"/>
                  </a:cubicBezTo>
                  <a:cubicBezTo>
                    <a:pt x="46547" y="22103"/>
                    <a:pt x="46273" y="22004"/>
                    <a:pt x="45999" y="21954"/>
                  </a:cubicBezTo>
                  <a:cubicBezTo>
                    <a:pt x="45427" y="21805"/>
                    <a:pt x="44854" y="21730"/>
                    <a:pt x="44257" y="21655"/>
                  </a:cubicBezTo>
                  <a:cubicBezTo>
                    <a:pt x="43112" y="21531"/>
                    <a:pt x="41942" y="21481"/>
                    <a:pt x="40772" y="21456"/>
                  </a:cubicBezTo>
                  <a:cubicBezTo>
                    <a:pt x="40187" y="21450"/>
                    <a:pt x="39602" y="21447"/>
                    <a:pt x="39017" y="21447"/>
                  </a:cubicBezTo>
                  <a:cubicBezTo>
                    <a:pt x="37262" y="21447"/>
                    <a:pt x="35508" y="21475"/>
                    <a:pt x="33753" y="21531"/>
                  </a:cubicBezTo>
                  <a:lnTo>
                    <a:pt x="26709" y="21755"/>
                  </a:lnTo>
                  <a:cubicBezTo>
                    <a:pt x="25054" y="21790"/>
                    <a:pt x="23400" y="21825"/>
                    <a:pt x="21745" y="21825"/>
                  </a:cubicBezTo>
                  <a:cubicBezTo>
                    <a:pt x="21060" y="21825"/>
                    <a:pt x="20375" y="21819"/>
                    <a:pt x="19689" y="21805"/>
                  </a:cubicBezTo>
                  <a:cubicBezTo>
                    <a:pt x="20859" y="21780"/>
                    <a:pt x="22029" y="21730"/>
                    <a:pt x="23199" y="21680"/>
                  </a:cubicBezTo>
                  <a:lnTo>
                    <a:pt x="26709" y="21556"/>
                  </a:lnTo>
                  <a:cubicBezTo>
                    <a:pt x="29048" y="21431"/>
                    <a:pt x="31388" y="21356"/>
                    <a:pt x="33728" y="21282"/>
                  </a:cubicBezTo>
                  <a:cubicBezTo>
                    <a:pt x="35079" y="21253"/>
                    <a:pt x="36438" y="21224"/>
                    <a:pt x="37796" y="21224"/>
                  </a:cubicBezTo>
                  <a:close/>
                  <a:moveTo>
                    <a:pt x="36217" y="15084"/>
                  </a:moveTo>
                  <a:lnTo>
                    <a:pt x="37138" y="15109"/>
                  </a:lnTo>
                  <a:cubicBezTo>
                    <a:pt x="37462" y="15134"/>
                    <a:pt x="37760" y="15159"/>
                    <a:pt x="38084" y="15184"/>
                  </a:cubicBezTo>
                  <a:cubicBezTo>
                    <a:pt x="38706" y="15258"/>
                    <a:pt x="39303" y="15383"/>
                    <a:pt x="39901" y="15557"/>
                  </a:cubicBezTo>
                  <a:cubicBezTo>
                    <a:pt x="41071" y="15930"/>
                    <a:pt x="42166" y="16478"/>
                    <a:pt x="43186" y="17175"/>
                  </a:cubicBezTo>
                  <a:cubicBezTo>
                    <a:pt x="42141" y="16577"/>
                    <a:pt x="40996" y="16129"/>
                    <a:pt x="39826" y="15806"/>
                  </a:cubicBezTo>
                  <a:cubicBezTo>
                    <a:pt x="39254" y="15656"/>
                    <a:pt x="38656" y="15557"/>
                    <a:pt x="38059" y="15532"/>
                  </a:cubicBezTo>
                  <a:lnTo>
                    <a:pt x="37138" y="15482"/>
                  </a:lnTo>
                  <a:lnTo>
                    <a:pt x="36217" y="15482"/>
                  </a:lnTo>
                  <a:cubicBezTo>
                    <a:pt x="33803" y="15582"/>
                    <a:pt x="31413" y="15955"/>
                    <a:pt x="29073" y="16553"/>
                  </a:cubicBezTo>
                  <a:cubicBezTo>
                    <a:pt x="26709" y="17125"/>
                    <a:pt x="24394" y="17897"/>
                    <a:pt x="22178" y="18867"/>
                  </a:cubicBezTo>
                  <a:cubicBezTo>
                    <a:pt x="19963" y="19838"/>
                    <a:pt x="17847" y="21083"/>
                    <a:pt x="15906" y="22551"/>
                  </a:cubicBezTo>
                  <a:cubicBezTo>
                    <a:pt x="17723" y="20908"/>
                    <a:pt x="19789" y="19539"/>
                    <a:pt x="22004" y="18494"/>
                  </a:cubicBezTo>
                  <a:cubicBezTo>
                    <a:pt x="24219" y="17424"/>
                    <a:pt x="26534" y="16602"/>
                    <a:pt x="28924" y="16005"/>
                  </a:cubicBezTo>
                  <a:cubicBezTo>
                    <a:pt x="31313" y="15408"/>
                    <a:pt x="33753" y="15084"/>
                    <a:pt x="36217" y="15084"/>
                  </a:cubicBezTo>
                  <a:close/>
                  <a:moveTo>
                    <a:pt x="21606" y="23447"/>
                  </a:moveTo>
                  <a:lnTo>
                    <a:pt x="21506" y="23696"/>
                  </a:lnTo>
                  <a:cubicBezTo>
                    <a:pt x="21556" y="23547"/>
                    <a:pt x="21606" y="23447"/>
                    <a:pt x="21606" y="23447"/>
                  </a:cubicBezTo>
                  <a:close/>
                  <a:moveTo>
                    <a:pt x="14412" y="19664"/>
                  </a:moveTo>
                  <a:lnTo>
                    <a:pt x="14412" y="19689"/>
                  </a:lnTo>
                  <a:cubicBezTo>
                    <a:pt x="14064" y="19987"/>
                    <a:pt x="13715" y="20336"/>
                    <a:pt x="13367" y="20684"/>
                  </a:cubicBezTo>
                  <a:cubicBezTo>
                    <a:pt x="13018" y="21008"/>
                    <a:pt x="12695" y="21356"/>
                    <a:pt x="12371" y="21705"/>
                  </a:cubicBezTo>
                  <a:cubicBezTo>
                    <a:pt x="12048" y="22053"/>
                    <a:pt x="11724" y="22402"/>
                    <a:pt x="11450" y="22775"/>
                  </a:cubicBezTo>
                  <a:cubicBezTo>
                    <a:pt x="11152" y="23124"/>
                    <a:pt x="10828" y="23522"/>
                    <a:pt x="10554" y="23895"/>
                  </a:cubicBezTo>
                  <a:cubicBezTo>
                    <a:pt x="10753" y="23447"/>
                    <a:pt x="11002" y="23024"/>
                    <a:pt x="11276" y="22651"/>
                  </a:cubicBezTo>
                  <a:cubicBezTo>
                    <a:pt x="11550" y="22253"/>
                    <a:pt x="11873" y="21879"/>
                    <a:pt x="12197" y="21531"/>
                  </a:cubicBezTo>
                  <a:cubicBezTo>
                    <a:pt x="12844" y="20809"/>
                    <a:pt x="13591" y="20187"/>
                    <a:pt x="14412" y="19664"/>
                  </a:cubicBezTo>
                  <a:close/>
                  <a:moveTo>
                    <a:pt x="14611" y="20037"/>
                  </a:moveTo>
                  <a:lnTo>
                    <a:pt x="14611" y="20037"/>
                  </a:lnTo>
                  <a:cubicBezTo>
                    <a:pt x="14263" y="20361"/>
                    <a:pt x="13890" y="20709"/>
                    <a:pt x="13541" y="21058"/>
                  </a:cubicBezTo>
                  <a:cubicBezTo>
                    <a:pt x="13193" y="21381"/>
                    <a:pt x="12869" y="21730"/>
                    <a:pt x="12546" y="22078"/>
                  </a:cubicBezTo>
                  <a:cubicBezTo>
                    <a:pt x="12197" y="22452"/>
                    <a:pt x="11873" y="22800"/>
                    <a:pt x="11575" y="23174"/>
                  </a:cubicBezTo>
                  <a:cubicBezTo>
                    <a:pt x="11251" y="23547"/>
                    <a:pt x="10952" y="23920"/>
                    <a:pt x="10654" y="24319"/>
                  </a:cubicBezTo>
                  <a:cubicBezTo>
                    <a:pt x="10853" y="23870"/>
                    <a:pt x="11102" y="23447"/>
                    <a:pt x="11401" y="23049"/>
                  </a:cubicBezTo>
                  <a:cubicBezTo>
                    <a:pt x="11674" y="22651"/>
                    <a:pt x="11998" y="22277"/>
                    <a:pt x="12346" y="21904"/>
                  </a:cubicBezTo>
                  <a:cubicBezTo>
                    <a:pt x="12994" y="21182"/>
                    <a:pt x="13765" y="20560"/>
                    <a:pt x="14611" y="20037"/>
                  </a:cubicBezTo>
                  <a:close/>
                  <a:moveTo>
                    <a:pt x="44630" y="23696"/>
                  </a:moveTo>
                  <a:cubicBezTo>
                    <a:pt x="45004" y="23696"/>
                    <a:pt x="45377" y="23721"/>
                    <a:pt x="45725" y="23771"/>
                  </a:cubicBezTo>
                  <a:lnTo>
                    <a:pt x="44630" y="23771"/>
                  </a:lnTo>
                  <a:cubicBezTo>
                    <a:pt x="44257" y="23796"/>
                    <a:pt x="43908" y="23846"/>
                    <a:pt x="43535" y="23895"/>
                  </a:cubicBezTo>
                  <a:cubicBezTo>
                    <a:pt x="43186" y="23995"/>
                    <a:pt x="42838" y="24070"/>
                    <a:pt x="42490" y="24169"/>
                  </a:cubicBezTo>
                  <a:lnTo>
                    <a:pt x="42465" y="24169"/>
                  </a:lnTo>
                  <a:cubicBezTo>
                    <a:pt x="42290" y="24219"/>
                    <a:pt x="42116" y="24269"/>
                    <a:pt x="41942" y="24343"/>
                  </a:cubicBezTo>
                  <a:lnTo>
                    <a:pt x="41419" y="24518"/>
                  </a:lnTo>
                  <a:cubicBezTo>
                    <a:pt x="41768" y="24343"/>
                    <a:pt x="42116" y="24219"/>
                    <a:pt x="42465" y="24095"/>
                  </a:cubicBezTo>
                  <a:cubicBezTo>
                    <a:pt x="42813" y="23995"/>
                    <a:pt x="43162" y="23895"/>
                    <a:pt x="43535" y="23821"/>
                  </a:cubicBezTo>
                  <a:cubicBezTo>
                    <a:pt x="43883" y="23746"/>
                    <a:pt x="44257" y="23721"/>
                    <a:pt x="44630" y="23696"/>
                  </a:cubicBezTo>
                  <a:close/>
                  <a:moveTo>
                    <a:pt x="41743" y="23995"/>
                  </a:moveTo>
                  <a:lnTo>
                    <a:pt x="41743" y="23995"/>
                  </a:lnTo>
                  <a:cubicBezTo>
                    <a:pt x="41270" y="24070"/>
                    <a:pt x="40797" y="24119"/>
                    <a:pt x="40324" y="24169"/>
                  </a:cubicBezTo>
                  <a:cubicBezTo>
                    <a:pt x="39851" y="24219"/>
                    <a:pt x="39378" y="24269"/>
                    <a:pt x="38905" y="24319"/>
                  </a:cubicBezTo>
                  <a:cubicBezTo>
                    <a:pt x="38432" y="24368"/>
                    <a:pt x="37984" y="24393"/>
                    <a:pt x="37486" y="24443"/>
                  </a:cubicBezTo>
                  <a:lnTo>
                    <a:pt x="36789" y="24493"/>
                  </a:lnTo>
                  <a:cubicBezTo>
                    <a:pt x="36541" y="24493"/>
                    <a:pt x="36317" y="24518"/>
                    <a:pt x="36068" y="24543"/>
                  </a:cubicBezTo>
                  <a:lnTo>
                    <a:pt x="36765" y="24443"/>
                  </a:lnTo>
                  <a:lnTo>
                    <a:pt x="37486" y="24368"/>
                  </a:lnTo>
                  <a:cubicBezTo>
                    <a:pt x="37959" y="24319"/>
                    <a:pt x="38407" y="24269"/>
                    <a:pt x="38905" y="24219"/>
                  </a:cubicBezTo>
                  <a:lnTo>
                    <a:pt x="40324" y="24095"/>
                  </a:lnTo>
                  <a:cubicBezTo>
                    <a:pt x="40797" y="24070"/>
                    <a:pt x="41270" y="24020"/>
                    <a:pt x="41743" y="23995"/>
                  </a:cubicBezTo>
                  <a:close/>
                  <a:moveTo>
                    <a:pt x="14811" y="20386"/>
                  </a:moveTo>
                  <a:lnTo>
                    <a:pt x="14811" y="20386"/>
                  </a:lnTo>
                  <a:cubicBezTo>
                    <a:pt x="14437" y="20734"/>
                    <a:pt x="14064" y="21083"/>
                    <a:pt x="13715" y="21431"/>
                  </a:cubicBezTo>
                  <a:cubicBezTo>
                    <a:pt x="13367" y="21755"/>
                    <a:pt x="13018" y="22128"/>
                    <a:pt x="12670" y="22477"/>
                  </a:cubicBezTo>
                  <a:cubicBezTo>
                    <a:pt x="12346" y="22850"/>
                    <a:pt x="11998" y="23223"/>
                    <a:pt x="11674" y="23597"/>
                  </a:cubicBezTo>
                  <a:cubicBezTo>
                    <a:pt x="11376" y="23970"/>
                    <a:pt x="11052" y="24368"/>
                    <a:pt x="10753" y="24767"/>
                  </a:cubicBezTo>
                  <a:cubicBezTo>
                    <a:pt x="10977" y="24319"/>
                    <a:pt x="11226" y="23870"/>
                    <a:pt x="11525" y="23472"/>
                  </a:cubicBezTo>
                  <a:cubicBezTo>
                    <a:pt x="12421" y="22253"/>
                    <a:pt x="13516" y="21207"/>
                    <a:pt x="14811" y="20386"/>
                  </a:cubicBezTo>
                  <a:close/>
                  <a:moveTo>
                    <a:pt x="17001" y="24717"/>
                  </a:moveTo>
                  <a:cubicBezTo>
                    <a:pt x="17026" y="24742"/>
                    <a:pt x="17051" y="24742"/>
                    <a:pt x="17051" y="24742"/>
                  </a:cubicBezTo>
                  <a:lnTo>
                    <a:pt x="17125" y="24767"/>
                  </a:lnTo>
                  <a:cubicBezTo>
                    <a:pt x="17175" y="24791"/>
                    <a:pt x="17175" y="24791"/>
                    <a:pt x="17200" y="24816"/>
                  </a:cubicBezTo>
                  <a:cubicBezTo>
                    <a:pt x="17225" y="24841"/>
                    <a:pt x="17250" y="24866"/>
                    <a:pt x="17250" y="24891"/>
                  </a:cubicBezTo>
                  <a:cubicBezTo>
                    <a:pt x="17250" y="24916"/>
                    <a:pt x="17250" y="24941"/>
                    <a:pt x="17250" y="24966"/>
                  </a:cubicBezTo>
                  <a:cubicBezTo>
                    <a:pt x="17250" y="24991"/>
                    <a:pt x="17250" y="25015"/>
                    <a:pt x="17250" y="25015"/>
                  </a:cubicBezTo>
                  <a:lnTo>
                    <a:pt x="17250" y="25040"/>
                  </a:lnTo>
                  <a:lnTo>
                    <a:pt x="17225" y="25040"/>
                  </a:lnTo>
                  <a:lnTo>
                    <a:pt x="17175" y="25015"/>
                  </a:lnTo>
                  <a:lnTo>
                    <a:pt x="17101" y="25015"/>
                  </a:lnTo>
                  <a:cubicBezTo>
                    <a:pt x="17076" y="24991"/>
                    <a:pt x="17051" y="24966"/>
                    <a:pt x="17026" y="24966"/>
                  </a:cubicBezTo>
                  <a:cubicBezTo>
                    <a:pt x="17001" y="24941"/>
                    <a:pt x="17001" y="24916"/>
                    <a:pt x="16976" y="24891"/>
                  </a:cubicBezTo>
                  <a:lnTo>
                    <a:pt x="16976" y="24791"/>
                  </a:lnTo>
                  <a:cubicBezTo>
                    <a:pt x="17001" y="24791"/>
                    <a:pt x="17001" y="24767"/>
                    <a:pt x="16976" y="24742"/>
                  </a:cubicBezTo>
                  <a:cubicBezTo>
                    <a:pt x="17001" y="24742"/>
                    <a:pt x="17001" y="24742"/>
                    <a:pt x="16976" y="24717"/>
                  </a:cubicBezTo>
                  <a:close/>
                  <a:moveTo>
                    <a:pt x="14985" y="20759"/>
                  </a:moveTo>
                  <a:lnTo>
                    <a:pt x="14985" y="20759"/>
                  </a:lnTo>
                  <a:cubicBezTo>
                    <a:pt x="14611" y="21108"/>
                    <a:pt x="14238" y="21456"/>
                    <a:pt x="13890" y="21805"/>
                  </a:cubicBezTo>
                  <a:cubicBezTo>
                    <a:pt x="13516" y="22153"/>
                    <a:pt x="13168" y="22501"/>
                    <a:pt x="12819" y="22875"/>
                  </a:cubicBezTo>
                  <a:cubicBezTo>
                    <a:pt x="12471" y="23248"/>
                    <a:pt x="12147" y="23622"/>
                    <a:pt x="11824" y="24020"/>
                  </a:cubicBezTo>
                  <a:cubicBezTo>
                    <a:pt x="11475" y="24393"/>
                    <a:pt x="11201" y="24791"/>
                    <a:pt x="10878" y="25190"/>
                  </a:cubicBezTo>
                  <a:cubicBezTo>
                    <a:pt x="11102" y="24742"/>
                    <a:pt x="11351" y="24294"/>
                    <a:pt x="11649" y="23870"/>
                  </a:cubicBezTo>
                  <a:cubicBezTo>
                    <a:pt x="12546" y="22626"/>
                    <a:pt x="13691" y="21581"/>
                    <a:pt x="14985" y="20759"/>
                  </a:cubicBezTo>
                  <a:close/>
                  <a:moveTo>
                    <a:pt x="33927" y="24617"/>
                  </a:moveTo>
                  <a:cubicBezTo>
                    <a:pt x="34126" y="24617"/>
                    <a:pt x="34325" y="24617"/>
                    <a:pt x="34549" y="24642"/>
                  </a:cubicBezTo>
                  <a:cubicBezTo>
                    <a:pt x="34748" y="24667"/>
                    <a:pt x="34948" y="24667"/>
                    <a:pt x="35172" y="24692"/>
                  </a:cubicBezTo>
                  <a:cubicBezTo>
                    <a:pt x="34972" y="24679"/>
                    <a:pt x="34767" y="24673"/>
                    <a:pt x="34562" y="24673"/>
                  </a:cubicBezTo>
                  <a:cubicBezTo>
                    <a:pt x="34356" y="24673"/>
                    <a:pt x="34151" y="24679"/>
                    <a:pt x="33952" y="24692"/>
                  </a:cubicBezTo>
                  <a:cubicBezTo>
                    <a:pt x="33529" y="24692"/>
                    <a:pt x="33106" y="24717"/>
                    <a:pt x="32707" y="24767"/>
                  </a:cubicBezTo>
                  <a:cubicBezTo>
                    <a:pt x="32284" y="24816"/>
                    <a:pt x="31886" y="24866"/>
                    <a:pt x="31463" y="24941"/>
                  </a:cubicBezTo>
                  <a:cubicBezTo>
                    <a:pt x="31264" y="24991"/>
                    <a:pt x="31040" y="25040"/>
                    <a:pt x="30840" y="25090"/>
                  </a:cubicBezTo>
                  <a:cubicBezTo>
                    <a:pt x="30616" y="25140"/>
                    <a:pt x="30417" y="25190"/>
                    <a:pt x="30243" y="25264"/>
                  </a:cubicBezTo>
                  <a:cubicBezTo>
                    <a:pt x="30616" y="25090"/>
                    <a:pt x="31015" y="24966"/>
                    <a:pt x="31438" y="24866"/>
                  </a:cubicBezTo>
                  <a:cubicBezTo>
                    <a:pt x="31836" y="24791"/>
                    <a:pt x="32259" y="24717"/>
                    <a:pt x="32682" y="24667"/>
                  </a:cubicBezTo>
                  <a:lnTo>
                    <a:pt x="32981" y="24642"/>
                  </a:lnTo>
                  <a:cubicBezTo>
                    <a:pt x="33081" y="24642"/>
                    <a:pt x="33180" y="24617"/>
                    <a:pt x="33305" y="24617"/>
                  </a:cubicBezTo>
                  <a:close/>
                  <a:moveTo>
                    <a:pt x="39005" y="25239"/>
                  </a:moveTo>
                  <a:cubicBezTo>
                    <a:pt x="39129" y="25264"/>
                    <a:pt x="39279" y="25289"/>
                    <a:pt x="39403" y="25314"/>
                  </a:cubicBezTo>
                  <a:lnTo>
                    <a:pt x="39030" y="25314"/>
                  </a:lnTo>
                  <a:cubicBezTo>
                    <a:pt x="38905" y="25314"/>
                    <a:pt x="38781" y="25339"/>
                    <a:pt x="38656" y="25364"/>
                  </a:cubicBezTo>
                  <a:cubicBezTo>
                    <a:pt x="38532" y="25389"/>
                    <a:pt x="38407" y="25414"/>
                    <a:pt x="38308" y="25464"/>
                  </a:cubicBezTo>
                  <a:cubicBezTo>
                    <a:pt x="38183" y="25488"/>
                    <a:pt x="38059" y="25538"/>
                    <a:pt x="37959" y="25613"/>
                  </a:cubicBezTo>
                  <a:cubicBezTo>
                    <a:pt x="38034" y="25513"/>
                    <a:pt x="38158" y="25439"/>
                    <a:pt x="38258" y="25389"/>
                  </a:cubicBezTo>
                  <a:cubicBezTo>
                    <a:pt x="38383" y="25339"/>
                    <a:pt x="38507" y="25289"/>
                    <a:pt x="38631" y="25264"/>
                  </a:cubicBezTo>
                  <a:cubicBezTo>
                    <a:pt x="38756" y="25239"/>
                    <a:pt x="38880" y="25239"/>
                    <a:pt x="39005" y="25239"/>
                  </a:cubicBezTo>
                  <a:close/>
                  <a:moveTo>
                    <a:pt x="15184" y="21108"/>
                  </a:moveTo>
                  <a:lnTo>
                    <a:pt x="15184" y="21108"/>
                  </a:lnTo>
                  <a:cubicBezTo>
                    <a:pt x="14786" y="21456"/>
                    <a:pt x="14412" y="21829"/>
                    <a:pt x="14039" y="22178"/>
                  </a:cubicBezTo>
                  <a:cubicBezTo>
                    <a:pt x="13691" y="22526"/>
                    <a:pt x="13317" y="22900"/>
                    <a:pt x="12969" y="23273"/>
                  </a:cubicBezTo>
                  <a:cubicBezTo>
                    <a:pt x="12620" y="23646"/>
                    <a:pt x="12272" y="24045"/>
                    <a:pt x="11923" y="24418"/>
                  </a:cubicBezTo>
                  <a:cubicBezTo>
                    <a:pt x="11600" y="24816"/>
                    <a:pt x="11276" y="25215"/>
                    <a:pt x="10977" y="25638"/>
                  </a:cubicBezTo>
                  <a:cubicBezTo>
                    <a:pt x="11201" y="25165"/>
                    <a:pt x="11475" y="24717"/>
                    <a:pt x="11774" y="24294"/>
                  </a:cubicBezTo>
                  <a:cubicBezTo>
                    <a:pt x="12695" y="23024"/>
                    <a:pt x="13865" y="21954"/>
                    <a:pt x="15184" y="21108"/>
                  </a:cubicBezTo>
                  <a:close/>
                  <a:moveTo>
                    <a:pt x="34948" y="15880"/>
                  </a:moveTo>
                  <a:lnTo>
                    <a:pt x="33354" y="16453"/>
                  </a:lnTo>
                  <a:cubicBezTo>
                    <a:pt x="21780" y="17797"/>
                    <a:pt x="12770" y="25737"/>
                    <a:pt x="12770" y="25737"/>
                  </a:cubicBezTo>
                  <a:lnTo>
                    <a:pt x="12770" y="25737"/>
                  </a:lnTo>
                  <a:cubicBezTo>
                    <a:pt x="22054" y="16752"/>
                    <a:pt x="34947" y="15880"/>
                    <a:pt x="34948" y="15880"/>
                  </a:cubicBezTo>
                  <a:close/>
                  <a:moveTo>
                    <a:pt x="19216" y="24145"/>
                  </a:moveTo>
                  <a:cubicBezTo>
                    <a:pt x="19216" y="24195"/>
                    <a:pt x="19241" y="24269"/>
                    <a:pt x="19266" y="24368"/>
                  </a:cubicBezTo>
                  <a:cubicBezTo>
                    <a:pt x="19291" y="24468"/>
                    <a:pt x="19316" y="24567"/>
                    <a:pt x="19341" y="24692"/>
                  </a:cubicBezTo>
                  <a:cubicBezTo>
                    <a:pt x="19341" y="24791"/>
                    <a:pt x="19366" y="24916"/>
                    <a:pt x="19391" y="25040"/>
                  </a:cubicBezTo>
                  <a:cubicBezTo>
                    <a:pt x="19391" y="25165"/>
                    <a:pt x="19391" y="25314"/>
                    <a:pt x="19391" y="25414"/>
                  </a:cubicBezTo>
                  <a:cubicBezTo>
                    <a:pt x="19391" y="25538"/>
                    <a:pt x="19366" y="25663"/>
                    <a:pt x="19366" y="25737"/>
                  </a:cubicBezTo>
                  <a:cubicBezTo>
                    <a:pt x="19341" y="25812"/>
                    <a:pt x="19366" y="25911"/>
                    <a:pt x="19366" y="25961"/>
                  </a:cubicBezTo>
                  <a:lnTo>
                    <a:pt x="19366" y="25961"/>
                  </a:lnTo>
                  <a:cubicBezTo>
                    <a:pt x="19366" y="25911"/>
                    <a:pt x="19341" y="25837"/>
                    <a:pt x="19316" y="25737"/>
                  </a:cubicBezTo>
                  <a:cubicBezTo>
                    <a:pt x="19291" y="25638"/>
                    <a:pt x="19266" y="25538"/>
                    <a:pt x="19241" y="25439"/>
                  </a:cubicBezTo>
                  <a:cubicBezTo>
                    <a:pt x="19241" y="25314"/>
                    <a:pt x="19216" y="25190"/>
                    <a:pt x="19191" y="25065"/>
                  </a:cubicBezTo>
                  <a:cubicBezTo>
                    <a:pt x="19191" y="24941"/>
                    <a:pt x="19191" y="24816"/>
                    <a:pt x="19191" y="24692"/>
                  </a:cubicBezTo>
                  <a:cubicBezTo>
                    <a:pt x="19191" y="24567"/>
                    <a:pt x="19216" y="24468"/>
                    <a:pt x="19216" y="24368"/>
                  </a:cubicBezTo>
                  <a:cubicBezTo>
                    <a:pt x="19241" y="24294"/>
                    <a:pt x="19216" y="24195"/>
                    <a:pt x="19216" y="24145"/>
                  </a:cubicBezTo>
                  <a:close/>
                  <a:moveTo>
                    <a:pt x="20735" y="23895"/>
                  </a:moveTo>
                  <a:cubicBezTo>
                    <a:pt x="20735" y="23945"/>
                    <a:pt x="20735" y="23970"/>
                    <a:pt x="20735" y="23995"/>
                  </a:cubicBezTo>
                  <a:cubicBezTo>
                    <a:pt x="20735" y="24045"/>
                    <a:pt x="20735" y="24144"/>
                    <a:pt x="20710" y="24244"/>
                  </a:cubicBezTo>
                  <a:cubicBezTo>
                    <a:pt x="20685" y="24343"/>
                    <a:pt x="20710" y="24468"/>
                    <a:pt x="20685" y="24592"/>
                  </a:cubicBezTo>
                  <a:cubicBezTo>
                    <a:pt x="20660" y="24692"/>
                    <a:pt x="20660" y="24841"/>
                    <a:pt x="20635" y="24966"/>
                  </a:cubicBezTo>
                  <a:cubicBezTo>
                    <a:pt x="20610" y="25090"/>
                    <a:pt x="20560" y="25215"/>
                    <a:pt x="20536" y="25339"/>
                  </a:cubicBezTo>
                  <a:cubicBezTo>
                    <a:pt x="20486" y="25464"/>
                    <a:pt x="20436" y="25563"/>
                    <a:pt x="20411" y="25663"/>
                  </a:cubicBezTo>
                  <a:cubicBezTo>
                    <a:pt x="20386" y="25737"/>
                    <a:pt x="20361" y="25837"/>
                    <a:pt x="20336" y="25887"/>
                  </a:cubicBezTo>
                  <a:cubicBezTo>
                    <a:pt x="20336" y="25936"/>
                    <a:pt x="20312" y="25961"/>
                    <a:pt x="20312" y="25961"/>
                  </a:cubicBezTo>
                  <a:lnTo>
                    <a:pt x="20312" y="25887"/>
                  </a:lnTo>
                  <a:cubicBezTo>
                    <a:pt x="20312" y="25812"/>
                    <a:pt x="20312" y="25737"/>
                    <a:pt x="20336" y="25638"/>
                  </a:cubicBezTo>
                  <a:cubicBezTo>
                    <a:pt x="20361" y="25538"/>
                    <a:pt x="20336" y="25414"/>
                    <a:pt x="20361" y="25289"/>
                  </a:cubicBezTo>
                  <a:cubicBezTo>
                    <a:pt x="20386" y="25165"/>
                    <a:pt x="20386" y="25040"/>
                    <a:pt x="20411" y="24916"/>
                  </a:cubicBezTo>
                  <a:cubicBezTo>
                    <a:pt x="20436" y="24791"/>
                    <a:pt x="20486" y="24642"/>
                    <a:pt x="20511" y="24543"/>
                  </a:cubicBezTo>
                  <a:cubicBezTo>
                    <a:pt x="20560" y="24418"/>
                    <a:pt x="20585" y="24319"/>
                    <a:pt x="20635" y="24219"/>
                  </a:cubicBezTo>
                  <a:cubicBezTo>
                    <a:pt x="20660" y="24144"/>
                    <a:pt x="20685" y="24045"/>
                    <a:pt x="20710" y="23995"/>
                  </a:cubicBezTo>
                  <a:cubicBezTo>
                    <a:pt x="20710" y="23945"/>
                    <a:pt x="20735" y="23895"/>
                    <a:pt x="20735" y="23895"/>
                  </a:cubicBezTo>
                  <a:close/>
                  <a:moveTo>
                    <a:pt x="40996" y="24368"/>
                  </a:moveTo>
                  <a:lnTo>
                    <a:pt x="40996" y="24368"/>
                  </a:lnTo>
                  <a:cubicBezTo>
                    <a:pt x="40498" y="24617"/>
                    <a:pt x="40100" y="25015"/>
                    <a:pt x="39876" y="25538"/>
                  </a:cubicBezTo>
                  <a:cubicBezTo>
                    <a:pt x="39799" y="25295"/>
                    <a:pt x="39373" y="25135"/>
                    <a:pt x="38912" y="25135"/>
                  </a:cubicBezTo>
                  <a:cubicBezTo>
                    <a:pt x="38336" y="25135"/>
                    <a:pt x="37705" y="25386"/>
                    <a:pt x="37636" y="26036"/>
                  </a:cubicBezTo>
                  <a:lnTo>
                    <a:pt x="37636" y="26011"/>
                  </a:lnTo>
                  <a:cubicBezTo>
                    <a:pt x="37486" y="25464"/>
                    <a:pt x="37113" y="24991"/>
                    <a:pt x="36590" y="24717"/>
                  </a:cubicBezTo>
                  <a:cubicBezTo>
                    <a:pt x="40249" y="24443"/>
                    <a:pt x="40996" y="24368"/>
                    <a:pt x="40996" y="24368"/>
                  </a:cubicBezTo>
                  <a:close/>
                  <a:moveTo>
                    <a:pt x="15358" y="21481"/>
                  </a:moveTo>
                  <a:lnTo>
                    <a:pt x="15358" y="21481"/>
                  </a:lnTo>
                  <a:cubicBezTo>
                    <a:pt x="14985" y="21829"/>
                    <a:pt x="14587" y="22203"/>
                    <a:pt x="14213" y="22551"/>
                  </a:cubicBezTo>
                  <a:cubicBezTo>
                    <a:pt x="13840" y="22925"/>
                    <a:pt x="13466" y="23298"/>
                    <a:pt x="13118" y="23671"/>
                  </a:cubicBezTo>
                  <a:cubicBezTo>
                    <a:pt x="12745" y="24045"/>
                    <a:pt x="12396" y="24443"/>
                    <a:pt x="12048" y="24841"/>
                  </a:cubicBezTo>
                  <a:cubicBezTo>
                    <a:pt x="11724" y="25239"/>
                    <a:pt x="11401" y="25663"/>
                    <a:pt x="11077" y="26086"/>
                  </a:cubicBezTo>
                  <a:cubicBezTo>
                    <a:pt x="11301" y="25613"/>
                    <a:pt x="11575" y="25140"/>
                    <a:pt x="11898" y="24717"/>
                  </a:cubicBezTo>
                  <a:cubicBezTo>
                    <a:pt x="12222" y="24294"/>
                    <a:pt x="12546" y="23870"/>
                    <a:pt x="12919" y="23497"/>
                  </a:cubicBezTo>
                  <a:cubicBezTo>
                    <a:pt x="13641" y="22726"/>
                    <a:pt x="14462" y="22029"/>
                    <a:pt x="15358" y="21481"/>
                  </a:cubicBezTo>
                  <a:close/>
                  <a:moveTo>
                    <a:pt x="20038" y="23556"/>
                  </a:moveTo>
                  <a:lnTo>
                    <a:pt x="20038" y="23696"/>
                  </a:lnTo>
                  <a:lnTo>
                    <a:pt x="20038" y="24219"/>
                  </a:lnTo>
                  <a:cubicBezTo>
                    <a:pt x="20038" y="24393"/>
                    <a:pt x="20013" y="24592"/>
                    <a:pt x="20013" y="24791"/>
                  </a:cubicBezTo>
                  <a:cubicBezTo>
                    <a:pt x="20013" y="24991"/>
                    <a:pt x="19963" y="25165"/>
                    <a:pt x="19963" y="25364"/>
                  </a:cubicBezTo>
                  <a:cubicBezTo>
                    <a:pt x="19938" y="25538"/>
                    <a:pt x="19913" y="25712"/>
                    <a:pt x="19888" y="25862"/>
                  </a:cubicBezTo>
                  <a:cubicBezTo>
                    <a:pt x="19864" y="26011"/>
                    <a:pt x="19839" y="26136"/>
                    <a:pt x="19839" y="26210"/>
                  </a:cubicBezTo>
                  <a:lnTo>
                    <a:pt x="19839" y="25862"/>
                  </a:lnTo>
                  <a:cubicBezTo>
                    <a:pt x="19839" y="25712"/>
                    <a:pt x="19814" y="25538"/>
                    <a:pt x="19814" y="25339"/>
                  </a:cubicBezTo>
                  <a:cubicBezTo>
                    <a:pt x="19814" y="25140"/>
                    <a:pt x="19814" y="24966"/>
                    <a:pt x="19839" y="24767"/>
                  </a:cubicBezTo>
                  <a:cubicBezTo>
                    <a:pt x="19864" y="24567"/>
                    <a:pt x="19888" y="24368"/>
                    <a:pt x="19913" y="24194"/>
                  </a:cubicBezTo>
                  <a:cubicBezTo>
                    <a:pt x="19938" y="24020"/>
                    <a:pt x="19988" y="23846"/>
                    <a:pt x="20013" y="23696"/>
                  </a:cubicBezTo>
                  <a:cubicBezTo>
                    <a:pt x="20021" y="23646"/>
                    <a:pt x="20029" y="23599"/>
                    <a:pt x="20038" y="23556"/>
                  </a:cubicBezTo>
                  <a:close/>
                  <a:moveTo>
                    <a:pt x="36068" y="24866"/>
                  </a:moveTo>
                  <a:cubicBezTo>
                    <a:pt x="36242" y="24866"/>
                    <a:pt x="36391" y="24916"/>
                    <a:pt x="36541" y="24991"/>
                  </a:cubicBezTo>
                  <a:cubicBezTo>
                    <a:pt x="36715" y="25065"/>
                    <a:pt x="36864" y="25140"/>
                    <a:pt x="36989" y="25264"/>
                  </a:cubicBezTo>
                  <a:cubicBezTo>
                    <a:pt x="37138" y="25389"/>
                    <a:pt x="37238" y="25538"/>
                    <a:pt x="37337" y="25688"/>
                  </a:cubicBezTo>
                  <a:cubicBezTo>
                    <a:pt x="37437" y="25862"/>
                    <a:pt x="37486" y="26036"/>
                    <a:pt x="37511" y="26235"/>
                  </a:cubicBezTo>
                  <a:lnTo>
                    <a:pt x="37486" y="26111"/>
                  </a:lnTo>
                  <a:lnTo>
                    <a:pt x="37437" y="26036"/>
                  </a:lnTo>
                  <a:cubicBezTo>
                    <a:pt x="37437" y="25986"/>
                    <a:pt x="37437" y="25986"/>
                    <a:pt x="37412" y="25961"/>
                  </a:cubicBezTo>
                  <a:lnTo>
                    <a:pt x="37337" y="25837"/>
                  </a:lnTo>
                  <a:lnTo>
                    <a:pt x="37287" y="25712"/>
                  </a:lnTo>
                  <a:cubicBezTo>
                    <a:pt x="37188" y="25588"/>
                    <a:pt x="37063" y="25439"/>
                    <a:pt x="36939" y="25339"/>
                  </a:cubicBezTo>
                  <a:cubicBezTo>
                    <a:pt x="36814" y="25239"/>
                    <a:pt x="36665" y="25140"/>
                    <a:pt x="36516" y="25065"/>
                  </a:cubicBezTo>
                  <a:cubicBezTo>
                    <a:pt x="36391" y="24966"/>
                    <a:pt x="36242" y="24916"/>
                    <a:pt x="36068" y="24866"/>
                  </a:cubicBezTo>
                  <a:close/>
                  <a:moveTo>
                    <a:pt x="8911" y="22701"/>
                  </a:moveTo>
                  <a:lnTo>
                    <a:pt x="8911" y="22701"/>
                  </a:lnTo>
                  <a:cubicBezTo>
                    <a:pt x="8936" y="22800"/>
                    <a:pt x="8986" y="22950"/>
                    <a:pt x="9036" y="23124"/>
                  </a:cubicBezTo>
                  <a:lnTo>
                    <a:pt x="9011" y="23124"/>
                  </a:lnTo>
                  <a:cubicBezTo>
                    <a:pt x="9061" y="23298"/>
                    <a:pt x="9135" y="23522"/>
                    <a:pt x="9185" y="23721"/>
                  </a:cubicBezTo>
                  <a:cubicBezTo>
                    <a:pt x="9235" y="23945"/>
                    <a:pt x="9310" y="24169"/>
                    <a:pt x="9359" y="24418"/>
                  </a:cubicBezTo>
                  <a:cubicBezTo>
                    <a:pt x="9434" y="24642"/>
                    <a:pt x="9484" y="24866"/>
                    <a:pt x="9534" y="25090"/>
                  </a:cubicBezTo>
                  <a:cubicBezTo>
                    <a:pt x="9583" y="25314"/>
                    <a:pt x="9633" y="25513"/>
                    <a:pt x="9683" y="25688"/>
                  </a:cubicBezTo>
                  <a:cubicBezTo>
                    <a:pt x="9733" y="25862"/>
                    <a:pt x="9758" y="26011"/>
                    <a:pt x="9808" y="26111"/>
                  </a:cubicBezTo>
                  <a:lnTo>
                    <a:pt x="9857" y="26260"/>
                  </a:lnTo>
                  <a:lnTo>
                    <a:pt x="9783" y="26111"/>
                  </a:lnTo>
                  <a:cubicBezTo>
                    <a:pt x="9758" y="26011"/>
                    <a:pt x="9683" y="25887"/>
                    <a:pt x="9608" y="25712"/>
                  </a:cubicBezTo>
                  <a:cubicBezTo>
                    <a:pt x="9559" y="25538"/>
                    <a:pt x="9459" y="25339"/>
                    <a:pt x="9384" y="25140"/>
                  </a:cubicBezTo>
                  <a:cubicBezTo>
                    <a:pt x="9310" y="24916"/>
                    <a:pt x="9235" y="24692"/>
                    <a:pt x="9185" y="24468"/>
                  </a:cubicBezTo>
                  <a:cubicBezTo>
                    <a:pt x="9111" y="24219"/>
                    <a:pt x="9061" y="23995"/>
                    <a:pt x="9036" y="23771"/>
                  </a:cubicBezTo>
                  <a:cubicBezTo>
                    <a:pt x="8986" y="23547"/>
                    <a:pt x="8986" y="23323"/>
                    <a:pt x="8961" y="23149"/>
                  </a:cubicBezTo>
                  <a:cubicBezTo>
                    <a:pt x="8936" y="22950"/>
                    <a:pt x="8911" y="22800"/>
                    <a:pt x="8911" y="22701"/>
                  </a:cubicBezTo>
                  <a:close/>
                  <a:moveTo>
                    <a:pt x="18445" y="23721"/>
                  </a:moveTo>
                  <a:lnTo>
                    <a:pt x="18470" y="23846"/>
                  </a:lnTo>
                  <a:cubicBezTo>
                    <a:pt x="18470" y="23920"/>
                    <a:pt x="18519" y="24045"/>
                    <a:pt x="18544" y="24144"/>
                  </a:cubicBezTo>
                  <a:cubicBezTo>
                    <a:pt x="18594" y="24269"/>
                    <a:pt x="18644" y="24443"/>
                    <a:pt x="18669" y="24617"/>
                  </a:cubicBezTo>
                  <a:cubicBezTo>
                    <a:pt x="18719" y="24767"/>
                    <a:pt x="18768" y="24966"/>
                    <a:pt x="18793" y="25140"/>
                  </a:cubicBezTo>
                  <a:cubicBezTo>
                    <a:pt x="18843" y="25314"/>
                    <a:pt x="18843" y="25513"/>
                    <a:pt x="18868" y="25663"/>
                  </a:cubicBezTo>
                  <a:cubicBezTo>
                    <a:pt x="18893" y="25837"/>
                    <a:pt x="18893" y="26011"/>
                    <a:pt x="18918" y="26136"/>
                  </a:cubicBezTo>
                  <a:cubicBezTo>
                    <a:pt x="18918" y="26285"/>
                    <a:pt x="18943" y="26409"/>
                    <a:pt x="18943" y="26484"/>
                  </a:cubicBezTo>
                  <a:cubicBezTo>
                    <a:pt x="18943" y="26384"/>
                    <a:pt x="18893" y="26285"/>
                    <a:pt x="18843" y="26160"/>
                  </a:cubicBezTo>
                  <a:cubicBezTo>
                    <a:pt x="18818" y="26036"/>
                    <a:pt x="18768" y="25887"/>
                    <a:pt x="18719" y="25712"/>
                  </a:cubicBezTo>
                  <a:cubicBezTo>
                    <a:pt x="18669" y="25538"/>
                    <a:pt x="18644" y="25364"/>
                    <a:pt x="18594" y="25190"/>
                  </a:cubicBezTo>
                  <a:cubicBezTo>
                    <a:pt x="18569" y="25015"/>
                    <a:pt x="18544" y="24816"/>
                    <a:pt x="18519" y="24642"/>
                  </a:cubicBezTo>
                  <a:cubicBezTo>
                    <a:pt x="18519" y="24468"/>
                    <a:pt x="18495" y="24319"/>
                    <a:pt x="18495" y="24169"/>
                  </a:cubicBezTo>
                  <a:cubicBezTo>
                    <a:pt x="18470" y="24045"/>
                    <a:pt x="18470" y="23920"/>
                    <a:pt x="18445" y="23846"/>
                  </a:cubicBezTo>
                  <a:cubicBezTo>
                    <a:pt x="18445" y="23771"/>
                    <a:pt x="18445" y="23721"/>
                    <a:pt x="18445" y="23721"/>
                  </a:cubicBezTo>
                  <a:close/>
                  <a:moveTo>
                    <a:pt x="15557" y="21829"/>
                  </a:moveTo>
                  <a:lnTo>
                    <a:pt x="15557" y="21829"/>
                  </a:lnTo>
                  <a:cubicBezTo>
                    <a:pt x="15159" y="22203"/>
                    <a:pt x="14761" y="22551"/>
                    <a:pt x="14387" y="22925"/>
                  </a:cubicBezTo>
                  <a:cubicBezTo>
                    <a:pt x="13989" y="23298"/>
                    <a:pt x="13616" y="23671"/>
                    <a:pt x="13242" y="24070"/>
                  </a:cubicBezTo>
                  <a:cubicBezTo>
                    <a:pt x="12894" y="24443"/>
                    <a:pt x="12521" y="24841"/>
                    <a:pt x="12172" y="25264"/>
                  </a:cubicBezTo>
                  <a:cubicBezTo>
                    <a:pt x="11799" y="25663"/>
                    <a:pt x="11500" y="26086"/>
                    <a:pt x="11177" y="26509"/>
                  </a:cubicBezTo>
                  <a:cubicBezTo>
                    <a:pt x="11425" y="26036"/>
                    <a:pt x="11699" y="25563"/>
                    <a:pt x="12023" y="25140"/>
                  </a:cubicBezTo>
                  <a:cubicBezTo>
                    <a:pt x="12346" y="24692"/>
                    <a:pt x="12695" y="24269"/>
                    <a:pt x="13068" y="23895"/>
                  </a:cubicBezTo>
                  <a:cubicBezTo>
                    <a:pt x="13790" y="23099"/>
                    <a:pt x="14636" y="22402"/>
                    <a:pt x="15557" y="21829"/>
                  </a:cubicBezTo>
                  <a:close/>
                  <a:moveTo>
                    <a:pt x="18943" y="26484"/>
                  </a:moveTo>
                  <a:lnTo>
                    <a:pt x="18943" y="26484"/>
                  </a:lnTo>
                  <a:cubicBezTo>
                    <a:pt x="18967" y="26559"/>
                    <a:pt x="18967" y="26609"/>
                    <a:pt x="18967" y="26609"/>
                  </a:cubicBezTo>
                  <a:lnTo>
                    <a:pt x="18943" y="26484"/>
                  </a:lnTo>
                  <a:close/>
                  <a:moveTo>
                    <a:pt x="17175" y="25812"/>
                  </a:moveTo>
                  <a:lnTo>
                    <a:pt x="17175" y="25812"/>
                  </a:lnTo>
                  <a:cubicBezTo>
                    <a:pt x="17200" y="25837"/>
                    <a:pt x="17250" y="25862"/>
                    <a:pt x="17325" y="25887"/>
                  </a:cubicBezTo>
                  <a:cubicBezTo>
                    <a:pt x="17374" y="25912"/>
                    <a:pt x="17449" y="25961"/>
                    <a:pt x="17524" y="26011"/>
                  </a:cubicBezTo>
                  <a:cubicBezTo>
                    <a:pt x="17598" y="26061"/>
                    <a:pt x="17648" y="26136"/>
                    <a:pt x="17723" y="26185"/>
                  </a:cubicBezTo>
                  <a:cubicBezTo>
                    <a:pt x="17773" y="26260"/>
                    <a:pt x="17822" y="26335"/>
                    <a:pt x="17872" y="26409"/>
                  </a:cubicBezTo>
                  <a:cubicBezTo>
                    <a:pt x="17922" y="26484"/>
                    <a:pt x="17947" y="26559"/>
                    <a:pt x="17972" y="26633"/>
                  </a:cubicBezTo>
                  <a:cubicBezTo>
                    <a:pt x="17997" y="26683"/>
                    <a:pt x="18022" y="26733"/>
                    <a:pt x="18046" y="26783"/>
                  </a:cubicBezTo>
                  <a:cubicBezTo>
                    <a:pt x="17997" y="26733"/>
                    <a:pt x="17972" y="26708"/>
                    <a:pt x="17922" y="26658"/>
                  </a:cubicBezTo>
                  <a:cubicBezTo>
                    <a:pt x="17872" y="26609"/>
                    <a:pt x="17822" y="26559"/>
                    <a:pt x="17748" y="26509"/>
                  </a:cubicBezTo>
                  <a:lnTo>
                    <a:pt x="17574" y="26335"/>
                  </a:lnTo>
                  <a:lnTo>
                    <a:pt x="17424" y="26111"/>
                  </a:lnTo>
                  <a:cubicBezTo>
                    <a:pt x="17350" y="26061"/>
                    <a:pt x="17325" y="25986"/>
                    <a:pt x="17275" y="25936"/>
                  </a:cubicBezTo>
                  <a:cubicBezTo>
                    <a:pt x="17250" y="25887"/>
                    <a:pt x="17200" y="25862"/>
                    <a:pt x="17175" y="25812"/>
                  </a:cubicBezTo>
                  <a:close/>
                  <a:moveTo>
                    <a:pt x="14238" y="18121"/>
                  </a:moveTo>
                  <a:cubicBezTo>
                    <a:pt x="13815" y="18494"/>
                    <a:pt x="13417" y="18867"/>
                    <a:pt x="13043" y="19266"/>
                  </a:cubicBezTo>
                  <a:cubicBezTo>
                    <a:pt x="12670" y="19664"/>
                    <a:pt x="12297" y="20062"/>
                    <a:pt x="11923" y="20485"/>
                  </a:cubicBezTo>
                  <a:cubicBezTo>
                    <a:pt x="11575" y="20908"/>
                    <a:pt x="11226" y="21332"/>
                    <a:pt x="10928" y="21780"/>
                  </a:cubicBezTo>
                  <a:cubicBezTo>
                    <a:pt x="10604" y="22228"/>
                    <a:pt x="10305" y="22676"/>
                    <a:pt x="9982" y="23124"/>
                  </a:cubicBezTo>
                  <a:cubicBezTo>
                    <a:pt x="9982" y="23149"/>
                    <a:pt x="9982" y="23174"/>
                    <a:pt x="9982" y="23198"/>
                  </a:cubicBezTo>
                  <a:lnTo>
                    <a:pt x="9982" y="23298"/>
                  </a:lnTo>
                  <a:lnTo>
                    <a:pt x="9982" y="23547"/>
                  </a:lnTo>
                  <a:cubicBezTo>
                    <a:pt x="9982" y="23696"/>
                    <a:pt x="10007" y="23846"/>
                    <a:pt x="10032" y="23995"/>
                  </a:cubicBezTo>
                  <a:cubicBezTo>
                    <a:pt x="10081" y="24319"/>
                    <a:pt x="10131" y="24617"/>
                    <a:pt x="10181" y="24941"/>
                  </a:cubicBezTo>
                  <a:lnTo>
                    <a:pt x="10554" y="26808"/>
                  </a:lnTo>
                  <a:cubicBezTo>
                    <a:pt x="10380" y="26185"/>
                    <a:pt x="10206" y="25588"/>
                    <a:pt x="10056" y="24966"/>
                  </a:cubicBezTo>
                  <a:cubicBezTo>
                    <a:pt x="9982" y="24667"/>
                    <a:pt x="9907" y="24343"/>
                    <a:pt x="9857" y="24045"/>
                  </a:cubicBezTo>
                  <a:cubicBezTo>
                    <a:pt x="9808" y="23870"/>
                    <a:pt x="9783" y="23721"/>
                    <a:pt x="9783" y="23572"/>
                  </a:cubicBezTo>
                  <a:cubicBezTo>
                    <a:pt x="9783" y="23472"/>
                    <a:pt x="9783" y="23398"/>
                    <a:pt x="9758" y="23323"/>
                  </a:cubicBezTo>
                  <a:cubicBezTo>
                    <a:pt x="9733" y="23223"/>
                    <a:pt x="9758" y="23223"/>
                    <a:pt x="9758" y="23198"/>
                  </a:cubicBezTo>
                  <a:cubicBezTo>
                    <a:pt x="9758" y="23149"/>
                    <a:pt x="9758" y="23074"/>
                    <a:pt x="9783" y="23024"/>
                  </a:cubicBezTo>
                  <a:cubicBezTo>
                    <a:pt x="10056" y="22551"/>
                    <a:pt x="10355" y="22103"/>
                    <a:pt x="10704" y="21655"/>
                  </a:cubicBezTo>
                  <a:cubicBezTo>
                    <a:pt x="11052" y="21182"/>
                    <a:pt x="11401" y="20759"/>
                    <a:pt x="11749" y="20361"/>
                  </a:cubicBezTo>
                  <a:cubicBezTo>
                    <a:pt x="12122" y="19938"/>
                    <a:pt x="12521" y="19564"/>
                    <a:pt x="12944" y="19166"/>
                  </a:cubicBezTo>
                  <a:cubicBezTo>
                    <a:pt x="13342" y="18793"/>
                    <a:pt x="13765" y="18444"/>
                    <a:pt x="14238" y="18121"/>
                  </a:cubicBezTo>
                  <a:close/>
                  <a:moveTo>
                    <a:pt x="15732" y="22203"/>
                  </a:moveTo>
                  <a:cubicBezTo>
                    <a:pt x="15333" y="22551"/>
                    <a:pt x="14935" y="22950"/>
                    <a:pt x="14537" y="23323"/>
                  </a:cubicBezTo>
                  <a:cubicBezTo>
                    <a:pt x="14163" y="23671"/>
                    <a:pt x="13765" y="24070"/>
                    <a:pt x="13392" y="24468"/>
                  </a:cubicBezTo>
                  <a:cubicBezTo>
                    <a:pt x="13018" y="24866"/>
                    <a:pt x="12670" y="25264"/>
                    <a:pt x="12297" y="25663"/>
                  </a:cubicBezTo>
                  <a:cubicBezTo>
                    <a:pt x="11948" y="26086"/>
                    <a:pt x="11625" y="26509"/>
                    <a:pt x="11301" y="26957"/>
                  </a:cubicBezTo>
                  <a:cubicBezTo>
                    <a:pt x="11525" y="26459"/>
                    <a:pt x="11824" y="25986"/>
                    <a:pt x="12147" y="25538"/>
                  </a:cubicBezTo>
                  <a:cubicBezTo>
                    <a:pt x="12471" y="25090"/>
                    <a:pt x="12819" y="24667"/>
                    <a:pt x="13218" y="24294"/>
                  </a:cubicBezTo>
                  <a:cubicBezTo>
                    <a:pt x="13964" y="23472"/>
                    <a:pt x="14811" y="22775"/>
                    <a:pt x="15732" y="22203"/>
                  </a:cubicBezTo>
                  <a:close/>
                  <a:moveTo>
                    <a:pt x="6621" y="14661"/>
                  </a:moveTo>
                  <a:cubicBezTo>
                    <a:pt x="5203" y="21108"/>
                    <a:pt x="5775" y="22925"/>
                    <a:pt x="5775" y="22925"/>
                  </a:cubicBezTo>
                  <a:cubicBezTo>
                    <a:pt x="5341" y="23703"/>
                    <a:pt x="5749" y="24337"/>
                    <a:pt x="6292" y="24337"/>
                  </a:cubicBezTo>
                  <a:cubicBezTo>
                    <a:pt x="6495" y="24337"/>
                    <a:pt x="6717" y="24248"/>
                    <a:pt x="6920" y="24045"/>
                  </a:cubicBezTo>
                  <a:cubicBezTo>
                    <a:pt x="7667" y="25488"/>
                    <a:pt x="8837" y="26633"/>
                    <a:pt x="10305" y="27355"/>
                  </a:cubicBezTo>
                  <a:cubicBezTo>
                    <a:pt x="6223" y="25936"/>
                    <a:pt x="4381" y="23572"/>
                    <a:pt x="4381" y="23572"/>
                  </a:cubicBezTo>
                  <a:cubicBezTo>
                    <a:pt x="4755" y="22974"/>
                    <a:pt x="5028" y="22327"/>
                    <a:pt x="5203" y="21630"/>
                  </a:cubicBezTo>
                  <a:cubicBezTo>
                    <a:pt x="5427" y="19266"/>
                    <a:pt x="5900" y="16926"/>
                    <a:pt x="6621" y="14661"/>
                  </a:cubicBezTo>
                  <a:close/>
                  <a:moveTo>
                    <a:pt x="15184" y="25837"/>
                  </a:moveTo>
                  <a:lnTo>
                    <a:pt x="15184" y="25837"/>
                  </a:lnTo>
                  <a:cubicBezTo>
                    <a:pt x="15259" y="25887"/>
                    <a:pt x="15383" y="25912"/>
                    <a:pt x="15508" y="25986"/>
                  </a:cubicBezTo>
                  <a:cubicBezTo>
                    <a:pt x="15657" y="26036"/>
                    <a:pt x="15831" y="26111"/>
                    <a:pt x="15981" y="26185"/>
                  </a:cubicBezTo>
                  <a:cubicBezTo>
                    <a:pt x="16155" y="26285"/>
                    <a:pt x="16329" y="26384"/>
                    <a:pt x="16478" y="26509"/>
                  </a:cubicBezTo>
                  <a:cubicBezTo>
                    <a:pt x="16628" y="26609"/>
                    <a:pt x="16777" y="26758"/>
                    <a:pt x="16926" y="26907"/>
                  </a:cubicBezTo>
                  <a:cubicBezTo>
                    <a:pt x="17051" y="27007"/>
                    <a:pt x="17150" y="27156"/>
                    <a:pt x="17275" y="27281"/>
                  </a:cubicBezTo>
                  <a:cubicBezTo>
                    <a:pt x="17374" y="27380"/>
                    <a:pt x="17449" y="27505"/>
                    <a:pt x="17499" y="27554"/>
                  </a:cubicBezTo>
                  <a:cubicBezTo>
                    <a:pt x="17399" y="27455"/>
                    <a:pt x="17325" y="27380"/>
                    <a:pt x="17225" y="27305"/>
                  </a:cubicBezTo>
                  <a:cubicBezTo>
                    <a:pt x="17125" y="27206"/>
                    <a:pt x="16976" y="27106"/>
                    <a:pt x="16827" y="27007"/>
                  </a:cubicBezTo>
                  <a:cubicBezTo>
                    <a:pt x="16677" y="26882"/>
                    <a:pt x="16528" y="26758"/>
                    <a:pt x="16379" y="26658"/>
                  </a:cubicBezTo>
                  <a:cubicBezTo>
                    <a:pt x="16205" y="26534"/>
                    <a:pt x="16055" y="26409"/>
                    <a:pt x="15906" y="26310"/>
                  </a:cubicBezTo>
                  <a:cubicBezTo>
                    <a:pt x="15756" y="26210"/>
                    <a:pt x="15607" y="26111"/>
                    <a:pt x="15483" y="26036"/>
                  </a:cubicBezTo>
                  <a:cubicBezTo>
                    <a:pt x="15383" y="25961"/>
                    <a:pt x="15284" y="25912"/>
                    <a:pt x="15184" y="25837"/>
                  </a:cubicBezTo>
                  <a:close/>
                  <a:moveTo>
                    <a:pt x="16553" y="26036"/>
                  </a:moveTo>
                  <a:lnTo>
                    <a:pt x="16553" y="26036"/>
                  </a:lnTo>
                  <a:cubicBezTo>
                    <a:pt x="16628" y="26086"/>
                    <a:pt x="16727" y="26136"/>
                    <a:pt x="16827" y="26210"/>
                  </a:cubicBezTo>
                  <a:cubicBezTo>
                    <a:pt x="16951" y="26285"/>
                    <a:pt x="17101" y="26384"/>
                    <a:pt x="17225" y="26484"/>
                  </a:cubicBezTo>
                  <a:cubicBezTo>
                    <a:pt x="17374" y="26609"/>
                    <a:pt x="17524" y="26733"/>
                    <a:pt x="17648" y="26882"/>
                  </a:cubicBezTo>
                  <a:cubicBezTo>
                    <a:pt x="17773" y="27007"/>
                    <a:pt x="17872" y="27156"/>
                    <a:pt x="17997" y="27305"/>
                  </a:cubicBezTo>
                  <a:cubicBezTo>
                    <a:pt x="18096" y="27455"/>
                    <a:pt x="18171" y="27604"/>
                    <a:pt x="18246" y="27729"/>
                  </a:cubicBezTo>
                  <a:cubicBezTo>
                    <a:pt x="18320" y="27853"/>
                    <a:pt x="18370" y="27978"/>
                    <a:pt x="18395" y="28052"/>
                  </a:cubicBezTo>
                  <a:cubicBezTo>
                    <a:pt x="18345" y="27978"/>
                    <a:pt x="18270" y="27878"/>
                    <a:pt x="18196" y="27778"/>
                  </a:cubicBezTo>
                  <a:cubicBezTo>
                    <a:pt x="18096" y="27679"/>
                    <a:pt x="17997" y="27554"/>
                    <a:pt x="17872" y="27405"/>
                  </a:cubicBezTo>
                  <a:cubicBezTo>
                    <a:pt x="17773" y="27281"/>
                    <a:pt x="17623" y="27131"/>
                    <a:pt x="17499" y="27007"/>
                  </a:cubicBezTo>
                  <a:cubicBezTo>
                    <a:pt x="17374" y="26857"/>
                    <a:pt x="17250" y="26733"/>
                    <a:pt x="17125" y="26609"/>
                  </a:cubicBezTo>
                  <a:cubicBezTo>
                    <a:pt x="17001" y="26484"/>
                    <a:pt x="16901" y="26360"/>
                    <a:pt x="16802" y="26260"/>
                  </a:cubicBezTo>
                  <a:cubicBezTo>
                    <a:pt x="16727" y="26185"/>
                    <a:pt x="16628" y="26111"/>
                    <a:pt x="16553" y="26036"/>
                  </a:cubicBezTo>
                  <a:close/>
                  <a:moveTo>
                    <a:pt x="17872" y="24518"/>
                  </a:moveTo>
                  <a:lnTo>
                    <a:pt x="17922" y="24692"/>
                  </a:lnTo>
                  <a:cubicBezTo>
                    <a:pt x="17947" y="24791"/>
                    <a:pt x="17997" y="24941"/>
                    <a:pt x="18071" y="25115"/>
                  </a:cubicBezTo>
                  <a:cubicBezTo>
                    <a:pt x="18121" y="25289"/>
                    <a:pt x="18196" y="25513"/>
                    <a:pt x="18270" y="25737"/>
                  </a:cubicBezTo>
                  <a:lnTo>
                    <a:pt x="18495" y="26434"/>
                  </a:lnTo>
                  <a:cubicBezTo>
                    <a:pt x="18569" y="26683"/>
                    <a:pt x="18619" y="26932"/>
                    <a:pt x="18669" y="27156"/>
                  </a:cubicBezTo>
                  <a:cubicBezTo>
                    <a:pt x="18719" y="27380"/>
                    <a:pt x="18768" y="27604"/>
                    <a:pt x="18818" y="27778"/>
                  </a:cubicBezTo>
                  <a:cubicBezTo>
                    <a:pt x="18843" y="27953"/>
                    <a:pt x="18868" y="28127"/>
                    <a:pt x="18893" y="28226"/>
                  </a:cubicBezTo>
                  <a:cubicBezTo>
                    <a:pt x="18868" y="28127"/>
                    <a:pt x="18818" y="27978"/>
                    <a:pt x="18743" y="27803"/>
                  </a:cubicBezTo>
                  <a:cubicBezTo>
                    <a:pt x="18694" y="27629"/>
                    <a:pt x="18594" y="27405"/>
                    <a:pt x="18544" y="27181"/>
                  </a:cubicBezTo>
                  <a:cubicBezTo>
                    <a:pt x="18470" y="26932"/>
                    <a:pt x="18395" y="26708"/>
                    <a:pt x="18320" y="26484"/>
                  </a:cubicBezTo>
                  <a:cubicBezTo>
                    <a:pt x="18246" y="26235"/>
                    <a:pt x="18196" y="25986"/>
                    <a:pt x="18146" y="25762"/>
                  </a:cubicBezTo>
                  <a:cubicBezTo>
                    <a:pt x="18071" y="25538"/>
                    <a:pt x="18046" y="25314"/>
                    <a:pt x="17997" y="25140"/>
                  </a:cubicBezTo>
                  <a:cubicBezTo>
                    <a:pt x="17947" y="24966"/>
                    <a:pt x="17922" y="24791"/>
                    <a:pt x="17897" y="24692"/>
                  </a:cubicBezTo>
                  <a:lnTo>
                    <a:pt x="17872" y="24518"/>
                  </a:lnTo>
                  <a:close/>
                  <a:moveTo>
                    <a:pt x="36018" y="28321"/>
                  </a:moveTo>
                  <a:cubicBezTo>
                    <a:pt x="36018" y="28321"/>
                    <a:pt x="36017" y="28324"/>
                    <a:pt x="36016" y="28331"/>
                  </a:cubicBezTo>
                  <a:lnTo>
                    <a:pt x="36016" y="28331"/>
                  </a:lnTo>
                  <a:cubicBezTo>
                    <a:pt x="36017" y="28329"/>
                    <a:pt x="36018" y="28327"/>
                    <a:pt x="36018" y="28326"/>
                  </a:cubicBezTo>
                  <a:cubicBezTo>
                    <a:pt x="36018" y="28323"/>
                    <a:pt x="36018" y="28321"/>
                    <a:pt x="36018" y="28321"/>
                  </a:cubicBezTo>
                  <a:close/>
                  <a:moveTo>
                    <a:pt x="39801" y="26235"/>
                  </a:moveTo>
                  <a:lnTo>
                    <a:pt x="39801" y="26235"/>
                  </a:lnTo>
                  <a:cubicBezTo>
                    <a:pt x="39776" y="26409"/>
                    <a:pt x="39776" y="26584"/>
                    <a:pt x="39776" y="26758"/>
                  </a:cubicBezTo>
                  <a:cubicBezTo>
                    <a:pt x="39776" y="26932"/>
                    <a:pt x="39801" y="27106"/>
                    <a:pt x="39826" y="27305"/>
                  </a:cubicBezTo>
                  <a:cubicBezTo>
                    <a:pt x="39826" y="27480"/>
                    <a:pt x="39851" y="27654"/>
                    <a:pt x="39876" y="27828"/>
                  </a:cubicBezTo>
                  <a:lnTo>
                    <a:pt x="39951" y="28351"/>
                  </a:lnTo>
                  <a:cubicBezTo>
                    <a:pt x="39926" y="28276"/>
                    <a:pt x="39901" y="28202"/>
                    <a:pt x="39876" y="28102"/>
                  </a:cubicBezTo>
                  <a:lnTo>
                    <a:pt x="39826" y="27828"/>
                  </a:lnTo>
                  <a:cubicBezTo>
                    <a:pt x="39776" y="27654"/>
                    <a:pt x="39752" y="27480"/>
                    <a:pt x="39727" y="27305"/>
                  </a:cubicBezTo>
                  <a:cubicBezTo>
                    <a:pt x="39727" y="27106"/>
                    <a:pt x="39727" y="26932"/>
                    <a:pt x="39727" y="26758"/>
                  </a:cubicBezTo>
                  <a:cubicBezTo>
                    <a:pt x="39727" y="26584"/>
                    <a:pt x="39752" y="26409"/>
                    <a:pt x="39801" y="26235"/>
                  </a:cubicBezTo>
                  <a:close/>
                  <a:moveTo>
                    <a:pt x="46472" y="24294"/>
                  </a:moveTo>
                  <a:lnTo>
                    <a:pt x="46472" y="24294"/>
                  </a:lnTo>
                  <a:cubicBezTo>
                    <a:pt x="46522" y="24368"/>
                    <a:pt x="46572" y="24468"/>
                    <a:pt x="46621" y="24543"/>
                  </a:cubicBezTo>
                  <a:cubicBezTo>
                    <a:pt x="46646" y="24642"/>
                    <a:pt x="46696" y="24742"/>
                    <a:pt x="46721" y="24841"/>
                  </a:cubicBezTo>
                  <a:cubicBezTo>
                    <a:pt x="46746" y="24916"/>
                    <a:pt x="46746" y="25015"/>
                    <a:pt x="46771" y="25115"/>
                  </a:cubicBezTo>
                  <a:lnTo>
                    <a:pt x="46796" y="25264"/>
                  </a:lnTo>
                  <a:lnTo>
                    <a:pt x="46796" y="25414"/>
                  </a:lnTo>
                  <a:lnTo>
                    <a:pt x="46796" y="25538"/>
                  </a:lnTo>
                  <a:lnTo>
                    <a:pt x="46796" y="25688"/>
                  </a:lnTo>
                  <a:lnTo>
                    <a:pt x="46796" y="25986"/>
                  </a:lnTo>
                  <a:lnTo>
                    <a:pt x="46796" y="26260"/>
                  </a:lnTo>
                  <a:lnTo>
                    <a:pt x="46771" y="26559"/>
                  </a:lnTo>
                  <a:cubicBezTo>
                    <a:pt x="46771" y="26658"/>
                    <a:pt x="46746" y="26733"/>
                    <a:pt x="46746" y="26833"/>
                  </a:cubicBezTo>
                  <a:lnTo>
                    <a:pt x="46696" y="27106"/>
                  </a:lnTo>
                  <a:cubicBezTo>
                    <a:pt x="46671" y="27305"/>
                    <a:pt x="46621" y="27480"/>
                    <a:pt x="46597" y="27654"/>
                  </a:cubicBezTo>
                  <a:cubicBezTo>
                    <a:pt x="46547" y="27853"/>
                    <a:pt x="46497" y="28027"/>
                    <a:pt x="46447" y="28202"/>
                  </a:cubicBezTo>
                  <a:cubicBezTo>
                    <a:pt x="46397" y="28376"/>
                    <a:pt x="46348" y="28550"/>
                    <a:pt x="46298" y="28724"/>
                  </a:cubicBezTo>
                  <a:cubicBezTo>
                    <a:pt x="46323" y="28550"/>
                    <a:pt x="46373" y="28376"/>
                    <a:pt x="46422" y="28202"/>
                  </a:cubicBezTo>
                  <a:cubicBezTo>
                    <a:pt x="46447" y="28002"/>
                    <a:pt x="46497" y="27828"/>
                    <a:pt x="46522" y="27654"/>
                  </a:cubicBezTo>
                  <a:cubicBezTo>
                    <a:pt x="46572" y="27455"/>
                    <a:pt x="46597" y="27281"/>
                    <a:pt x="46621" y="27106"/>
                  </a:cubicBezTo>
                  <a:lnTo>
                    <a:pt x="46671" y="26808"/>
                  </a:lnTo>
                  <a:cubicBezTo>
                    <a:pt x="46671" y="26733"/>
                    <a:pt x="46696" y="26633"/>
                    <a:pt x="46696" y="26534"/>
                  </a:cubicBezTo>
                  <a:cubicBezTo>
                    <a:pt x="46721" y="26160"/>
                    <a:pt x="46746" y="25787"/>
                    <a:pt x="46721" y="25414"/>
                  </a:cubicBezTo>
                  <a:lnTo>
                    <a:pt x="46721" y="25264"/>
                  </a:lnTo>
                  <a:lnTo>
                    <a:pt x="46696" y="25115"/>
                  </a:lnTo>
                  <a:cubicBezTo>
                    <a:pt x="46696" y="25040"/>
                    <a:pt x="46671" y="24941"/>
                    <a:pt x="46646" y="24841"/>
                  </a:cubicBezTo>
                  <a:cubicBezTo>
                    <a:pt x="46621" y="24642"/>
                    <a:pt x="46547" y="24468"/>
                    <a:pt x="46472" y="24294"/>
                  </a:cubicBezTo>
                  <a:close/>
                  <a:moveTo>
                    <a:pt x="19490" y="26907"/>
                  </a:moveTo>
                  <a:lnTo>
                    <a:pt x="19490" y="27131"/>
                  </a:lnTo>
                  <a:cubicBezTo>
                    <a:pt x="19490" y="27206"/>
                    <a:pt x="19515" y="27330"/>
                    <a:pt x="19515" y="27430"/>
                  </a:cubicBezTo>
                  <a:cubicBezTo>
                    <a:pt x="19540" y="27554"/>
                    <a:pt x="19515" y="27679"/>
                    <a:pt x="19540" y="27778"/>
                  </a:cubicBezTo>
                  <a:cubicBezTo>
                    <a:pt x="19565" y="27903"/>
                    <a:pt x="19540" y="28027"/>
                    <a:pt x="19540" y="28152"/>
                  </a:cubicBezTo>
                  <a:cubicBezTo>
                    <a:pt x="19540" y="28251"/>
                    <a:pt x="19515" y="28351"/>
                    <a:pt x="19515" y="28450"/>
                  </a:cubicBezTo>
                  <a:cubicBezTo>
                    <a:pt x="19515" y="28550"/>
                    <a:pt x="19515" y="28625"/>
                    <a:pt x="19515" y="28674"/>
                  </a:cubicBezTo>
                  <a:cubicBezTo>
                    <a:pt x="19515" y="28724"/>
                    <a:pt x="19490" y="28774"/>
                    <a:pt x="19490" y="28774"/>
                  </a:cubicBezTo>
                  <a:lnTo>
                    <a:pt x="19490" y="28674"/>
                  </a:lnTo>
                  <a:cubicBezTo>
                    <a:pt x="19490" y="28625"/>
                    <a:pt x="19465" y="28550"/>
                    <a:pt x="19465" y="28450"/>
                  </a:cubicBezTo>
                  <a:cubicBezTo>
                    <a:pt x="19440" y="28376"/>
                    <a:pt x="19415" y="28276"/>
                    <a:pt x="19391" y="28152"/>
                  </a:cubicBezTo>
                  <a:cubicBezTo>
                    <a:pt x="19391" y="28027"/>
                    <a:pt x="19366" y="27903"/>
                    <a:pt x="19366" y="27803"/>
                  </a:cubicBezTo>
                  <a:cubicBezTo>
                    <a:pt x="19366" y="27679"/>
                    <a:pt x="19366" y="27554"/>
                    <a:pt x="19391" y="27430"/>
                  </a:cubicBezTo>
                  <a:cubicBezTo>
                    <a:pt x="19391" y="27330"/>
                    <a:pt x="19440" y="27206"/>
                    <a:pt x="19440" y="27131"/>
                  </a:cubicBezTo>
                  <a:cubicBezTo>
                    <a:pt x="19465" y="27032"/>
                    <a:pt x="19490" y="26957"/>
                    <a:pt x="19490" y="26907"/>
                  </a:cubicBezTo>
                  <a:close/>
                  <a:moveTo>
                    <a:pt x="40697" y="25015"/>
                  </a:moveTo>
                  <a:cubicBezTo>
                    <a:pt x="40448" y="25239"/>
                    <a:pt x="40274" y="25513"/>
                    <a:pt x="40175" y="25837"/>
                  </a:cubicBezTo>
                  <a:cubicBezTo>
                    <a:pt x="40050" y="26160"/>
                    <a:pt x="40000" y="26509"/>
                    <a:pt x="40000" y="26882"/>
                  </a:cubicBezTo>
                  <a:cubicBezTo>
                    <a:pt x="40000" y="27231"/>
                    <a:pt x="40025" y="27604"/>
                    <a:pt x="40100" y="27953"/>
                  </a:cubicBezTo>
                  <a:lnTo>
                    <a:pt x="40150" y="28226"/>
                  </a:lnTo>
                  <a:lnTo>
                    <a:pt x="40224" y="28500"/>
                  </a:lnTo>
                  <a:cubicBezTo>
                    <a:pt x="40249" y="28674"/>
                    <a:pt x="40324" y="28849"/>
                    <a:pt x="40349" y="29048"/>
                  </a:cubicBezTo>
                  <a:cubicBezTo>
                    <a:pt x="40224" y="28699"/>
                    <a:pt x="40125" y="28326"/>
                    <a:pt x="40050" y="27978"/>
                  </a:cubicBezTo>
                  <a:cubicBezTo>
                    <a:pt x="39951" y="27604"/>
                    <a:pt x="39901" y="27231"/>
                    <a:pt x="39901" y="26857"/>
                  </a:cubicBezTo>
                  <a:lnTo>
                    <a:pt x="39876" y="26857"/>
                  </a:lnTo>
                  <a:cubicBezTo>
                    <a:pt x="39876" y="26484"/>
                    <a:pt x="39951" y="26136"/>
                    <a:pt x="40100" y="25787"/>
                  </a:cubicBezTo>
                  <a:cubicBezTo>
                    <a:pt x="40150" y="25638"/>
                    <a:pt x="40249" y="25488"/>
                    <a:pt x="40349" y="25339"/>
                  </a:cubicBezTo>
                  <a:cubicBezTo>
                    <a:pt x="40448" y="25215"/>
                    <a:pt x="40548" y="25115"/>
                    <a:pt x="40697" y="25015"/>
                  </a:cubicBezTo>
                  <a:close/>
                  <a:moveTo>
                    <a:pt x="21506" y="23696"/>
                  </a:moveTo>
                  <a:cubicBezTo>
                    <a:pt x="21457" y="23846"/>
                    <a:pt x="21382" y="24070"/>
                    <a:pt x="21282" y="24343"/>
                  </a:cubicBezTo>
                  <a:cubicBezTo>
                    <a:pt x="21208" y="24617"/>
                    <a:pt x="21133" y="24941"/>
                    <a:pt x="21058" y="25289"/>
                  </a:cubicBezTo>
                  <a:cubicBezTo>
                    <a:pt x="20959" y="25613"/>
                    <a:pt x="20884" y="25986"/>
                    <a:pt x="20834" y="26360"/>
                  </a:cubicBezTo>
                  <a:cubicBezTo>
                    <a:pt x="20760" y="26733"/>
                    <a:pt x="20685" y="27106"/>
                    <a:pt x="20635" y="27455"/>
                  </a:cubicBezTo>
                  <a:cubicBezTo>
                    <a:pt x="20585" y="27828"/>
                    <a:pt x="20536" y="28152"/>
                    <a:pt x="20511" y="28426"/>
                  </a:cubicBezTo>
                  <a:cubicBezTo>
                    <a:pt x="20461" y="28724"/>
                    <a:pt x="20461" y="28948"/>
                    <a:pt x="20436" y="29122"/>
                  </a:cubicBezTo>
                  <a:lnTo>
                    <a:pt x="20436" y="28426"/>
                  </a:lnTo>
                  <a:cubicBezTo>
                    <a:pt x="20436" y="28152"/>
                    <a:pt x="20436" y="27803"/>
                    <a:pt x="20486" y="27455"/>
                  </a:cubicBezTo>
                  <a:cubicBezTo>
                    <a:pt x="20536" y="27081"/>
                    <a:pt x="20585" y="26708"/>
                    <a:pt x="20635" y="26335"/>
                  </a:cubicBezTo>
                  <a:cubicBezTo>
                    <a:pt x="20710" y="25961"/>
                    <a:pt x="20809" y="25613"/>
                    <a:pt x="20934" y="25264"/>
                  </a:cubicBezTo>
                  <a:cubicBezTo>
                    <a:pt x="21033" y="24916"/>
                    <a:pt x="21158" y="24617"/>
                    <a:pt x="21233" y="24319"/>
                  </a:cubicBezTo>
                  <a:cubicBezTo>
                    <a:pt x="21332" y="24045"/>
                    <a:pt x="21432" y="23846"/>
                    <a:pt x="21506" y="23696"/>
                  </a:cubicBezTo>
                  <a:close/>
                  <a:moveTo>
                    <a:pt x="29621" y="25488"/>
                  </a:moveTo>
                  <a:cubicBezTo>
                    <a:pt x="29297" y="25688"/>
                    <a:pt x="28999" y="25961"/>
                    <a:pt x="28750" y="26285"/>
                  </a:cubicBezTo>
                  <a:cubicBezTo>
                    <a:pt x="28501" y="26609"/>
                    <a:pt x="28326" y="26982"/>
                    <a:pt x="28227" y="27405"/>
                  </a:cubicBezTo>
                  <a:cubicBezTo>
                    <a:pt x="28102" y="27803"/>
                    <a:pt x="28003" y="28251"/>
                    <a:pt x="27978" y="28674"/>
                  </a:cubicBezTo>
                  <a:cubicBezTo>
                    <a:pt x="27928" y="29122"/>
                    <a:pt x="27878" y="29571"/>
                    <a:pt x="27854" y="30019"/>
                  </a:cubicBezTo>
                  <a:cubicBezTo>
                    <a:pt x="27854" y="29571"/>
                    <a:pt x="27878" y="29098"/>
                    <a:pt x="27903" y="28674"/>
                  </a:cubicBezTo>
                  <a:cubicBezTo>
                    <a:pt x="27953" y="28226"/>
                    <a:pt x="28028" y="27778"/>
                    <a:pt x="28152" y="27355"/>
                  </a:cubicBezTo>
                  <a:cubicBezTo>
                    <a:pt x="28252" y="26932"/>
                    <a:pt x="28451" y="26559"/>
                    <a:pt x="28700" y="26235"/>
                  </a:cubicBezTo>
                  <a:cubicBezTo>
                    <a:pt x="28824" y="26061"/>
                    <a:pt x="28974" y="25912"/>
                    <a:pt x="29148" y="25812"/>
                  </a:cubicBezTo>
                  <a:cubicBezTo>
                    <a:pt x="29223" y="25737"/>
                    <a:pt x="29297" y="25688"/>
                    <a:pt x="29372" y="25638"/>
                  </a:cubicBezTo>
                  <a:lnTo>
                    <a:pt x="29621" y="25488"/>
                  </a:lnTo>
                  <a:close/>
                  <a:moveTo>
                    <a:pt x="20137" y="26733"/>
                  </a:moveTo>
                  <a:cubicBezTo>
                    <a:pt x="20137" y="26833"/>
                    <a:pt x="20137" y="26982"/>
                    <a:pt x="20137" y="27156"/>
                  </a:cubicBezTo>
                  <a:cubicBezTo>
                    <a:pt x="20112" y="27330"/>
                    <a:pt x="20137" y="27529"/>
                    <a:pt x="20137" y="27729"/>
                  </a:cubicBezTo>
                  <a:lnTo>
                    <a:pt x="20137" y="28426"/>
                  </a:lnTo>
                  <a:cubicBezTo>
                    <a:pt x="20137" y="28650"/>
                    <a:pt x="20112" y="28874"/>
                    <a:pt x="20088" y="29098"/>
                  </a:cubicBezTo>
                  <a:cubicBezTo>
                    <a:pt x="20088" y="29297"/>
                    <a:pt x="20063" y="29496"/>
                    <a:pt x="20063" y="29670"/>
                  </a:cubicBezTo>
                  <a:cubicBezTo>
                    <a:pt x="20038" y="29844"/>
                    <a:pt x="19988" y="30019"/>
                    <a:pt x="19988" y="30093"/>
                  </a:cubicBezTo>
                  <a:cubicBezTo>
                    <a:pt x="19988" y="29994"/>
                    <a:pt x="19963" y="29844"/>
                    <a:pt x="19938" y="29670"/>
                  </a:cubicBezTo>
                  <a:cubicBezTo>
                    <a:pt x="19938" y="29521"/>
                    <a:pt x="19913" y="29297"/>
                    <a:pt x="19888" y="29098"/>
                  </a:cubicBezTo>
                  <a:cubicBezTo>
                    <a:pt x="19888" y="28874"/>
                    <a:pt x="19888" y="28650"/>
                    <a:pt x="19888" y="28401"/>
                  </a:cubicBezTo>
                  <a:cubicBezTo>
                    <a:pt x="19888" y="28177"/>
                    <a:pt x="19938" y="27953"/>
                    <a:pt x="19963" y="27729"/>
                  </a:cubicBezTo>
                  <a:cubicBezTo>
                    <a:pt x="19988" y="27505"/>
                    <a:pt x="20013" y="27305"/>
                    <a:pt x="20063" y="27131"/>
                  </a:cubicBezTo>
                  <a:cubicBezTo>
                    <a:pt x="20088" y="26982"/>
                    <a:pt x="20112" y="26833"/>
                    <a:pt x="20137" y="26733"/>
                  </a:cubicBezTo>
                  <a:close/>
                  <a:moveTo>
                    <a:pt x="37287" y="26061"/>
                  </a:moveTo>
                  <a:lnTo>
                    <a:pt x="37287" y="26061"/>
                  </a:lnTo>
                  <a:cubicBezTo>
                    <a:pt x="37337" y="26260"/>
                    <a:pt x="37362" y="26459"/>
                    <a:pt x="37362" y="26658"/>
                  </a:cubicBezTo>
                  <a:cubicBezTo>
                    <a:pt x="37362" y="26857"/>
                    <a:pt x="37337" y="27081"/>
                    <a:pt x="37312" y="27256"/>
                  </a:cubicBezTo>
                  <a:cubicBezTo>
                    <a:pt x="37238" y="27654"/>
                    <a:pt x="37113" y="28027"/>
                    <a:pt x="36964" y="28376"/>
                  </a:cubicBezTo>
                  <a:cubicBezTo>
                    <a:pt x="36814" y="28724"/>
                    <a:pt x="36640" y="29073"/>
                    <a:pt x="36441" y="29396"/>
                  </a:cubicBezTo>
                  <a:cubicBezTo>
                    <a:pt x="36267" y="29720"/>
                    <a:pt x="36068" y="30019"/>
                    <a:pt x="35819" y="30317"/>
                  </a:cubicBezTo>
                  <a:cubicBezTo>
                    <a:pt x="35918" y="30168"/>
                    <a:pt x="36018" y="30019"/>
                    <a:pt x="36117" y="29844"/>
                  </a:cubicBezTo>
                  <a:cubicBezTo>
                    <a:pt x="36192" y="29670"/>
                    <a:pt x="36292" y="29546"/>
                    <a:pt x="36391" y="29371"/>
                  </a:cubicBezTo>
                  <a:cubicBezTo>
                    <a:pt x="36565" y="29023"/>
                    <a:pt x="36740" y="28699"/>
                    <a:pt x="36864" y="28351"/>
                  </a:cubicBezTo>
                  <a:cubicBezTo>
                    <a:pt x="37038" y="28002"/>
                    <a:pt x="37138" y="27629"/>
                    <a:pt x="37238" y="27256"/>
                  </a:cubicBezTo>
                  <a:cubicBezTo>
                    <a:pt x="37287" y="27081"/>
                    <a:pt x="37312" y="26882"/>
                    <a:pt x="37312" y="26683"/>
                  </a:cubicBezTo>
                  <a:cubicBezTo>
                    <a:pt x="37337" y="26484"/>
                    <a:pt x="37312" y="26260"/>
                    <a:pt x="37287" y="26061"/>
                  </a:cubicBezTo>
                  <a:close/>
                  <a:moveTo>
                    <a:pt x="43211" y="24468"/>
                  </a:moveTo>
                  <a:cubicBezTo>
                    <a:pt x="42863" y="28450"/>
                    <a:pt x="42091" y="30765"/>
                    <a:pt x="42091" y="30765"/>
                  </a:cubicBezTo>
                  <a:cubicBezTo>
                    <a:pt x="41345" y="29844"/>
                    <a:pt x="40822" y="28749"/>
                    <a:pt x="40573" y="27579"/>
                  </a:cubicBezTo>
                  <a:cubicBezTo>
                    <a:pt x="41320" y="25613"/>
                    <a:pt x="41768" y="24966"/>
                    <a:pt x="41768" y="24966"/>
                  </a:cubicBezTo>
                  <a:lnTo>
                    <a:pt x="41768" y="24966"/>
                  </a:lnTo>
                  <a:cubicBezTo>
                    <a:pt x="41394" y="25887"/>
                    <a:pt x="41145" y="26833"/>
                    <a:pt x="40971" y="27803"/>
                  </a:cubicBezTo>
                  <a:cubicBezTo>
                    <a:pt x="41339" y="26823"/>
                    <a:pt x="41803" y="25866"/>
                    <a:pt x="42364" y="24981"/>
                  </a:cubicBezTo>
                  <a:lnTo>
                    <a:pt x="42364" y="24981"/>
                  </a:lnTo>
                  <a:cubicBezTo>
                    <a:pt x="42338" y="26087"/>
                    <a:pt x="42238" y="27170"/>
                    <a:pt x="42041" y="28276"/>
                  </a:cubicBezTo>
                  <a:lnTo>
                    <a:pt x="42813" y="24567"/>
                  </a:lnTo>
                  <a:cubicBezTo>
                    <a:pt x="42938" y="24518"/>
                    <a:pt x="43087" y="24493"/>
                    <a:pt x="43211" y="24468"/>
                  </a:cubicBezTo>
                  <a:close/>
                  <a:moveTo>
                    <a:pt x="45800" y="24119"/>
                  </a:moveTo>
                  <a:lnTo>
                    <a:pt x="45800" y="24119"/>
                  </a:lnTo>
                  <a:cubicBezTo>
                    <a:pt x="45974" y="24866"/>
                    <a:pt x="45999" y="25663"/>
                    <a:pt x="45900" y="26409"/>
                  </a:cubicBezTo>
                  <a:cubicBezTo>
                    <a:pt x="46099" y="25688"/>
                    <a:pt x="46198" y="24916"/>
                    <a:pt x="46149" y="24169"/>
                  </a:cubicBezTo>
                  <a:lnTo>
                    <a:pt x="46149" y="24169"/>
                  </a:lnTo>
                  <a:cubicBezTo>
                    <a:pt x="46447" y="24543"/>
                    <a:pt x="46572" y="25015"/>
                    <a:pt x="46522" y="25464"/>
                  </a:cubicBezTo>
                  <a:cubicBezTo>
                    <a:pt x="46522" y="28177"/>
                    <a:pt x="45476" y="29720"/>
                    <a:pt x="45476" y="29720"/>
                  </a:cubicBezTo>
                  <a:cubicBezTo>
                    <a:pt x="45750" y="29048"/>
                    <a:pt x="45925" y="28376"/>
                    <a:pt x="45974" y="27654"/>
                  </a:cubicBezTo>
                  <a:lnTo>
                    <a:pt x="45974" y="27654"/>
                  </a:lnTo>
                  <a:cubicBezTo>
                    <a:pt x="45178" y="30193"/>
                    <a:pt x="44182" y="31213"/>
                    <a:pt x="44182" y="31213"/>
                  </a:cubicBezTo>
                  <a:cubicBezTo>
                    <a:pt x="45277" y="29023"/>
                    <a:pt x="45850" y="26584"/>
                    <a:pt x="45800" y="24119"/>
                  </a:cubicBezTo>
                  <a:close/>
                  <a:moveTo>
                    <a:pt x="45153" y="24169"/>
                  </a:moveTo>
                  <a:lnTo>
                    <a:pt x="45153" y="24169"/>
                  </a:lnTo>
                  <a:cubicBezTo>
                    <a:pt x="44431" y="30019"/>
                    <a:pt x="43137" y="31437"/>
                    <a:pt x="43137" y="31437"/>
                  </a:cubicBezTo>
                  <a:cubicBezTo>
                    <a:pt x="43734" y="29869"/>
                    <a:pt x="44083" y="28251"/>
                    <a:pt x="44207" y="26584"/>
                  </a:cubicBezTo>
                  <a:lnTo>
                    <a:pt x="44207" y="26409"/>
                  </a:lnTo>
                  <a:cubicBezTo>
                    <a:pt x="44207" y="26409"/>
                    <a:pt x="43859" y="28351"/>
                    <a:pt x="43137" y="29496"/>
                  </a:cubicBezTo>
                  <a:cubicBezTo>
                    <a:pt x="43834" y="27231"/>
                    <a:pt x="43809" y="24393"/>
                    <a:pt x="43809" y="24393"/>
                  </a:cubicBezTo>
                  <a:cubicBezTo>
                    <a:pt x="44257" y="24269"/>
                    <a:pt x="44705" y="24194"/>
                    <a:pt x="45153" y="24169"/>
                  </a:cubicBezTo>
                  <a:close/>
                  <a:moveTo>
                    <a:pt x="40200" y="27380"/>
                  </a:moveTo>
                  <a:lnTo>
                    <a:pt x="40200" y="27380"/>
                  </a:lnTo>
                  <a:cubicBezTo>
                    <a:pt x="40324" y="27953"/>
                    <a:pt x="40473" y="28475"/>
                    <a:pt x="40697" y="29023"/>
                  </a:cubicBezTo>
                  <a:cubicBezTo>
                    <a:pt x="40772" y="29272"/>
                    <a:pt x="40897" y="29546"/>
                    <a:pt x="41021" y="29795"/>
                  </a:cubicBezTo>
                  <a:cubicBezTo>
                    <a:pt x="41145" y="30043"/>
                    <a:pt x="41270" y="30267"/>
                    <a:pt x="41419" y="30516"/>
                  </a:cubicBezTo>
                  <a:cubicBezTo>
                    <a:pt x="41569" y="30740"/>
                    <a:pt x="41743" y="30940"/>
                    <a:pt x="41917" y="31139"/>
                  </a:cubicBezTo>
                  <a:cubicBezTo>
                    <a:pt x="42091" y="31338"/>
                    <a:pt x="42266" y="31512"/>
                    <a:pt x="42490" y="31661"/>
                  </a:cubicBezTo>
                  <a:cubicBezTo>
                    <a:pt x="42689" y="31786"/>
                    <a:pt x="42938" y="31861"/>
                    <a:pt x="43162" y="31861"/>
                  </a:cubicBezTo>
                  <a:cubicBezTo>
                    <a:pt x="43411" y="31861"/>
                    <a:pt x="43635" y="31761"/>
                    <a:pt x="43809" y="31612"/>
                  </a:cubicBezTo>
                  <a:lnTo>
                    <a:pt x="43809" y="31612"/>
                  </a:lnTo>
                  <a:cubicBezTo>
                    <a:pt x="43659" y="31786"/>
                    <a:pt x="43435" y="31910"/>
                    <a:pt x="43186" y="31960"/>
                  </a:cubicBezTo>
                  <a:lnTo>
                    <a:pt x="43012" y="31960"/>
                  </a:lnTo>
                  <a:cubicBezTo>
                    <a:pt x="42938" y="31960"/>
                    <a:pt x="42888" y="31935"/>
                    <a:pt x="42813" y="31935"/>
                  </a:cubicBezTo>
                  <a:cubicBezTo>
                    <a:pt x="42763" y="31910"/>
                    <a:pt x="42689" y="31885"/>
                    <a:pt x="42639" y="31861"/>
                  </a:cubicBezTo>
                  <a:cubicBezTo>
                    <a:pt x="42564" y="31836"/>
                    <a:pt x="42514" y="31811"/>
                    <a:pt x="42465" y="31786"/>
                  </a:cubicBezTo>
                  <a:cubicBezTo>
                    <a:pt x="42216" y="31661"/>
                    <a:pt x="42017" y="31487"/>
                    <a:pt x="41842" y="31263"/>
                  </a:cubicBezTo>
                  <a:cubicBezTo>
                    <a:pt x="41643" y="31064"/>
                    <a:pt x="41469" y="30840"/>
                    <a:pt x="41320" y="30616"/>
                  </a:cubicBezTo>
                  <a:cubicBezTo>
                    <a:pt x="41021" y="30118"/>
                    <a:pt x="40772" y="29595"/>
                    <a:pt x="40598" y="29048"/>
                  </a:cubicBezTo>
                  <a:cubicBezTo>
                    <a:pt x="40399" y="28525"/>
                    <a:pt x="40274" y="27953"/>
                    <a:pt x="40200" y="27380"/>
                  </a:cubicBezTo>
                  <a:close/>
                  <a:moveTo>
                    <a:pt x="41867" y="32234"/>
                  </a:moveTo>
                  <a:lnTo>
                    <a:pt x="41867" y="32234"/>
                  </a:lnTo>
                  <a:cubicBezTo>
                    <a:pt x="41867" y="32243"/>
                    <a:pt x="41871" y="32252"/>
                    <a:pt x="41876" y="32260"/>
                  </a:cubicBezTo>
                  <a:lnTo>
                    <a:pt x="41876" y="32260"/>
                  </a:lnTo>
                  <a:cubicBezTo>
                    <a:pt x="41873" y="32251"/>
                    <a:pt x="41870" y="32243"/>
                    <a:pt x="41867" y="32234"/>
                  </a:cubicBezTo>
                  <a:close/>
                  <a:moveTo>
                    <a:pt x="46024" y="29371"/>
                  </a:moveTo>
                  <a:cubicBezTo>
                    <a:pt x="45725" y="29994"/>
                    <a:pt x="45377" y="30566"/>
                    <a:pt x="45004" y="31114"/>
                  </a:cubicBezTo>
                  <a:cubicBezTo>
                    <a:pt x="44804" y="31388"/>
                    <a:pt x="44580" y="31636"/>
                    <a:pt x="44331" y="31836"/>
                  </a:cubicBezTo>
                  <a:cubicBezTo>
                    <a:pt x="44107" y="32060"/>
                    <a:pt x="43809" y="32209"/>
                    <a:pt x="43510" y="32284"/>
                  </a:cubicBezTo>
                  <a:cubicBezTo>
                    <a:pt x="43435" y="32309"/>
                    <a:pt x="43336" y="32333"/>
                    <a:pt x="43261" y="32333"/>
                  </a:cubicBezTo>
                  <a:lnTo>
                    <a:pt x="43162" y="32259"/>
                  </a:lnTo>
                  <a:lnTo>
                    <a:pt x="43112" y="32333"/>
                  </a:lnTo>
                  <a:lnTo>
                    <a:pt x="42913" y="32333"/>
                  </a:lnTo>
                  <a:cubicBezTo>
                    <a:pt x="42863" y="32333"/>
                    <a:pt x="42838" y="32309"/>
                    <a:pt x="42788" y="32309"/>
                  </a:cubicBezTo>
                  <a:cubicBezTo>
                    <a:pt x="42714" y="32284"/>
                    <a:pt x="42639" y="32259"/>
                    <a:pt x="42564" y="32209"/>
                  </a:cubicBezTo>
                  <a:cubicBezTo>
                    <a:pt x="42241" y="32035"/>
                    <a:pt x="41992" y="31811"/>
                    <a:pt x="41768" y="31562"/>
                  </a:cubicBezTo>
                  <a:cubicBezTo>
                    <a:pt x="41270" y="31014"/>
                    <a:pt x="40897" y="30367"/>
                    <a:pt x="40623" y="29695"/>
                  </a:cubicBezTo>
                  <a:lnTo>
                    <a:pt x="40623" y="29695"/>
                  </a:lnTo>
                  <a:cubicBezTo>
                    <a:pt x="40772" y="30019"/>
                    <a:pt x="40946" y="30342"/>
                    <a:pt x="41145" y="30641"/>
                  </a:cubicBezTo>
                  <a:cubicBezTo>
                    <a:pt x="41345" y="30940"/>
                    <a:pt x="41544" y="31238"/>
                    <a:pt x="41793" y="31487"/>
                  </a:cubicBezTo>
                  <a:cubicBezTo>
                    <a:pt x="42017" y="31736"/>
                    <a:pt x="42290" y="31960"/>
                    <a:pt x="42589" y="32109"/>
                  </a:cubicBezTo>
                  <a:cubicBezTo>
                    <a:pt x="42664" y="32159"/>
                    <a:pt x="42738" y="32184"/>
                    <a:pt x="42813" y="32209"/>
                  </a:cubicBezTo>
                  <a:cubicBezTo>
                    <a:pt x="42838" y="32209"/>
                    <a:pt x="42888" y="32234"/>
                    <a:pt x="42913" y="32234"/>
                  </a:cubicBezTo>
                  <a:lnTo>
                    <a:pt x="43037" y="32234"/>
                  </a:lnTo>
                  <a:cubicBezTo>
                    <a:pt x="43074" y="32246"/>
                    <a:pt x="43112" y="32253"/>
                    <a:pt x="43149" y="32253"/>
                  </a:cubicBezTo>
                  <a:cubicBezTo>
                    <a:pt x="43186" y="32253"/>
                    <a:pt x="43224" y="32246"/>
                    <a:pt x="43261" y="32234"/>
                  </a:cubicBezTo>
                  <a:cubicBezTo>
                    <a:pt x="43336" y="32234"/>
                    <a:pt x="43411" y="32234"/>
                    <a:pt x="43485" y="32209"/>
                  </a:cubicBezTo>
                  <a:cubicBezTo>
                    <a:pt x="43784" y="32134"/>
                    <a:pt x="44058" y="31985"/>
                    <a:pt x="44282" y="31786"/>
                  </a:cubicBezTo>
                  <a:cubicBezTo>
                    <a:pt x="44531" y="31562"/>
                    <a:pt x="44755" y="31338"/>
                    <a:pt x="44954" y="31089"/>
                  </a:cubicBezTo>
                  <a:cubicBezTo>
                    <a:pt x="45153" y="30815"/>
                    <a:pt x="45327" y="30541"/>
                    <a:pt x="45501" y="30243"/>
                  </a:cubicBezTo>
                  <a:cubicBezTo>
                    <a:pt x="45601" y="30118"/>
                    <a:pt x="45676" y="29969"/>
                    <a:pt x="45775" y="29819"/>
                  </a:cubicBezTo>
                  <a:lnTo>
                    <a:pt x="46024" y="29371"/>
                  </a:lnTo>
                  <a:close/>
                  <a:moveTo>
                    <a:pt x="32409" y="25389"/>
                  </a:moveTo>
                  <a:lnTo>
                    <a:pt x="32409" y="25389"/>
                  </a:lnTo>
                  <a:cubicBezTo>
                    <a:pt x="30193" y="30168"/>
                    <a:pt x="29571" y="32483"/>
                    <a:pt x="29571" y="32483"/>
                  </a:cubicBezTo>
                  <a:cubicBezTo>
                    <a:pt x="28924" y="31612"/>
                    <a:pt x="28575" y="30566"/>
                    <a:pt x="28551" y="29496"/>
                  </a:cubicBezTo>
                  <a:cubicBezTo>
                    <a:pt x="28874" y="28500"/>
                    <a:pt x="29372" y="27529"/>
                    <a:pt x="29969" y="26658"/>
                  </a:cubicBezTo>
                  <a:lnTo>
                    <a:pt x="29969" y="26658"/>
                  </a:lnTo>
                  <a:cubicBezTo>
                    <a:pt x="29422" y="27181"/>
                    <a:pt x="28974" y="27803"/>
                    <a:pt x="28650" y="28475"/>
                  </a:cubicBezTo>
                  <a:cubicBezTo>
                    <a:pt x="29297" y="25538"/>
                    <a:pt x="32408" y="25389"/>
                    <a:pt x="32409" y="25389"/>
                  </a:cubicBezTo>
                  <a:close/>
                  <a:moveTo>
                    <a:pt x="35794" y="25090"/>
                  </a:moveTo>
                  <a:lnTo>
                    <a:pt x="35794" y="25090"/>
                  </a:lnTo>
                  <a:cubicBezTo>
                    <a:pt x="35644" y="26260"/>
                    <a:pt x="35396" y="27430"/>
                    <a:pt x="35022" y="28550"/>
                  </a:cubicBezTo>
                  <a:lnTo>
                    <a:pt x="36341" y="25339"/>
                  </a:lnTo>
                  <a:cubicBezTo>
                    <a:pt x="36740" y="25389"/>
                    <a:pt x="37038" y="25737"/>
                    <a:pt x="37063" y="26136"/>
                  </a:cubicBezTo>
                  <a:cubicBezTo>
                    <a:pt x="37187" y="28579"/>
                    <a:pt x="34544" y="31488"/>
                    <a:pt x="34524" y="31488"/>
                  </a:cubicBezTo>
                  <a:cubicBezTo>
                    <a:pt x="34524" y="31488"/>
                    <a:pt x="34524" y="31488"/>
                    <a:pt x="34524" y="31487"/>
                  </a:cubicBezTo>
                  <a:cubicBezTo>
                    <a:pt x="35122" y="30566"/>
                    <a:pt x="35620" y="29546"/>
                    <a:pt x="35968" y="28500"/>
                  </a:cubicBezTo>
                  <a:cubicBezTo>
                    <a:pt x="36002" y="28415"/>
                    <a:pt x="36013" y="28353"/>
                    <a:pt x="36016" y="28331"/>
                  </a:cubicBezTo>
                  <a:lnTo>
                    <a:pt x="36016" y="28331"/>
                  </a:lnTo>
                  <a:cubicBezTo>
                    <a:pt x="35949" y="28503"/>
                    <a:pt x="34035" y="31895"/>
                    <a:pt x="32558" y="32707"/>
                  </a:cubicBezTo>
                  <a:cubicBezTo>
                    <a:pt x="34251" y="30093"/>
                    <a:pt x="35794" y="25091"/>
                    <a:pt x="35794" y="25090"/>
                  </a:cubicBezTo>
                  <a:close/>
                  <a:moveTo>
                    <a:pt x="16702" y="30840"/>
                  </a:moveTo>
                  <a:lnTo>
                    <a:pt x="16702" y="30840"/>
                  </a:lnTo>
                  <a:cubicBezTo>
                    <a:pt x="16702" y="30840"/>
                    <a:pt x="16777" y="31363"/>
                    <a:pt x="16205" y="32060"/>
                  </a:cubicBezTo>
                  <a:cubicBezTo>
                    <a:pt x="16205" y="32060"/>
                    <a:pt x="16075" y="32027"/>
                    <a:pt x="15921" y="32027"/>
                  </a:cubicBezTo>
                  <a:cubicBezTo>
                    <a:pt x="15628" y="32027"/>
                    <a:pt x="15246" y="32145"/>
                    <a:pt x="15508" y="32831"/>
                  </a:cubicBezTo>
                  <a:cubicBezTo>
                    <a:pt x="15442" y="32852"/>
                    <a:pt x="15372" y="32862"/>
                    <a:pt x="15301" y="32862"/>
                  </a:cubicBezTo>
                  <a:cubicBezTo>
                    <a:pt x="14627" y="32862"/>
                    <a:pt x="13829" y="31952"/>
                    <a:pt x="14980" y="31013"/>
                  </a:cubicBezTo>
                  <a:lnTo>
                    <a:pt x="14980" y="31013"/>
                  </a:lnTo>
                  <a:cubicBezTo>
                    <a:pt x="14877" y="31115"/>
                    <a:pt x="14578" y="31510"/>
                    <a:pt x="15010" y="31661"/>
                  </a:cubicBezTo>
                  <a:lnTo>
                    <a:pt x="15035" y="31661"/>
                  </a:lnTo>
                  <a:cubicBezTo>
                    <a:pt x="15035" y="31661"/>
                    <a:pt x="15317" y="31289"/>
                    <a:pt x="15615" y="31289"/>
                  </a:cubicBezTo>
                  <a:cubicBezTo>
                    <a:pt x="15760" y="31289"/>
                    <a:pt x="15908" y="31376"/>
                    <a:pt x="16030" y="31636"/>
                  </a:cubicBezTo>
                  <a:cubicBezTo>
                    <a:pt x="16329" y="31412"/>
                    <a:pt x="16553" y="31164"/>
                    <a:pt x="16702" y="30840"/>
                  </a:cubicBezTo>
                  <a:close/>
                  <a:moveTo>
                    <a:pt x="13367" y="27953"/>
                  </a:moveTo>
                  <a:cubicBezTo>
                    <a:pt x="13367" y="27953"/>
                    <a:pt x="14285" y="29020"/>
                    <a:pt x="15171" y="29020"/>
                  </a:cubicBezTo>
                  <a:cubicBezTo>
                    <a:pt x="15242" y="29020"/>
                    <a:pt x="15313" y="29013"/>
                    <a:pt x="15383" y="28998"/>
                  </a:cubicBezTo>
                  <a:lnTo>
                    <a:pt x="15383" y="28998"/>
                  </a:lnTo>
                  <a:cubicBezTo>
                    <a:pt x="15259" y="29197"/>
                    <a:pt x="15134" y="29371"/>
                    <a:pt x="14960" y="29546"/>
                  </a:cubicBezTo>
                  <a:cubicBezTo>
                    <a:pt x="15259" y="29396"/>
                    <a:pt x="15532" y="29222"/>
                    <a:pt x="15781" y="29023"/>
                  </a:cubicBezTo>
                  <a:lnTo>
                    <a:pt x="15781" y="29023"/>
                  </a:lnTo>
                  <a:cubicBezTo>
                    <a:pt x="15632" y="29371"/>
                    <a:pt x="15383" y="29670"/>
                    <a:pt x="15084" y="29919"/>
                  </a:cubicBezTo>
                  <a:cubicBezTo>
                    <a:pt x="15084" y="29919"/>
                    <a:pt x="14819" y="29803"/>
                    <a:pt x="14501" y="29803"/>
                  </a:cubicBezTo>
                  <a:cubicBezTo>
                    <a:pt x="14212" y="29803"/>
                    <a:pt x="13879" y="29899"/>
                    <a:pt x="13666" y="30267"/>
                  </a:cubicBezTo>
                  <a:cubicBezTo>
                    <a:pt x="13591" y="30068"/>
                    <a:pt x="13566" y="29819"/>
                    <a:pt x="13641" y="29595"/>
                  </a:cubicBezTo>
                  <a:lnTo>
                    <a:pt x="13641" y="29595"/>
                  </a:lnTo>
                  <a:cubicBezTo>
                    <a:pt x="13641" y="29596"/>
                    <a:pt x="12720" y="31064"/>
                    <a:pt x="13790" y="32931"/>
                  </a:cubicBezTo>
                  <a:cubicBezTo>
                    <a:pt x="12097" y="31861"/>
                    <a:pt x="13143" y="29645"/>
                    <a:pt x="12645" y="28749"/>
                  </a:cubicBezTo>
                  <a:cubicBezTo>
                    <a:pt x="12745" y="28376"/>
                    <a:pt x="12994" y="28077"/>
                    <a:pt x="13367" y="27953"/>
                  </a:cubicBezTo>
                  <a:close/>
                  <a:moveTo>
                    <a:pt x="34385" y="25022"/>
                  </a:moveTo>
                  <a:cubicBezTo>
                    <a:pt x="34580" y="25022"/>
                    <a:pt x="34776" y="25036"/>
                    <a:pt x="34972" y="25065"/>
                  </a:cubicBezTo>
                  <a:cubicBezTo>
                    <a:pt x="33454" y="30043"/>
                    <a:pt x="31438" y="33005"/>
                    <a:pt x="31438" y="33005"/>
                  </a:cubicBezTo>
                  <a:cubicBezTo>
                    <a:pt x="32434" y="31114"/>
                    <a:pt x="33205" y="29098"/>
                    <a:pt x="33728" y="27007"/>
                  </a:cubicBezTo>
                  <a:lnTo>
                    <a:pt x="33728" y="27007"/>
                  </a:lnTo>
                  <a:cubicBezTo>
                    <a:pt x="32284" y="30193"/>
                    <a:pt x="31065" y="31587"/>
                    <a:pt x="31065" y="31587"/>
                  </a:cubicBezTo>
                  <a:cubicBezTo>
                    <a:pt x="32010" y="29471"/>
                    <a:pt x="32832" y="27330"/>
                    <a:pt x="33504" y="25115"/>
                  </a:cubicBezTo>
                  <a:cubicBezTo>
                    <a:pt x="33790" y="25055"/>
                    <a:pt x="34086" y="25022"/>
                    <a:pt x="34385" y="25022"/>
                  </a:cubicBezTo>
                  <a:close/>
                  <a:moveTo>
                    <a:pt x="37315" y="27807"/>
                  </a:moveTo>
                  <a:lnTo>
                    <a:pt x="37238" y="28027"/>
                  </a:lnTo>
                  <a:cubicBezTo>
                    <a:pt x="37213" y="28127"/>
                    <a:pt x="37188" y="28202"/>
                    <a:pt x="37163" y="28276"/>
                  </a:cubicBezTo>
                  <a:lnTo>
                    <a:pt x="37063" y="28525"/>
                  </a:lnTo>
                  <a:cubicBezTo>
                    <a:pt x="37013" y="28699"/>
                    <a:pt x="36939" y="28874"/>
                    <a:pt x="36864" y="29023"/>
                  </a:cubicBezTo>
                  <a:lnTo>
                    <a:pt x="36740" y="29272"/>
                  </a:lnTo>
                  <a:cubicBezTo>
                    <a:pt x="36715" y="29347"/>
                    <a:pt x="36665" y="29421"/>
                    <a:pt x="36615" y="29496"/>
                  </a:cubicBezTo>
                  <a:cubicBezTo>
                    <a:pt x="36317" y="30118"/>
                    <a:pt x="35918" y="30716"/>
                    <a:pt x="35495" y="31238"/>
                  </a:cubicBezTo>
                  <a:cubicBezTo>
                    <a:pt x="35047" y="31736"/>
                    <a:pt x="34549" y="32184"/>
                    <a:pt x="34027" y="32582"/>
                  </a:cubicBezTo>
                  <a:cubicBezTo>
                    <a:pt x="33952" y="32632"/>
                    <a:pt x="33877" y="32657"/>
                    <a:pt x="33827" y="32707"/>
                  </a:cubicBezTo>
                  <a:lnTo>
                    <a:pt x="33603" y="32831"/>
                  </a:lnTo>
                  <a:cubicBezTo>
                    <a:pt x="33479" y="32931"/>
                    <a:pt x="33330" y="33005"/>
                    <a:pt x="33180" y="33080"/>
                  </a:cubicBezTo>
                  <a:lnTo>
                    <a:pt x="33081" y="33130"/>
                  </a:lnTo>
                  <a:lnTo>
                    <a:pt x="32981" y="33180"/>
                  </a:lnTo>
                  <a:lnTo>
                    <a:pt x="32757" y="33279"/>
                  </a:lnTo>
                  <a:cubicBezTo>
                    <a:pt x="32647" y="33334"/>
                    <a:pt x="32537" y="33376"/>
                    <a:pt x="32427" y="33424"/>
                  </a:cubicBezTo>
                  <a:lnTo>
                    <a:pt x="32427" y="33424"/>
                  </a:lnTo>
                  <a:cubicBezTo>
                    <a:pt x="32979" y="33165"/>
                    <a:pt x="33489" y="32881"/>
                    <a:pt x="33977" y="32533"/>
                  </a:cubicBezTo>
                  <a:cubicBezTo>
                    <a:pt x="34524" y="32134"/>
                    <a:pt x="34997" y="31686"/>
                    <a:pt x="35420" y="31164"/>
                  </a:cubicBezTo>
                  <a:cubicBezTo>
                    <a:pt x="35869" y="30641"/>
                    <a:pt x="36242" y="30068"/>
                    <a:pt x="36565" y="29471"/>
                  </a:cubicBezTo>
                  <a:cubicBezTo>
                    <a:pt x="36844" y="28935"/>
                    <a:pt x="37105" y="28380"/>
                    <a:pt x="37315" y="27807"/>
                  </a:cubicBezTo>
                  <a:close/>
                  <a:moveTo>
                    <a:pt x="28252" y="29347"/>
                  </a:moveTo>
                  <a:lnTo>
                    <a:pt x="28252" y="29347"/>
                  </a:lnTo>
                  <a:cubicBezTo>
                    <a:pt x="28227" y="29695"/>
                    <a:pt x="28227" y="30043"/>
                    <a:pt x="28252" y="30392"/>
                  </a:cubicBezTo>
                  <a:cubicBezTo>
                    <a:pt x="28277" y="30740"/>
                    <a:pt x="28326" y="31089"/>
                    <a:pt x="28426" y="31412"/>
                  </a:cubicBezTo>
                  <a:cubicBezTo>
                    <a:pt x="28526" y="31736"/>
                    <a:pt x="28675" y="32035"/>
                    <a:pt x="28874" y="32309"/>
                  </a:cubicBezTo>
                  <a:cubicBezTo>
                    <a:pt x="29073" y="32557"/>
                    <a:pt x="29297" y="32757"/>
                    <a:pt x="29571" y="32931"/>
                  </a:cubicBezTo>
                  <a:cubicBezTo>
                    <a:pt x="29845" y="33080"/>
                    <a:pt x="30119" y="33205"/>
                    <a:pt x="30417" y="33254"/>
                  </a:cubicBezTo>
                  <a:cubicBezTo>
                    <a:pt x="30623" y="33310"/>
                    <a:pt x="30842" y="33338"/>
                    <a:pt x="31065" y="33338"/>
                  </a:cubicBezTo>
                  <a:cubicBezTo>
                    <a:pt x="31139" y="33338"/>
                    <a:pt x="31214" y="33335"/>
                    <a:pt x="31289" y="33329"/>
                  </a:cubicBezTo>
                  <a:cubicBezTo>
                    <a:pt x="31861" y="33279"/>
                    <a:pt x="32434" y="33105"/>
                    <a:pt x="32956" y="32831"/>
                  </a:cubicBezTo>
                  <a:lnTo>
                    <a:pt x="32956" y="32831"/>
                  </a:lnTo>
                  <a:cubicBezTo>
                    <a:pt x="32483" y="33230"/>
                    <a:pt x="31911" y="33478"/>
                    <a:pt x="31313" y="33553"/>
                  </a:cubicBezTo>
                  <a:cubicBezTo>
                    <a:pt x="31199" y="33572"/>
                    <a:pt x="31082" y="33580"/>
                    <a:pt x="30963" y="33580"/>
                  </a:cubicBezTo>
                  <a:cubicBezTo>
                    <a:pt x="30771" y="33580"/>
                    <a:pt x="30577" y="33559"/>
                    <a:pt x="30392" y="33528"/>
                  </a:cubicBezTo>
                  <a:cubicBezTo>
                    <a:pt x="30069" y="33454"/>
                    <a:pt x="29770" y="33354"/>
                    <a:pt x="29496" y="33180"/>
                  </a:cubicBezTo>
                  <a:cubicBezTo>
                    <a:pt x="29198" y="33005"/>
                    <a:pt x="28924" y="32757"/>
                    <a:pt x="28725" y="32483"/>
                  </a:cubicBezTo>
                  <a:cubicBezTo>
                    <a:pt x="28501" y="32184"/>
                    <a:pt x="28351" y="31836"/>
                    <a:pt x="28252" y="31487"/>
                  </a:cubicBezTo>
                  <a:cubicBezTo>
                    <a:pt x="28177" y="31114"/>
                    <a:pt x="28127" y="30765"/>
                    <a:pt x="28127" y="30392"/>
                  </a:cubicBezTo>
                  <a:cubicBezTo>
                    <a:pt x="28127" y="30043"/>
                    <a:pt x="28177" y="29695"/>
                    <a:pt x="28252" y="29347"/>
                  </a:cubicBezTo>
                  <a:close/>
                  <a:moveTo>
                    <a:pt x="27854" y="30790"/>
                  </a:moveTo>
                  <a:lnTo>
                    <a:pt x="27854" y="30790"/>
                  </a:lnTo>
                  <a:cubicBezTo>
                    <a:pt x="27878" y="31213"/>
                    <a:pt x="27978" y="31636"/>
                    <a:pt x="28177" y="32035"/>
                  </a:cubicBezTo>
                  <a:cubicBezTo>
                    <a:pt x="28351" y="32383"/>
                    <a:pt x="28600" y="32732"/>
                    <a:pt x="28899" y="33005"/>
                  </a:cubicBezTo>
                  <a:cubicBezTo>
                    <a:pt x="29173" y="33279"/>
                    <a:pt x="29496" y="33503"/>
                    <a:pt x="29870" y="33678"/>
                  </a:cubicBezTo>
                  <a:cubicBezTo>
                    <a:pt x="30044" y="33752"/>
                    <a:pt x="30218" y="33802"/>
                    <a:pt x="30392" y="33852"/>
                  </a:cubicBezTo>
                  <a:cubicBezTo>
                    <a:pt x="30567" y="33877"/>
                    <a:pt x="30766" y="33902"/>
                    <a:pt x="30940" y="33902"/>
                  </a:cubicBezTo>
                  <a:cubicBezTo>
                    <a:pt x="30862" y="33912"/>
                    <a:pt x="30784" y="33917"/>
                    <a:pt x="30707" y="33917"/>
                  </a:cubicBezTo>
                  <a:cubicBezTo>
                    <a:pt x="30412" y="33917"/>
                    <a:pt x="30121" y="33846"/>
                    <a:pt x="29845" y="33727"/>
                  </a:cubicBezTo>
                  <a:cubicBezTo>
                    <a:pt x="29471" y="33578"/>
                    <a:pt x="29148" y="33354"/>
                    <a:pt x="28849" y="33080"/>
                  </a:cubicBezTo>
                  <a:cubicBezTo>
                    <a:pt x="28551" y="32781"/>
                    <a:pt x="28302" y="32433"/>
                    <a:pt x="28127" y="32060"/>
                  </a:cubicBezTo>
                  <a:cubicBezTo>
                    <a:pt x="28028" y="31861"/>
                    <a:pt x="27953" y="31636"/>
                    <a:pt x="27903" y="31437"/>
                  </a:cubicBezTo>
                  <a:cubicBezTo>
                    <a:pt x="27878" y="31213"/>
                    <a:pt x="27854" y="30989"/>
                    <a:pt x="27854" y="30790"/>
                  </a:cubicBezTo>
                  <a:close/>
                  <a:moveTo>
                    <a:pt x="38706" y="34038"/>
                  </a:moveTo>
                  <a:cubicBezTo>
                    <a:pt x="38824" y="34038"/>
                    <a:pt x="38943" y="34051"/>
                    <a:pt x="39055" y="34076"/>
                  </a:cubicBezTo>
                  <a:cubicBezTo>
                    <a:pt x="39303" y="34101"/>
                    <a:pt x="39527" y="34175"/>
                    <a:pt x="39727" y="34300"/>
                  </a:cubicBezTo>
                  <a:cubicBezTo>
                    <a:pt x="39439" y="34204"/>
                    <a:pt x="39152" y="34159"/>
                    <a:pt x="38865" y="34159"/>
                  </a:cubicBezTo>
                  <a:cubicBezTo>
                    <a:pt x="38704" y="34159"/>
                    <a:pt x="38543" y="34173"/>
                    <a:pt x="38383" y="34200"/>
                  </a:cubicBezTo>
                  <a:cubicBezTo>
                    <a:pt x="38158" y="34250"/>
                    <a:pt x="37959" y="34325"/>
                    <a:pt x="37760" y="34424"/>
                  </a:cubicBezTo>
                  <a:cubicBezTo>
                    <a:pt x="37561" y="34549"/>
                    <a:pt x="37387" y="34673"/>
                    <a:pt x="37213" y="34847"/>
                  </a:cubicBezTo>
                  <a:cubicBezTo>
                    <a:pt x="37337" y="34648"/>
                    <a:pt x="37511" y="34474"/>
                    <a:pt x="37710" y="34350"/>
                  </a:cubicBezTo>
                  <a:cubicBezTo>
                    <a:pt x="37910" y="34200"/>
                    <a:pt x="38134" y="34126"/>
                    <a:pt x="38358" y="34076"/>
                  </a:cubicBezTo>
                  <a:cubicBezTo>
                    <a:pt x="38470" y="34051"/>
                    <a:pt x="38588" y="34038"/>
                    <a:pt x="38706" y="34038"/>
                  </a:cubicBezTo>
                  <a:close/>
                  <a:moveTo>
                    <a:pt x="35595" y="33429"/>
                  </a:moveTo>
                  <a:cubicBezTo>
                    <a:pt x="35595" y="33553"/>
                    <a:pt x="35570" y="33653"/>
                    <a:pt x="35570" y="33777"/>
                  </a:cubicBezTo>
                  <a:cubicBezTo>
                    <a:pt x="35545" y="33877"/>
                    <a:pt x="35545" y="33976"/>
                    <a:pt x="35570" y="34101"/>
                  </a:cubicBezTo>
                  <a:cubicBezTo>
                    <a:pt x="35570" y="34275"/>
                    <a:pt x="35644" y="34474"/>
                    <a:pt x="35769" y="34623"/>
                  </a:cubicBezTo>
                  <a:cubicBezTo>
                    <a:pt x="35893" y="34798"/>
                    <a:pt x="36043" y="34922"/>
                    <a:pt x="36217" y="35022"/>
                  </a:cubicBezTo>
                  <a:cubicBezTo>
                    <a:pt x="36416" y="35121"/>
                    <a:pt x="36615" y="35221"/>
                    <a:pt x="36814" y="35295"/>
                  </a:cubicBezTo>
                  <a:cubicBezTo>
                    <a:pt x="36758" y="35302"/>
                    <a:pt x="36701" y="35305"/>
                    <a:pt x="36643" y="35305"/>
                  </a:cubicBezTo>
                  <a:cubicBezTo>
                    <a:pt x="36469" y="35305"/>
                    <a:pt x="36292" y="35277"/>
                    <a:pt x="36142" y="35221"/>
                  </a:cubicBezTo>
                  <a:cubicBezTo>
                    <a:pt x="35918" y="35121"/>
                    <a:pt x="35694" y="34972"/>
                    <a:pt x="35570" y="34798"/>
                  </a:cubicBezTo>
                  <a:cubicBezTo>
                    <a:pt x="35396" y="34599"/>
                    <a:pt x="35346" y="34350"/>
                    <a:pt x="35371" y="34101"/>
                  </a:cubicBezTo>
                  <a:cubicBezTo>
                    <a:pt x="35371" y="33976"/>
                    <a:pt x="35396" y="33852"/>
                    <a:pt x="35420" y="33752"/>
                  </a:cubicBezTo>
                  <a:cubicBezTo>
                    <a:pt x="35470" y="33628"/>
                    <a:pt x="35520" y="33528"/>
                    <a:pt x="35595" y="33429"/>
                  </a:cubicBezTo>
                  <a:close/>
                  <a:moveTo>
                    <a:pt x="44804" y="23198"/>
                  </a:moveTo>
                  <a:cubicBezTo>
                    <a:pt x="45576" y="23198"/>
                    <a:pt x="46124" y="23398"/>
                    <a:pt x="46522" y="23771"/>
                  </a:cubicBezTo>
                  <a:cubicBezTo>
                    <a:pt x="46472" y="23821"/>
                    <a:pt x="46397" y="23870"/>
                    <a:pt x="46348" y="23895"/>
                  </a:cubicBezTo>
                  <a:cubicBezTo>
                    <a:pt x="46011" y="23588"/>
                    <a:pt x="45512" y="23427"/>
                    <a:pt x="44810" y="23427"/>
                  </a:cubicBezTo>
                  <a:cubicBezTo>
                    <a:pt x="44316" y="23427"/>
                    <a:pt x="43721" y="23507"/>
                    <a:pt x="43012" y="23671"/>
                  </a:cubicBezTo>
                  <a:cubicBezTo>
                    <a:pt x="42913" y="23696"/>
                    <a:pt x="42838" y="23721"/>
                    <a:pt x="42763" y="23746"/>
                  </a:cubicBezTo>
                  <a:cubicBezTo>
                    <a:pt x="42763" y="23746"/>
                    <a:pt x="42689" y="23746"/>
                    <a:pt x="42614" y="23771"/>
                  </a:cubicBezTo>
                  <a:lnTo>
                    <a:pt x="42589" y="23771"/>
                  </a:lnTo>
                  <a:cubicBezTo>
                    <a:pt x="42415" y="23796"/>
                    <a:pt x="42241" y="23846"/>
                    <a:pt x="42041" y="23920"/>
                  </a:cubicBezTo>
                  <a:lnTo>
                    <a:pt x="41967" y="23846"/>
                  </a:lnTo>
                  <a:lnTo>
                    <a:pt x="35644" y="24368"/>
                  </a:lnTo>
                  <a:lnTo>
                    <a:pt x="35644" y="24493"/>
                  </a:lnTo>
                  <a:cubicBezTo>
                    <a:pt x="35644" y="24493"/>
                    <a:pt x="35103" y="24353"/>
                    <a:pt x="34015" y="24353"/>
                  </a:cubicBezTo>
                  <a:cubicBezTo>
                    <a:pt x="33326" y="24353"/>
                    <a:pt x="32418" y="24409"/>
                    <a:pt x="31289" y="24592"/>
                  </a:cubicBezTo>
                  <a:cubicBezTo>
                    <a:pt x="28451" y="25040"/>
                    <a:pt x="27779" y="26957"/>
                    <a:pt x="27704" y="28226"/>
                  </a:cubicBezTo>
                  <a:lnTo>
                    <a:pt x="27704" y="28251"/>
                  </a:lnTo>
                  <a:lnTo>
                    <a:pt x="27704" y="28301"/>
                  </a:lnTo>
                  <a:lnTo>
                    <a:pt x="27704" y="28351"/>
                  </a:lnTo>
                  <a:cubicBezTo>
                    <a:pt x="27704" y="28401"/>
                    <a:pt x="27679" y="28475"/>
                    <a:pt x="27679" y="28525"/>
                  </a:cubicBezTo>
                  <a:cubicBezTo>
                    <a:pt x="27679" y="28562"/>
                    <a:pt x="27679" y="28569"/>
                    <a:pt x="27679" y="28569"/>
                  </a:cubicBezTo>
                  <a:cubicBezTo>
                    <a:pt x="27679" y="28570"/>
                    <a:pt x="27679" y="28572"/>
                    <a:pt x="27679" y="28575"/>
                  </a:cubicBezTo>
                  <a:lnTo>
                    <a:pt x="27679" y="28625"/>
                  </a:lnTo>
                  <a:lnTo>
                    <a:pt x="27679" y="28650"/>
                  </a:lnTo>
                  <a:cubicBezTo>
                    <a:pt x="27679" y="28724"/>
                    <a:pt x="27654" y="28849"/>
                    <a:pt x="27654" y="28948"/>
                  </a:cubicBezTo>
                  <a:cubicBezTo>
                    <a:pt x="27654" y="28948"/>
                    <a:pt x="27654" y="28973"/>
                    <a:pt x="27654" y="28998"/>
                  </a:cubicBezTo>
                  <a:cubicBezTo>
                    <a:pt x="27654" y="29023"/>
                    <a:pt x="27654" y="29023"/>
                    <a:pt x="27654" y="29023"/>
                  </a:cubicBezTo>
                  <a:lnTo>
                    <a:pt x="27654" y="29073"/>
                  </a:lnTo>
                  <a:lnTo>
                    <a:pt x="27654" y="29172"/>
                  </a:lnTo>
                  <a:lnTo>
                    <a:pt x="27654" y="29197"/>
                  </a:lnTo>
                  <a:cubicBezTo>
                    <a:pt x="27654" y="29197"/>
                    <a:pt x="26999" y="34078"/>
                    <a:pt x="30748" y="34078"/>
                  </a:cubicBezTo>
                  <a:cubicBezTo>
                    <a:pt x="30795" y="34078"/>
                    <a:pt x="30842" y="34077"/>
                    <a:pt x="30890" y="34076"/>
                  </a:cubicBezTo>
                  <a:cubicBezTo>
                    <a:pt x="35196" y="33727"/>
                    <a:pt x="37661" y="28625"/>
                    <a:pt x="37760" y="26609"/>
                  </a:cubicBezTo>
                  <a:cubicBezTo>
                    <a:pt x="37760" y="26609"/>
                    <a:pt x="38009" y="26609"/>
                    <a:pt x="37984" y="25787"/>
                  </a:cubicBezTo>
                  <a:cubicBezTo>
                    <a:pt x="37984" y="25787"/>
                    <a:pt x="38264" y="25489"/>
                    <a:pt x="39160" y="25489"/>
                  </a:cubicBezTo>
                  <a:cubicBezTo>
                    <a:pt x="39300" y="25489"/>
                    <a:pt x="39456" y="25496"/>
                    <a:pt x="39627" y="25513"/>
                  </a:cubicBezTo>
                  <a:cubicBezTo>
                    <a:pt x="39627" y="25513"/>
                    <a:pt x="39527" y="26136"/>
                    <a:pt x="39702" y="26285"/>
                  </a:cubicBezTo>
                  <a:cubicBezTo>
                    <a:pt x="39602" y="26708"/>
                    <a:pt x="39602" y="27156"/>
                    <a:pt x="39702" y="27579"/>
                  </a:cubicBezTo>
                  <a:lnTo>
                    <a:pt x="39677" y="27579"/>
                  </a:lnTo>
                  <a:lnTo>
                    <a:pt x="39677" y="27629"/>
                  </a:lnTo>
                  <a:lnTo>
                    <a:pt x="39727" y="27753"/>
                  </a:lnTo>
                  <a:lnTo>
                    <a:pt x="39727" y="27778"/>
                  </a:lnTo>
                  <a:lnTo>
                    <a:pt x="39727" y="27803"/>
                  </a:lnTo>
                  <a:cubicBezTo>
                    <a:pt x="39727" y="27803"/>
                    <a:pt x="39727" y="27878"/>
                    <a:pt x="39752" y="27928"/>
                  </a:cubicBezTo>
                  <a:cubicBezTo>
                    <a:pt x="39776" y="28077"/>
                    <a:pt x="39801" y="28226"/>
                    <a:pt x="39851" y="28351"/>
                  </a:cubicBezTo>
                  <a:cubicBezTo>
                    <a:pt x="39851" y="28376"/>
                    <a:pt x="39851" y="28376"/>
                    <a:pt x="39851" y="28401"/>
                  </a:cubicBezTo>
                  <a:cubicBezTo>
                    <a:pt x="39876" y="28401"/>
                    <a:pt x="39876" y="28426"/>
                    <a:pt x="39876" y="28450"/>
                  </a:cubicBezTo>
                  <a:cubicBezTo>
                    <a:pt x="39876" y="28500"/>
                    <a:pt x="39901" y="28525"/>
                    <a:pt x="39901" y="28575"/>
                  </a:cubicBezTo>
                  <a:cubicBezTo>
                    <a:pt x="39926" y="28625"/>
                    <a:pt x="39951" y="28699"/>
                    <a:pt x="39976" y="28774"/>
                  </a:cubicBezTo>
                  <a:cubicBezTo>
                    <a:pt x="40000" y="28824"/>
                    <a:pt x="40025" y="28849"/>
                    <a:pt x="40050" y="28898"/>
                  </a:cubicBezTo>
                  <a:lnTo>
                    <a:pt x="40100" y="29023"/>
                  </a:lnTo>
                  <a:cubicBezTo>
                    <a:pt x="40374" y="29521"/>
                    <a:pt x="40648" y="29994"/>
                    <a:pt x="40921" y="30491"/>
                  </a:cubicBezTo>
                  <a:cubicBezTo>
                    <a:pt x="41295" y="31014"/>
                    <a:pt x="41668" y="31562"/>
                    <a:pt x="42041" y="32085"/>
                  </a:cubicBezTo>
                  <a:cubicBezTo>
                    <a:pt x="42340" y="32284"/>
                    <a:pt x="42689" y="32408"/>
                    <a:pt x="43062" y="32408"/>
                  </a:cubicBezTo>
                  <a:lnTo>
                    <a:pt x="42938" y="32632"/>
                  </a:lnTo>
                  <a:cubicBezTo>
                    <a:pt x="42564" y="32607"/>
                    <a:pt x="42216" y="32483"/>
                    <a:pt x="41917" y="32284"/>
                  </a:cubicBezTo>
                  <a:cubicBezTo>
                    <a:pt x="41901" y="32284"/>
                    <a:pt x="41886" y="32274"/>
                    <a:pt x="41876" y="32260"/>
                  </a:cubicBezTo>
                  <a:lnTo>
                    <a:pt x="41876" y="32260"/>
                  </a:lnTo>
                  <a:cubicBezTo>
                    <a:pt x="42089" y="32901"/>
                    <a:pt x="42004" y="33610"/>
                    <a:pt x="41071" y="34150"/>
                  </a:cubicBezTo>
                  <a:cubicBezTo>
                    <a:pt x="42066" y="33439"/>
                    <a:pt x="41297" y="32830"/>
                    <a:pt x="40721" y="32830"/>
                  </a:cubicBezTo>
                  <a:cubicBezTo>
                    <a:pt x="40491" y="32830"/>
                    <a:pt x="40292" y="32927"/>
                    <a:pt x="40249" y="33155"/>
                  </a:cubicBezTo>
                  <a:cubicBezTo>
                    <a:pt x="40249" y="33155"/>
                    <a:pt x="40082" y="33101"/>
                    <a:pt x="39749" y="33101"/>
                  </a:cubicBezTo>
                  <a:cubicBezTo>
                    <a:pt x="39365" y="33101"/>
                    <a:pt x="38760" y="33172"/>
                    <a:pt x="37934" y="33478"/>
                  </a:cubicBezTo>
                  <a:cubicBezTo>
                    <a:pt x="38085" y="33437"/>
                    <a:pt x="38236" y="33419"/>
                    <a:pt x="38391" y="33419"/>
                  </a:cubicBezTo>
                  <a:cubicBezTo>
                    <a:pt x="38517" y="33419"/>
                    <a:pt x="38647" y="33431"/>
                    <a:pt x="38781" y="33454"/>
                  </a:cubicBezTo>
                  <a:cubicBezTo>
                    <a:pt x="38781" y="33454"/>
                    <a:pt x="36989" y="33653"/>
                    <a:pt x="36889" y="34648"/>
                  </a:cubicBezTo>
                  <a:cubicBezTo>
                    <a:pt x="36217" y="34399"/>
                    <a:pt x="35794" y="33105"/>
                    <a:pt x="38258" y="32806"/>
                  </a:cubicBezTo>
                  <a:cubicBezTo>
                    <a:pt x="38258" y="32806"/>
                    <a:pt x="38462" y="32365"/>
                    <a:pt x="39120" y="32365"/>
                  </a:cubicBezTo>
                  <a:cubicBezTo>
                    <a:pt x="39260" y="32365"/>
                    <a:pt x="39420" y="32385"/>
                    <a:pt x="39602" y="32433"/>
                  </a:cubicBezTo>
                  <a:cubicBezTo>
                    <a:pt x="40175" y="32209"/>
                    <a:pt x="40374" y="31512"/>
                    <a:pt x="40000" y="31039"/>
                  </a:cubicBezTo>
                  <a:cubicBezTo>
                    <a:pt x="39860" y="30834"/>
                    <a:pt x="39664" y="30686"/>
                    <a:pt x="39390" y="30686"/>
                  </a:cubicBezTo>
                  <a:cubicBezTo>
                    <a:pt x="39031" y="30686"/>
                    <a:pt x="38538" y="30941"/>
                    <a:pt x="37860" y="31661"/>
                  </a:cubicBezTo>
                  <a:cubicBezTo>
                    <a:pt x="38134" y="31363"/>
                    <a:pt x="38358" y="31014"/>
                    <a:pt x="38482" y="30641"/>
                  </a:cubicBezTo>
                  <a:lnTo>
                    <a:pt x="38482" y="30641"/>
                  </a:lnTo>
                  <a:cubicBezTo>
                    <a:pt x="38034" y="31263"/>
                    <a:pt x="36665" y="32259"/>
                    <a:pt x="36565" y="32309"/>
                  </a:cubicBezTo>
                  <a:cubicBezTo>
                    <a:pt x="37188" y="31114"/>
                    <a:pt x="37661" y="29844"/>
                    <a:pt x="38034" y="28575"/>
                  </a:cubicBezTo>
                  <a:cubicBezTo>
                    <a:pt x="38035" y="28573"/>
                    <a:pt x="38036" y="28572"/>
                    <a:pt x="38039" y="28572"/>
                  </a:cubicBezTo>
                  <a:cubicBezTo>
                    <a:pt x="38119" y="28572"/>
                    <a:pt x="39087" y="29711"/>
                    <a:pt x="40125" y="30243"/>
                  </a:cubicBezTo>
                  <a:cubicBezTo>
                    <a:pt x="40125" y="30243"/>
                    <a:pt x="38930" y="28948"/>
                    <a:pt x="38383" y="26210"/>
                  </a:cubicBezTo>
                  <a:lnTo>
                    <a:pt x="38383" y="26210"/>
                  </a:lnTo>
                  <a:cubicBezTo>
                    <a:pt x="38557" y="26708"/>
                    <a:pt x="38781" y="27206"/>
                    <a:pt x="39030" y="27704"/>
                  </a:cubicBezTo>
                  <a:cubicBezTo>
                    <a:pt x="39229" y="28127"/>
                    <a:pt x="39627" y="28749"/>
                    <a:pt x="40025" y="29371"/>
                  </a:cubicBezTo>
                  <a:cubicBezTo>
                    <a:pt x="40000" y="29322"/>
                    <a:pt x="39951" y="29247"/>
                    <a:pt x="39926" y="29197"/>
                  </a:cubicBezTo>
                  <a:lnTo>
                    <a:pt x="39901" y="29147"/>
                  </a:lnTo>
                  <a:lnTo>
                    <a:pt x="39901" y="29098"/>
                  </a:lnTo>
                  <a:cubicBezTo>
                    <a:pt x="39876" y="29098"/>
                    <a:pt x="39876" y="29073"/>
                    <a:pt x="39851" y="29048"/>
                  </a:cubicBezTo>
                  <a:cubicBezTo>
                    <a:pt x="39851" y="28998"/>
                    <a:pt x="39826" y="28948"/>
                    <a:pt x="39801" y="28923"/>
                  </a:cubicBezTo>
                  <a:lnTo>
                    <a:pt x="39801" y="28898"/>
                  </a:lnTo>
                  <a:cubicBezTo>
                    <a:pt x="39801" y="28824"/>
                    <a:pt x="39776" y="28774"/>
                    <a:pt x="39752" y="28724"/>
                  </a:cubicBezTo>
                  <a:lnTo>
                    <a:pt x="39727" y="28674"/>
                  </a:lnTo>
                  <a:lnTo>
                    <a:pt x="39727" y="28650"/>
                  </a:lnTo>
                  <a:cubicBezTo>
                    <a:pt x="39727" y="28625"/>
                    <a:pt x="39727" y="28600"/>
                    <a:pt x="39727" y="28575"/>
                  </a:cubicBezTo>
                  <a:cubicBezTo>
                    <a:pt x="39702" y="28550"/>
                    <a:pt x="39702" y="28500"/>
                    <a:pt x="39702" y="28450"/>
                  </a:cubicBezTo>
                  <a:cubicBezTo>
                    <a:pt x="39652" y="28326"/>
                    <a:pt x="39627" y="28177"/>
                    <a:pt x="39602" y="28052"/>
                  </a:cubicBezTo>
                  <a:lnTo>
                    <a:pt x="39552" y="27903"/>
                  </a:lnTo>
                  <a:cubicBezTo>
                    <a:pt x="39552" y="27903"/>
                    <a:pt x="39552" y="27878"/>
                    <a:pt x="39552" y="27853"/>
                  </a:cubicBezTo>
                  <a:cubicBezTo>
                    <a:pt x="39552" y="27828"/>
                    <a:pt x="39527" y="27753"/>
                    <a:pt x="39527" y="27753"/>
                  </a:cubicBezTo>
                  <a:lnTo>
                    <a:pt x="39527" y="27704"/>
                  </a:lnTo>
                  <a:cubicBezTo>
                    <a:pt x="39503" y="27679"/>
                    <a:pt x="39503" y="27629"/>
                    <a:pt x="39527" y="27604"/>
                  </a:cubicBezTo>
                  <a:cubicBezTo>
                    <a:pt x="39428" y="27206"/>
                    <a:pt x="39428" y="26783"/>
                    <a:pt x="39527" y="26384"/>
                  </a:cubicBezTo>
                  <a:cubicBezTo>
                    <a:pt x="39453" y="26185"/>
                    <a:pt x="39428" y="25986"/>
                    <a:pt x="39453" y="25787"/>
                  </a:cubicBezTo>
                  <a:lnTo>
                    <a:pt x="39229" y="25787"/>
                  </a:lnTo>
                  <a:cubicBezTo>
                    <a:pt x="39185" y="25784"/>
                    <a:pt x="39141" y="25782"/>
                    <a:pt x="39097" y="25782"/>
                  </a:cubicBezTo>
                  <a:cubicBezTo>
                    <a:pt x="38799" y="25782"/>
                    <a:pt x="38519" y="25856"/>
                    <a:pt x="38258" y="25986"/>
                  </a:cubicBezTo>
                  <a:cubicBezTo>
                    <a:pt x="38283" y="26260"/>
                    <a:pt x="38208" y="26559"/>
                    <a:pt x="38059" y="26783"/>
                  </a:cubicBezTo>
                  <a:lnTo>
                    <a:pt x="38034" y="26783"/>
                  </a:lnTo>
                  <a:cubicBezTo>
                    <a:pt x="37835" y="28998"/>
                    <a:pt x="35296" y="34001"/>
                    <a:pt x="30965" y="34350"/>
                  </a:cubicBezTo>
                  <a:lnTo>
                    <a:pt x="30816" y="34350"/>
                  </a:lnTo>
                  <a:cubicBezTo>
                    <a:pt x="30760" y="34353"/>
                    <a:pt x="30704" y="34354"/>
                    <a:pt x="30648" y="34354"/>
                  </a:cubicBezTo>
                  <a:cubicBezTo>
                    <a:pt x="29762" y="34354"/>
                    <a:pt x="28913" y="33983"/>
                    <a:pt x="28351" y="33304"/>
                  </a:cubicBezTo>
                  <a:cubicBezTo>
                    <a:pt x="28252" y="33180"/>
                    <a:pt x="28152" y="33055"/>
                    <a:pt x="28053" y="32931"/>
                  </a:cubicBezTo>
                  <a:cubicBezTo>
                    <a:pt x="25788" y="33628"/>
                    <a:pt x="23025" y="34574"/>
                    <a:pt x="22925" y="36839"/>
                  </a:cubicBezTo>
                  <a:cubicBezTo>
                    <a:pt x="22925" y="36839"/>
                    <a:pt x="21233" y="34101"/>
                    <a:pt x="20834" y="31885"/>
                  </a:cubicBezTo>
                  <a:cubicBezTo>
                    <a:pt x="20834" y="31885"/>
                    <a:pt x="20809" y="31014"/>
                    <a:pt x="21556" y="29023"/>
                  </a:cubicBezTo>
                  <a:lnTo>
                    <a:pt x="21556" y="29023"/>
                  </a:lnTo>
                  <a:cubicBezTo>
                    <a:pt x="21282" y="29595"/>
                    <a:pt x="21033" y="30168"/>
                    <a:pt x="20834" y="30740"/>
                  </a:cubicBezTo>
                  <a:cubicBezTo>
                    <a:pt x="21108" y="28923"/>
                    <a:pt x="21506" y="27131"/>
                    <a:pt x="22054" y="25389"/>
                  </a:cubicBezTo>
                  <a:lnTo>
                    <a:pt x="22054" y="25389"/>
                  </a:lnTo>
                  <a:cubicBezTo>
                    <a:pt x="21730" y="25862"/>
                    <a:pt x="21457" y="26360"/>
                    <a:pt x="21233" y="26907"/>
                  </a:cubicBezTo>
                  <a:cubicBezTo>
                    <a:pt x="21233" y="26907"/>
                    <a:pt x="21656" y="24791"/>
                    <a:pt x="22427" y="23472"/>
                  </a:cubicBezTo>
                  <a:lnTo>
                    <a:pt x="22427" y="23472"/>
                  </a:lnTo>
                  <a:cubicBezTo>
                    <a:pt x="22402" y="23970"/>
                    <a:pt x="22402" y="24468"/>
                    <a:pt x="22452" y="24941"/>
                  </a:cubicBezTo>
                  <a:cubicBezTo>
                    <a:pt x="22577" y="24717"/>
                    <a:pt x="22726" y="24518"/>
                    <a:pt x="22900" y="24319"/>
                  </a:cubicBezTo>
                  <a:cubicBezTo>
                    <a:pt x="23253" y="24343"/>
                    <a:pt x="23607" y="24355"/>
                    <a:pt x="23960" y="24355"/>
                  </a:cubicBezTo>
                  <a:cubicBezTo>
                    <a:pt x="25404" y="24355"/>
                    <a:pt x="26847" y="24156"/>
                    <a:pt x="28227" y="23796"/>
                  </a:cubicBezTo>
                  <a:lnTo>
                    <a:pt x="28227" y="23796"/>
                  </a:lnTo>
                  <a:cubicBezTo>
                    <a:pt x="27555" y="24169"/>
                    <a:pt x="26883" y="24617"/>
                    <a:pt x="26285" y="25140"/>
                  </a:cubicBezTo>
                  <a:cubicBezTo>
                    <a:pt x="27331" y="24443"/>
                    <a:pt x="28451" y="23945"/>
                    <a:pt x="29646" y="23646"/>
                  </a:cubicBezTo>
                  <a:lnTo>
                    <a:pt x="29646" y="23646"/>
                  </a:lnTo>
                  <a:cubicBezTo>
                    <a:pt x="28600" y="24319"/>
                    <a:pt x="27704" y="25190"/>
                    <a:pt x="27007" y="26210"/>
                  </a:cubicBezTo>
                  <a:cubicBezTo>
                    <a:pt x="27107" y="25837"/>
                    <a:pt x="27231" y="25464"/>
                    <a:pt x="27406" y="25115"/>
                  </a:cubicBezTo>
                  <a:lnTo>
                    <a:pt x="27406" y="25115"/>
                  </a:lnTo>
                  <a:cubicBezTo>
                    <a:pt x="27405" y="25115"/>
                    <a:pt x="25041" y="27231"/>
                    <a:pt x="26460" y="28849"/>
                  </a:cubicBezTo>
                  <a:lnTo>
                    <a:pt x="27455" y="28450"/>
                  </a:lnTo>
                  <a:lnTo>
                    <a:pt x="27480" y="28251"/>
                  </a:lnTo>
                  <a:lnTo>
                    <a:pt x="27480" y="28226"/>
                  </a:lnTo>
                  <a:lnTo>
                    <a:pt x="27480" y="28202"/>
                  </a:lnTo>
                  <a:cubicBezTo>
                    <a:pt x="27555" y="27231"/>
                    <a:pt x="28053" y="24891"/>
                    <a:pt x="31264" y="24368"/>
                  </a:cubicBezTo>
                  <a:cubicBezTo>
                    <a:pt x="32185" y="24219"/>
                    <a:pt x="33106" y="24144"/>
                    <a:pt x="34051" y="24144"/>
                  </a:cubicBezTo>
                  <a:cubicBezTo>
                    <a:pt x="34135" y="24140"/>
                    <a:pt x="34219" y="24138"/>
                    <a:pt x="34303" y="24138"/>
                  </a:cubicBezTo>
                  <a:cubicBezTo>
                    <a:pt x="34692" y="24138"/>
                    <a:pt x="35081" y="24182"/>
                    <a:pt x="35470" y="24244"/>
                  </a:cubicBezTo>
                  <a:cubicBezTo>
                    <a:pt x="35520" y="24169"/>
                    <a:pt x="35570" y="24144"/>
                    <a:pt x="35644" y="24144"/>
                  </a:cubicBezTo>
                  <a:lnTo>
                    <a:pt x="41967" y="23622"/>
                  </a:lnTo>
                  <a:cubicBezTo>
                    <a:pt x="42017" y="23622"/>
                    <a:pt x="42066" y="23622"/>
                    <a:pt x="42091" y="23671"/>
                  </a:cubicBezTo>
                  <a:cubicBezTo>
                    <a:pt x="42241" y="23622"/>
                    <a:pt x="42415" y="23572"/>
                    <a:pt x="42539" y="23547"/>
                  </a:cubicBezTo>
                  <a:lnTo>
                    <a:pt x="42689" y="23522"/>
                  </a:lnTo>
                  <a:lnTo>
                    <a:pt x="42714" y="23522"/>
                  </a:lnTo>
                  <a:cubicBezTo>
                    <a:pt x="42788" y="23522"/>
                    <a:pt x="42838" y="23472"/>
                    <a:pt x="42913" y="23447"/>
                  </a:cubicBezTo>
                  <a:cubicBezTo>
                    <a:pt x="42938" y="23447"/>
                    <a:pt x="42962" y="23422"/>
                    <a:pt x="42987" y="23422"/>
                  </a:cubicBezTo>
                  <a:cubicBezTo>
                    <a:pt x="43585" y="23298"/>
                    <a:pt x="44182" y="23223"/>
                    <a:pt x="44804" y="23198"/>
                  </a:cubicBezTo>
                  <a:close/>
                  <a:moveTo>
                    <a:pt x="21581" y="36913"/>
                  </a:moveTo>
                  <a:cubicBezTo>
                    <a:pt x="21581" y="36913"/>
                    <a:pt x="21581" y="36988"/>
                    <a:pt x="21556" y="37137"/>
                  </a:cubicBezTo>
                  <a:lnTo>
                    <a:pt x="21581" y="36913"/>
                  </a:lnTo>
                  <a:close/>
                  <a:moveTo>
                    <a:pt x="38880" y="36714"/>
                  </a:moveTo>
                  <a:lnTo>
                    <a:pt x="38831" y="36739"/>
                  </a:lnTo>
                  <a:lnTo>
                    <a:pt x="38756" y="36814"/>
                  </a:lnTo>
                  <a:cubicBezTo>
                    <a:pt x="38731" y="36839"/>
                    <a:pt x="38706" y="36864"/>
                    <a:pt x="38656" y="36913"/>
                  </a:cubicBezTo>
                  <a:lnTo>
                    <a:pt x="38507" y="36988"/>
                  </a:lnTo>
                  <a:cubicBezTo>
                    <a:pt x="38457" y="37013"/>
                    <a:pt x="38407" y="37038"/>
                    <a:pt x="38358" y="37063"/>
                  </a:cubicBezTo>
                  <a:cubicBezTo>
                    <a:pt x="38308" y="37088"/>
                    <a:pt x="38258" y="37088"/>
                    <a:pt x="38233" y="37113"/>
                  </a:cubicBezTo>
                  <a:lnTo>
                    <a:pt x="38134" y="37137"/>
                  </a:lnTo>
                  <a:lnTo>
                    <a:pt x="38084" y="37137"/>
                  </a:lnTo>
                  <a:lnTo>
                    <a:pt x="38134" y="37113"/>
                  </a:lnTo>
                  <a:cubicBezTo>
                    <a:pt x="38158" y="37088"/>
                    <a:pt x="38183" y="37063"/>
                    <a:pt x="38208" y="37038"/>
                  </a:cubicBezTo>
                  <a:cubicBezTo>
                    <a:pt x="38233" y="37013"/>
                    <a:pt x="38283" y="36988"/>
                    <a:pt x="38308" y="36963"/>
                  </a:cubicBezTo>
                  <a:lnTo>
                    <a:pt x="38457" y="36864"/>
                  </a:lnTo>
                  <a:cubicBezTo>
                    <a:pt x="38507" y="36839"/>
                    <a:pt x="38557" y="36814"/>
                    <a:pt x="38607" y="36789"/>
                  </a:cubicBezTo>
                  <a:cubicBezTo>
                    <a:pt x="38656" y="36789"/>
                    <a:pt x="38706" y="36764"/>
                    <a:pt x="38731" y="36764"/>
                  </a:cubicBezTo>
                  <a:lnTo>
                    <a:pt x="38831" y="36714"/>
                  </a:lnTo>
                  <a:close/>
                  <a:moveTo>
                    <a:pt x="42116" y="33279"/>
                  </a:moveTo>
                  <a:cubicBezTo>
                    <a:pt x="42116" y="33503"/>
                    <a:pt x="42017" y="33727"/>
                    <a:pt x="41892" y="33902"/>
                  </a:cubicBezTo>
                  <a:cubicBezTo>
                    <a:pt x="41768" y="34076"/>
                    <a:pt x="41618" y="34250"/>
                    <a:pt x="41444" y="34399"/>
                  </a:cubicBezTo>
                  <a:cubicBezTo>
                    <a:pt x="41270" y="34549"/>
                    <a:pt x="41071" y="34673"/>
                    <a:pt x="40872" y="34773"/>
                  </a:cubicBezTo>
                  <a:cubicBezTo>
                    <a:pt x="40697" y="34872"/>
                    <a:pt x="40523" y="34947"/>
                    <a:pt x="40349" y="35022"/>
                  </a:cubicBezTo>
                  <a:cubicBezTo>
                    <a:pt x="40573" y="35395"/>
                    <a:pt x="40797" y="35768"/>
                    <a:pt x="41021" y="36142"/>
                  </a:cubicBezTo>
                  <a:cubicBezTo>
                    <a:pt x="41245" y="36515"/>
                    <a:pt x="41469" y="36913"/>
                    <a:pt x="41693" y="37312"/>
                  </a:cubicBezTo>
                  <a:cubicBezTo>
                    <a:pt x="41419" y="36938"/>
                    <a:pt x="41170" y="36565"/>
                    <a:pt x="40921" y="36192"/>
                  </a:cubicBezTo>
                  <a:cubicBezTo>
                    <a:pt x="40672" y="35818"/>
                    <a:pt x="40448" y="35420"/>
                    <a:pt x="40200" y="35047"/>
                  </a:cubicBezTo>
                  <a:lnTo>
                    <a:pt x="40150" y="34972"/>
                  </a:lnTo>
                  <a:lnTo>
                    <a:pt x="40224" y="34947"/>
                  </a:lnTo>
                  <a:cubicBezTo>
                    <a:pt x="40424" y="34847"/>
                    <a:pt x="40623" y="34773"/>
                    <a:pt x="40822" y="34673"/>
                  </a:cubicBezTo>
                  <a:cubicBezTo>
                    <a:pt x="41021" y="34574"/>
                    <a:pt x="41195" y="34449"/>
                    <a:pt x="41369" y="34325"/>
                  </a:cubicBezTo>
                  <a:cubicBezTo>
                    <a:pt x="41544" y="34200"/>
                    <a:pt x="41718" y="34026"/>
                    <a:pt x="41842" y="33852"/>
                  </a:cubicBezTo>
                  <a:cubicBezTo>
                    <a:pt x="41992" y="33702"/>
                    <a:pt x="42091" y="33503"/>
                    <a:pt x="42116" y="33279"/>
                  </a:cubicBezTo>
                  <a:close/>
                  <a:moveTo>
                    <a:pt x="39204" y="36913"/>
                  </a:moveTo>
                  <a:lnTo>
                    <a:pt x="39030" y="36988"/>
                  </a:lnTo>
                  <a:lnTo>
                    <a:pt x="38806" y="37113"/>
                  </a:lnTo>
                  <a:lnTo>
                    <a:pt x="38532" y="37237"/>
                  </a:lnTo>
                  <a:lnTo>
                    <a:pt x="38258" y="37361"/>
                  </a:lnTo>
                  <a:lnTo>
                    <a:pt x="38009" y="37436"/>
                  </a:lnTo>
                  <a:lnTo>
                    <a:pt x="37810" y="37511"/>
                  </a:lnTo>
                  <a:cubicBezTo>
                    <a:pt x="37860" y="37486"/>
                    <a:pt x="37910" y="37436"/>
                    <a:pt x="37984" y="37411"/>
                  </a:cubicBezTo>
                  <a:cubicBezTo>
                    <a:pt x="38059" y="37361"/>
                    <a:pt x="38109" y="37312"/>
                    <a:pt x="38208" y="37262"/>
                  </a:cubicBezTo>
                  <a:lnTo>
                    <a:pt x="38482" y="37113"/>
                  </a:lnTo>
                  <a:cubicBezTo>
                    <a:pt x="38582" y="37088"/>
                    <a:pt x="38681" y="37038"/>
                    <a:pt x="38756" y="37013"/>
                  </a:cubicBezTo>
                  <a:cubicBezTo>
                    <a:pt x="38855" y="36988"/>
                    <a:pt x="38955" y="36963"/>
                    <a:pt x="39030" y="36963"/>
                  </a:cubicBezTo>
                  <a:lnTo>
                    <a:pt x="39204" y="36913"/>
                  </a:lnTo>
                  <a:close/>
                  <a:moveTo>
                    <a:pt x="41170" y="37287"/>
                  </a:moveTo>
                  <a:cubicBezTo>
                    <a:pt x="40996" y="37411"/>
                    <a:pt x="40847" y="37536"/>
                    <a:pt x="40722" y="37685"/>
                  </a:cubicBezTo>
                  <a:cubicBezTo>
                    <a:pt x="40573" y="37834"/>
                    <a:pt x="40448" y="38009"/>
                    <a:pt x="40299" y="38158"/>
                  </a:cubicBezTo>
                  <a:lnTo>
                    <a:pt x="40274" y="38208"/>
                  </a:lnTo>
                  <a:lnTo>
                    <a:pt x="40200" y="38183"/>
                  </a:lnTo>
                  <a:cubicBezTo>
                    <a:pt x="39976" y="38058"/>
                    <a:pt x="39752" y="37959"/>
                    <a:pt x="39503" y="37909"/>
                  </a:cubicBezTo>
                  <a:cubicBezTo>
                    <a:pt x="39378" y="37884"/>
                    <a:pt x="39254" y="37859"/>
                    <a:pt x="39129" y="37834"/>
                  </a:cubicBezTo>
                  <a:lnTo>
                    <a:pt x="38980" y="37834"/>
                  </a:lnTo>
                  <a:cubicBezTo>
                    <a:pt x="38905" y="37834"/>
                    <a:pt x="38855" y="37859"/>
                    <a:pt x="38806" y="37859"/>
                  </a:cubicBezTo>
                  <a:cubicBezTo>
                    <a:pt x="38333" y="38058"/>
                    <a:pt x="37860" y="38282"/>
                    <a:pt x="37437" y="38531"/>
                  </a:cubicBezTo>
                  <a:cubicBezTo>
                    <a:pt x="36964" y="38755"/>
                    <a:pt x="36491" y="39004"/>
                    <a:pt x="36018" y="39203"/>
                  </a:cubicBezTo>
                  <a:cubicBezTo>
                    <a:pt x="35545" y="39427"/>
                    <a:pt x="35047" y="39577"/>
                    <a:pt x="34524" y="39651"/>
                  </a:cubicBezTo>
                  <a:cubicBezTo>
                    <a:pt x="35495" y="39278"/>
                    <a:pt x="36416" y="38830"/>
                    <a:pt x="37312" y="38307"/>
                  </a:cubicBezTo>
                  <a:cubicBezTo>
                    <a:pt x="37760" y="38033"/>
                    <a:pt x="38233" y="37809"/>
                    <a:pt x="38731" y="37635"/>
                  </a:cubicBezTo>
                  <a:cubicBezTo>
                    <a:pt x="38806" y="37610"/>
                    <a:pt x="38880" y="37610"/>
                    <a:pt x="38930" y="37585"/>
                  </a:cubicBezTo>
                  <a:lnTo>
                    <a:pt x="39179" y="37585"/>
                  </a:lnTo>
                  <a:cubicBezTo>
                    <a:pt x="39303" y="37610"/>
                    <a:pt x="39428" y="37660"/>
                    <a:pt x="39552" y="37710"/>
                  </a:cubicBezTo>
                  <a:cubicBezTo>
                    <a:pt x="39801" y="37785"/>
                    <a:pt x="40025" y="37884"/>
                    <a:pt x="40224" y="38009"/>
                  </a:cubicBezTo>
                  <a:cubicBezTo>
                    <a:pt x="40374" y="37884"/>
                    <a:pt x="40498" y="37760"/>
                    <a:pt x="40648" y="37635"/>
                  </a:cubicBezTo>
                  <a:cubicBezTo>
                    <a:pt x="40797" y="37486"/>
                    <a:pt x="40971" y="37386"/>
                    <a:pt x="41170" y="37287"/>
                  </a:cubicBezTo>
                  <a:close/>
                  <a:moveTo>
                    <a:pt x="41270" y="38805"/>
                  </a:moveTo>
                  <a:lnTo>
                    <a:pt x="41270" y="38805"/>
                  </a:lnTo>
                  <a:cubicBezTo>
                    <a:pt x="41046" y="38954"/>
                    <a:pt x="40797" y="39079"/>
                    <a:pt x="40523" y="39154"/>
                  </a:cubicBezTo>
                  <a:cubicBezTo>
                    <a:pt x="40249" y="39253"/>
                    <a:pt x="39976" y="39328"/>
                    <a:pt x="39702" y="39378"/>
                  </a:cubicBezTo>
                  <a:cubicBezTo>
                    <a:pt x="39428" y="39427"/>
                    <a:pt x="39129" y="39427"/>
                    <a:pt x="38855" y="39427"/>
                  </a:cubicBezTo>
                  <a:cubicBezTo>
                    <a:pt x="38582" y="39427"/>
                    <a:pt x="38308" y="39402"/>
                    <a:pt x="38034" y="39353"/>
                  </a:cubicBezTo>
                  <a:cubicBezTo>
                    <a:pt x="37860" y="39452"/>
                    <a:pt x="37686" y="39527"/>
                    <a:pt x="37486" y="39602"/>
                  </a:cubicBezTo>
                  <a:cubicBezTo>
                    <a:pt x="37287" y="39701"/>
                    <a:pt x="37088" y="39751"/>
                    <a:pt x="36864" y="39801"/>
                  </a:cubicBezTo>
                  <a:cubicBezTo>
                    <a:pt x="36441" y="39925"/>
                    <a:pt x="36018" y="39975"/>
                    <a:pt x="35595" y="40000"/>
                  </a:cubicBezTo>
                  <a:cubicBezTo>
                    <a:pt x="35794" y="39925"/>
                    <a:pt x="35993" y="39900"/>
                    <a:pt x="36217" y="39826"/>
                  </a:cubicBezTo>
                  <a:cubicBezTo>
                    <a:pt x="36416" y="39751"/>
                    <a:pt x="36615" y="39701"/>
                    <a:pt x="36839" y="39627"/>
                  </a:cubicBezTo>
                  <a:cubicBezTo>
                    <a:pt x="37038" y="39552"/>
                    <a:pt x="37238" y="39477"/>
                    <a:pt x="37412" y="39402"/>
                  </a:cubicBezTo>
                  <a:cubicBezTo>
                    <a:pt x="37611" y="39303"/>
                    <a:pt x="37785" y="39203"/>
                    <a:pt x="37959" y="39104"/>
                  </a:cubicBezTo>
                  <a:lnTo>
                    <a:pt x="38009" y="39079"/>
                  </a:lnTo>
                  <a:lnTo>
                    <a:pt x="38059" y="39079"/>
                  </a:lnTo>
                  <a:cubicBezTo>
                    <a:pt x="38333" y="39129"/>
                    <a:pt x="38607" y="39154"/>
                    <a:pt x="38880" y="39154"/>
                  </a:cubicBezTo>
                  <a:cubicBezTo>
                    <a:pt x="38994" y="39164"/>
                    <a:pt x="39107" y="39170"/>
                    <a:pt x="39219" y="39170"/>
                  </a:cubicBezTo>
                  <a:cubicBezTo>
                    <a:pt x="39377" y="39170"/>
                    <a:pt x="39531" y="39158"/>
                    <a:pt x="39677" y="39129"/>
                  </a:cubicBezTo>
                  <a:cubicBezTo>
                    <a:pt x="39951" y="39129"/>
                    <a:pt x="40224" y="39079"/>
                    <a:pt x="40473" y="39029"/>
                  </a:cubicBezTo>
                  <a:cubicBezTo>
                    <a:pt x="40747" y="38979"/>
                    <a:pt x="41021" y="38905"/>
                    <a:pt x="41270" y="38805"/>
                  </a:cubicBezTo>
                  <a:close/>
                  <a:moveTo>
                    <a:pt x="21556" y="37137"/>
                  </a:moveTo>
                  <a:lnTo>
                    <a:pt x="21556" y="37137"/>
                  </a:lnTo>
                  <a:cubicBezTo>
                    <a:pt x="21531" y="37337"/>
                    <a:pt x="21531" y="37536"/>
                    <a:pt x="21531" y="37760"/>
                  </a:cubicBezTo>
                  <a:lnTo>
                    <a:pt x="21556" y="37760"/>
                  </a:lnTo>
                  <a:cubicBezTo>
                    <a:pt x="21556" y="38009"/>
                    <a:pt x="21581" y="38282"/>
                    <a:pt x="21606" y="38606"/>
                  </a:cubicBezTo>
                  <a:cubicBezTo>
                    <a:pt x="21631" y="38905"/>
                    <a:pt x="21681" y="39228"/>
                    <a:pt x="21755" y="39552"/>
                  </a:cubicBezTo>
                  <a:cubicBezTo>
                    <a:pt x="21805" y="39900"/>
                    <a:pt x="21880" y="40199"/>
                    <a:pt x="21979" y="40498"/>
                  </a:cubicBezTo>
                  <a:cubicBezTo>
                    <a:pt x="22054" y="40771"/>
                    <a:pt x="22129" y="41070"/>
                    <a:pt x="22228" y="41294"/>
                  </a:cubicBezTo>
                  <a:cubicBezTo>
                    <a:pt x="22303" y="41493"/>
                    <a:pt x="22378" y="41668"/>
                    <a:pt x="22452" y="41867"/>
                  </a:cubicBezTo>
                  <a:cubicBezTo>
                    <a:pt x="22378" y="41742"/>
                    <a:pt x="22278" y="41543"/>
                    <a:pt x="22178" y="41319"/>
                  </a:cubicBezTo>
                  <a:cubicBezTo>
                    <a:pt x="22029" y="41070"/>
                    <a:pt x="21929" y="40796"/>
                    <a:pt x="21830" y="40547"/>
                  </a:cubicBezTo>
                  <a:cubicBezTo>
                    <a:pt x="21581" y="39925"/>
                    <a:pt x="21457" y="39253"/>
                    <a:pt x="21457" y="38606"/>
                  </a:cubicBezTo>
                  <a:cubicBezTo>
                    <a:pt x="21432" y="38307"/>
                    <a:pt x="21457" y="38033"/>
                    <a:pt x="21481" y="37735"/>
                  </a:cubicBezTo>
                  <a:cubicBezTo>
                    <a:pt x="21506" y="37486"/>
                    <a:pt x="21531" y="37287"/>
                    <a:pt x="21556" y="37137"/>
                  </a:cubicBezTo>
                  <a:close/>
                  <a:moveTo>
                    <a:pt x="40448" y="39552"/>
                  </a:moveTo>
                  <a:lnTo>
                    <a:pt x="40448" y="39552"/>
                  </a:lnTo>
                  <a:cubicBezTo>
                    <a:pt x="40449" y="39552"/>
                    <a:pt x="41195" y="39676"/>
                    <a:pt x="41170" y="40299"/>
                  </a:cubicBezTo>
                  <a:cubicBezTo>
                    <a:pt x="40852" y="40702"/>
                    <a:pt x="40370" y="40943"/>
                    <a:pt x="39880" y="40943"/>
                  </a:cubicBezTo>
                  <a:cubicBezTo>
                    <a:pt x="39796" y="40943"/>
                    <a:pt x="39711" y="40935"/>
                    <a:pt x="39627" y="40921"/>
                  </a:cubicBezTo>
                  <a:cubicBezTo>
                    <a:pt x="39520" y="40902"/>
                    <a:pt x="39403" y="40893"/>
                    <a:pt x="39283" y="40893"/>
                  </a:cubicBezTo>
                  <a:cubicBezTo>
                    <a:pt x="38289" y="40893"/>
                    <a:pt x="37072" y="41489"/>
                    <a:pt x="39204" y="41867"/>
                  </a:cubicBezTo>
                  <a:cubicBezTo>
                    <a:pt x="39081" y="41875"/>
                    <a:pt x="38957" y="41879"/>
                    <a:pt x="38834" y="41879"/>
                  </a:cubicBezTo>
                  <a:cubicBezTo>
                    <a:pt x="37491" y="41879"/>
                    <a:pt x="36175" y="41385"/>
                    <a:pt x="35172" y="40473"/>
                  </a:cubicBezTo>
                  <a:cubicBezTo>
                    <a:pt x="35869" y="40373"/>
                    <a:pt x="36590" y="40323"/>
                    <a:pt x="37312" y="40323"/>
                  </a:cubicBezTo>
                  <a:cubicBezTo>
                    <a:pt x="37462" y="40473"/>
                    <a:pt x="37636" y="40572"/>
                    <a:pt x="37810" y="40672"/>
                  </a:cubicBezTo>
                  <a:cubicBezTo>
                    <a:pt x="37686" y="40547"/>
                    <a:pt x="37611" y="40398"/>
                    <a:pt x="37561" y="40224"/>
                  </a:cubicBezTo>
                  <a:lnTo>
                    <a:pt x="37561" y="40224"/>
                  </a:lnTo>
                  <a:cubicBezTo>
                    <a:pt x="37989" y="40316"/>
                    <a:pt x="38425" y="40361"/>
                    <a:pt x="38861" y="40361"/>
                  </a:cubicBezTo>
                  <a:cubicBezTo>
                    <a:pt x="39490" y="40361"/>
                    <a:pt x="40119" y="40266"/>
                    <a:pt x="40722" y="40075"/>
                  </a:cubicBezTo>
                  <a:cubicBezTo>
                    <a:pt x="40722" y="40075"/>
                    <a:pt x="40722" y="40000"/>
                    <a:pt x="40448" y="39776"/>
                  </a:cubicBezTo>
                  <a:lnTo>
                    <a:pt x="40448" y="39776"/>
                  </a:lnTo>
                  <a:cubicBezTo>
                    <a:pt x="40623" y="39826"/>
                    <a:pt x="40747" y="39900"/>
                    <a:pt x="40872" y="40025"/>
                  </a:cubicBezTo>
                  <a:cubicBezTo>
                    <a:pt x="40872" y="40025"/>
                    <a:pt x="40847" y="39826"/>
                    <a:pt x="40448" y="39552"/>
                  </a:cubicBezTo>
                  <a:close/>
                  <a:moveTo>
                    <a:pt x="22054" y="39502"/>
                  </a:moveTo>
                  <a:lnTo>
                    <a:pt x="22104" y="39676"/>
                  </a:lnTo>
                  <a:cubicBezTo>
                    <a:pt x="22129" y="39776"/>
                    <a:pt x="22178" y="39950"/>
                    <a:pt x="22228" y="40124"/>
                  </a:cubicBezTo>
                  <a:cubicBezTo>
                    <a:pt x="22303" y="40299"/>
                    <a:pt x="22402" y="40498"/>
                    <a:pt x="22477" y="40722"/>
                  </a:cubicBezTo>
                  <a:cubicBezTo>
                    <a:pt x="22577" y="40946"/>
                    <a:pt x="22701" y="41170"/>
                    <a:pt x="22826" y="41394"/>
                  </a:cubicBezTo>
                  <a:cubicBezTo>
                    <a:pt x="22950" y="41618"/>
                    <a:pt x="23074" y="41842"/>
                    <a:pt x="23199" y="42041"/>
                  </a:cubicBezTo>
                  <a:cubicBezTo>
                    <a:pt x="23323" y="42240"/>
                    <a:pt x="23448" y="42439"/>
                    <a:pt x="23572" y="42589"/>
                  </a:cubicBezTo>
                  <a:cubicBezTo>
                    <a:pt x="23697" y="42738"/>
                    <a:pt x="23796" y="42862"/>
                    <a:pt x="23871" y="42937"/>
                  </a:cubicBezTo>
                  <a:cubicBezTo>
                    <a:pt x="23796" y="42862"/>
                    <a:pt x="23672" y="42763"/>
                    <a:pt x="23523" y="42638"/>
                  </a:cubicBezTo>
                  <a:cubicBezTo>
                    <a:pt x="23373" y="42489"/>
                    <a:pt x="23224" y="42315"/>
                    <a:pt x="23099" y="42140"/>
                  </a:cubicBezTo>
                  <a:cubicBezTo>
                    <a:pt x="22925" y="41941"/>
                    <a:pt x="22801" y="41717"/>
                    <a:pt x="22676" y="41493"/>
                  </a:cubicBezTo>
                  <a:cubicBezTo>
                    <a:pt x="22552" y="41269"/>
                    <a:pt x="22452" y="41045"/>
                    <a:pt x="22353" y="40796"/>
                  </a:cubicBezTo>
                  <a:cubicBezTo>
                    <a:pt x="22278" y="40572"/>
                    <a:pt x="22228" y="40373"/>
                    <a:pt x="22178" y="40149"/>
                  </a:cubicBezTo>
                  <a:cubicBezTo>
                    <a:pt x="22129" y="39950"/>
                    <a:pt x="22104" y="39801"/>
                    <a:pt x="22104" y="39701"/>
                  </a:cubicBezTo>
                  <a:lnTo>
                    <a:pt x="22054" y="39502"/>
                  </a:lnTo>
                  <a:close/>
                  <a:moveTo>
                    <a:pt x="16325" y="45046"/>
                  </a:moveTo>
                  <a:cubicBezTo>
                    <a:pt x="16328" y="45046"/>
                    <a:pt x="16329" y="45048"/>
                    <a:pt x="16329" y="45053"/>
                  </a:cubicBezTo>
                  <a:cubicBezTo>
                    <a:pt x="16279" y="45103"/>
                    <a:pt x="16254" y="45127"/>
                    <a:pt x="16229" y="45177"/>
                  </a:cubicBezTo>
                  <a:cubicBezTo>
                    <a:pt x="16271" y="45095"/>
                    <a:pt x="16312" y="45046"/>
                    <a:pt x="16325" y="45046"/>
                  </a:cubicBezTo>
                  <a:close/>
                  <a:moveTo>
                    <a:pt x="13146" y="26468"/>
                  </a:moveTo>
                  <a:cubicBezTo>
                    <a:pt x="13565" y="26468"/>
                    <a:pt x="14107" y="26602"/>
                    <a:pt x="14811" y="26957"/>
                  </a:cubicBezTo>
                  <a:cubicBezTo>
                    <a:pt x="14811" y="26957"/>
                    <a:pt x="17972" y="27778"/>
                    <a:pt x="18893" y="29819"/>
                  </a:cubicBezTo>
                  <a:cubicBezTo>
                    <a:pt x="18893" y="29819"/>
                    <a:pt x="18768" y="30890"/>
                    <a:pt x="19565" y="31388"/>
                  </a:cubicBezTo>
                  <a:cubicBezTo>
                    <a:pt x="19814" y="33080"/>
                    <a:pt x="20386" y="34698"/>
                    <a:pt x="21257" y="36142"/>
                  </a:cubicBezTo>
                  <a:cubicBezTo>
                    <a:pt x="21257" y="36142"/>
                    <a:pt x="20760" y="40099"/>
                    <a:pt x="22153" y="42116"/>
                  </a:cubicBezTo>
                  <a:cubicBezTo>
                    <a:pt x="22153" y="42116"/>
                    <a:pt x="22577" y="43410"/>
                    <a:pt x="27953" y="47368"/>
                  </a:cubicBezTo>
                  <a:cubicBezTo>
                    <a:pt x="27954" y="47368"/>
                    <a:pt x="27954" y="47368"/>
                    <a:pt x="27953" y="47368"/>
                  </a:cubicBezTo>
                  <a:cubicBezTo>
                    <a:pt x="27924" y="47368"/>
                    <a:pt x="24342" y="45149"/>
                    <a:pt x="21880" y="42564"/>
                  </a:cubicBezTo>
                  <a:cubicBezTo>
                    <a:pt x="19415" y="39950"/>
                    <a:pt x="19938" y="37735"/>
                    <a:pt x="18345" y="35943"/>
                  </a:cubicBezTo>
                  <a:lnTo>
                    <a:pt x="18345" y="35943"/>
                  </a:lnTo>
                  <a:cubicBezTo>
                    <a:pt x="18619" y="36017"/>
                    <a:pt x="18893" y="36142"/>
                    <a:pt x="19117" y="36316"/>
                  </a:cubicBezTo>
                  <a:cubicBezTo>
                    <a:pt x="19117" y="36316"/>
                    <a:pt x="18768" y="35569"/>
                    <a:pt x="17549" y="35071"/>
                  </a:cubicBezTo>
                  <a:cubicBezTo>
                    <a:pt x="17549" y="35071"/>
                    <a:pt x="19117" y="34549"/>
                    <a:pt x="18022" y="32707"/>
                  </a:cubicBezTo>
                  <a:lnTo>
                    <a:pt x="18022" y="32707"/>
                  </a:lnTo>
                  <a:cubicBezTo>
                    <a:pt x="18112" y="33298"/>
                    <a:pt x="17816" y="33750"/>
                    <a:pt x="17262" y="33750"/>
                  </a:cubicBezTo>
                  <a:cubicBezTo>
                    <a:pt x="16905" y="33750"/>
                    <a:pt x="16442" y="33563"/>
                    <a:pt x="15906" y="33105"/>
                  </a:cubicBezTo>
                  <a:cubicBezTo>
                    <a:pt x="15906" y="33105"/>
                    <a:pt x="15893" y="32851"/>
                    <a:pt x="16149" y="32851"/>
                  </a:cubicBezTo>
                  <a:cubicBezTo>
                    <a:pt x="16251" y="32851"/>
                    <a:pt x="16397" y="32892"/>
                    <a:pt x="16603" y="33005"/>
                  </a:cubicBezTo>
                  <a:cubicBezTo>
                    <a:pt x="16603" y="33005"/>
                    <a:pt x="16904" y="33233"/>
                    <a:pt x="17145" y="33233"/>
                  </a:cubicBezTo>
                  <a:cubicBezTo>
                    <a:pt x="17391" y="33233"/>
                    <a:pt x="17575" y="32999"/>
                    <a:pt x="17325" y="32060"/>
                  </a:cubicBezTo>
                  <a:cubicBezTo>
                    <a:pt x="17325" y="32060"/>
                    <a:pt x="16748" y="29984"/>
                    <a:pt x="17571" y="29984"/>
                  </a:cubicBezTo>
                  <a:cubicBezTo>
                    <a:pt x="17603" y="29984"/>
                    <a:pt x="17637" y="29987"/>
                    <a:pt x="17673" y="29994"/>
                  </a:cubicBezTo>
                  <a:cubicBezTo>
                    <a:pt x="17313" y="28859"/>
                    <a:pt x="16353" y="28037"/>
                    <a:pt x="15945" y="28037"/>
                  </a:cubicBezTo>
                  <a:cubicBezTo>
                    <a:pt x="15788" y="28037"/>
                    <a:pt x="15713" y="28157"/>
                    <a:pt x="15781" y="28426"/>
                  </a:cubicBezTo>
                  <a:cubicBezTo>
                    <a:pt x="15398" y="27825"/>
                    <a:pt x="14189" y="26991"/>
                    <a:pt x="13118" y="26991"/>
                  </a:cubicBezTo>
                  <a:cubicBezTo>
                    <a:pt x="12589" y="26991"/>
                    <a:pt x="12094" y="27194"/>
                    <a:pt x="11749" y="27729"/>
                  </a:cubicBezTo>
                  <a:cubicBezTo>
                    <a:pt x="11749" y="27729"/>
                    <a:pt x="11862" y="26468"/>
                    <a:pt x="13146" y="26468"/>
                  </a:cubicBezTo>
                  <a:close/>
                  <a:moveTo>
                    <a:pt x="35196" y="33030"/>
                  </a:moveTo>
                  <a:lnTo>
                    <a:pt x="35196" y="33030"/>
                  </a:lnTo>
                  <a:cubicBezTo>
                    <a:pt x="35196" y="33030"/>
                    <a:pt x="34773" y="33628"/>
                    <a:pt x="33330" y="34424"/>
                  </a:cubicBezTo>
                  <a:cubicBezTo>
                    <a:pt x="33778" y="34325"/>
                    <a:pt x="34325" y="34225"/>
                    <a:pt x="34948" y="34126"/>
                  </a:cubicBezTo>
                  <a:lnTo>
                    <a:pt x="34948" y="34126"/>
                  </a:lnTo>
                  <a:cubicBezTo>
                    <a:pt x="34877" y="35007"/>
                    <a:pt x="35306" y="35726"/>
                    <a:pt x="36428" y="35726"/>
                  </a:cubicBezTo>
                  <a:cubicBezTo>
                    <a:pt x="36891" y="35726"/>
                    <a:pt x="37471" y="35604"/>
                    <a:pt x="38183" y="35320"/>
                  </a:cubicBezTo>
                  <a:lnTo>
                    <a:pt x="39154" y="36291"/>
                  </a:lnTo>
                  <a:cubicBezTo>
                    <a:pt x="38183" y="36739"/>
                    <a:pt x="37287" y="37287"/>
                    <a:pt x="36441" y="37909"/>
                  </a:cubicBezTo>
                  <a:cubicBezTo>
                    <a:pt x="37163" y="37809"/>
                    <a:pt x="37910" y="37635"/>
                    <a:pt x="38607" y="37436"/>
                  </a:cubicBezTo>
                  <a:lnTo>
                    <a:pt x="38607" y="37436"/>
                  </a:lnTo>
                  <a:cubicBezTo>
                    <a:pt x="38606" y="37436"/>
                    <a:pt x="38084" y="37710"/>
                    <a:pt x="37362" y="38058"/>
                  </a:cubicBezTo>
                  <a:lnTo>
                    <a:pt x="37337" y="38058"/>
                  </a:lnTo>
                  <a:cubicBezTo>
                    <a:pt x="36192" y="38631"/>
                    <a:pt x="34649" y="39353"/>
                    <a:pt x="33977" y="39527"/>
                  </a:cubicBezTo>
                  <a:cubicBezTo>
                    <a:pt x="34051" y="39676"/>
                    <a:pt x="34176" y="39801"/>
                    <a:pt x="34300" y="39925"/>
                  </a:cubicBezTo>
                  <a:lnTo>
                    <a:pt x="33778" y="40075"/>
                  </a:lnTo>
                  <a:lnTo>
                    <a:pt x="34599" y="40299"/>
                  </a:lnTo>
                  <a:cubicBezTo>
                    <a:pt x="35097" y="41120"/>
                    <a:pt x="35893" y="41717"/>
                    <a:pt x="36814" y="41991"/>
                  </a:cubicBezTo>
                  <a:cubicBezTo>
                    <a:pt x="36466" y="41767"/>
                    <a:pt x="36117" y="41518"/>
                    <a:pt x="35819" y="41244"/>
                  </a:cubicBezTo>
                  <a:lnTo>
                    <a:pt x="35819" y="41244"/>
                  </a:lnTo>
                  <a:cubicBezTo>
                    <a:pt x="35819" y="41245"/>
                    <a:pt x="37263" y="42181"/>
                    <a:pt x="39103" y="42181"/>
                  </a:cubicBezTo>
                  <a:cubicBezTo>
                    <a:pt x="39773" y="42181"/>
                    <a:pt x="40496" y="42056"/>
                    <a:pt x="41220" y="41717"/>
                  </a:cubicBezTo>
                  <a:lnTo>
                    <a:pt x="41220" y="41717"/>
                  </a:lnTo>
                  <a:cubicBezTo>
                    <a:pt x="40648" y="42837"/>
                    <a:pt x="40175" y="44007"/>
                    <a:pt x="39826" y="45227"/>
                  </a:cubicBezTo>
                  <a:cubicBezTo>
                    <a:pt x="39826" y="45232"/>
                    <a:pt x="39827" y="45234"/>
                    <a:pt x="39830" y="45234"/>
                  </a:cubicBezTo>
                  <a:cubicBezTo>
                    <a:pt x="39876" y="45234"/>
                    <a:pt x="40391" y="44273"/>
                    <a:pt x="40747" y="43584"/>
                  </a:cubicBezTo>
                  <a:lnTo>
                    <a:pt x="40747" y="43584"/>
                  </a:lnTo>
                  <a:cubicBezTo>
                    <a:pt x="40224" y="44679"/>
                    <a:pt x="39801" y="45824"/>
                    <a:pt x="39527" y="46994"/>
                  </a:cubicBezTo>
                  <a:cubicBezTo>
                    <a:pt x="39527" y="46994"/>
                    <a:pt x="37952" y="47897"/>
                    <a:pt x="35291" y="47897"/>
                  </a:cubicBezTo>
                  <a:cubicBezTo>
                    <a:pt x="34923" y="47897"/>
                    <a:pt x="34534" y="47880"/>
                    <a:pt x="34126" y="47841"/>
                  </a:cubicBezTo>
                  <a:cubicBezTo>
                    <a:pt x="34126" y="47841"/>
                    <a:pt x="34176" y="47218"/>
                    <a:pt x="32010" y="47069"/>
                  </a:cubicBezTo>
                  <a:cubicBezTo>
                    <a:pt x="32010" y="47069"/>
                    <a:pt x="28575" y="46546"/>
                    <a:pt x="26410" y="43883"/>
                  </a:cubicBezTo>
                  <a:lnTo>
                    <a:pt x="26410" y="43883"/>
                  </a:lnTo>
                  <a:cubicBezTo>
                    <a:pt x="27256" y="45152"/>
                    <a:pt x="28451" y="46148"/>
                    <a:pt x="29845" y="46770"/>
                  </a:cubicBezTo>
                  <a:cubicBezTo>
                    <a:pt x="29845" y="46770"/>
                    <a:pt x="23224" y="44206"/>
                    <a:pt x="22577" y="37859"/>
                  </a:cubicBezTo>
                  <a:lnTo>
                    <a:pt x="22577" y="37859"/>
                  </a:lnTo>
                  <a:cubicBezTo>
                    <a:pt x="22577" y="37859"/>
                    <a:pt x="23415" y="39885"/>
                    <a:pt x="24711" y="39885"/>
                  </a:cubicBezTo>
                  <a:cubicBezTo>
                    <a:pt x="24962" y="39885"/>
                    <a:pt x="25231" y="39808"/>
                    <a:pt x="25514" y="39627"/>
                  </a:cubicBezTo>
                  <a:cubicBezTo>
                    <a:pt x="27281" y="38506"/>
                    <a:pt x="24817" y="35992"/>
                    <a:pt x="28326" y="33702"/>
                  </a:cubicBezTo>
                  <a:cubicBezTo>
                    <a:pt x="28542" y="33975"/>
                    <a:pt x="29154" y="34719"/>
                    <a:pt x="30577" y="34719"/>
                  </a:cubicBezTo>
                  <a:cubicBezTo>
                    <a:pt x="31624" y="34719"/>
                    <a:pt x="33108" y="34317"/>
                    <a:pt x="35196" y="33030"/>
                  </a:cubicBezTo>
                  <a:close/>
                  <a:moveTo>
                    <a:pt x="24468" y="43783"/>
                  </a:moveTo>
                  <a:lnTo>
                    <a:pt x="24468" y="43783"/>
                  </a:lnTo>
                  <a:cubicBezTo>
                    <a:pt x="25489" y="44679"/>
                    <a:pt x="26609" y="45476"/>
                    <a:pt x="27779" y="46148"/>
                  </a:cubicBezTo>
                  <a:cubicBezTo>
                    <a:pt x="28078" y="46322"/>
                    <a:pt x="28351" y="46496"/>
                    <a:pt x="28650" y="46646"/>
                  </a:cubicBezTo>
                  <a:lnTo>
                    <a:pt x="29571" y="47069"/>
                  </a:lnTo>
                  <a:lnTo>
                    <a:pt x="30517" y="47442"/>
                  </a:lnTo>
                  <a:cubicBezTo>
                    <a:pt x="30816" y="47542"/>
                    <a:pt x="31164" y="47641"/>
                    <a:pt x="31488" y="47741"/>
                  </a:cubicBezTo>
                  <a:cubicBezTo>
                    <a:pt x="32621" y="48068"/>
                    <a:pt x="33813" y="48223"/>
                    <a:pt x="34994" y="48223"/>
                  </a:cubicBezTo>
                  <a:cubicBezTo>
                    <a:pt x="35161" y="48223"/>
                    <a:pt x="35328" y="48220"/>
                    <a:pt x="35495" y="48214"/>
                  </a:cubicBezTo>
                  <a:cubicBezTo>
                    <a:pt x="36167" y="48214"/>
                    <a:pt x="36864" y="48114"/>
                    <a:pt x="37511" y="47990"/>
                  </a:cubicBezTo>
                  <a:cubicBezTo>
                    <a:pt x="38183" y="47865"/>
                    <a:pt x="38831" y="47691"/>
                    <a:pt x="39478" y="47442"/>
                  </a:cubicBezTo>
                  <a:lnTo>
                    <a:pt x="39478" y="47442"/>
                  </a:lnTo>
                  <a:cubicBezTo>
                    <a:pt x="38855" y="47741"/>
                    <a:pt x="38208" y="47965"/>
                    <a:pt x="37536" y="48114"/>
                  </a:cubicBezTo>
                  <a:cubicBezTo>
                    <a:pt x="36864" y="48289"/>
                    <a:pt x="36192" y="48388"/>
                    <a:pt x="35495" y="48438"/>
                  </a:cubicBezTo>
                  <a:cubicBezTo>
                    <a:pt x="35267" y="48450"/>
                    <a:pt x="35039" y="48457"/>
                    <a:pt x="34811" y="48457"/>
                  </a:cubicBezTo>
                  <a:cubicBezTo>
                    <a:pt x="33670" y="48457"/>
                    <a:pt x="32533" y="48301"/>
                    <a:pt x="31413" y="47990"/>
                  </a:cubicBezTo>
                  <a:cubicBezTo>
                    <a:pt x="30094" y="47617"/>
                    <a:pt x="28824" y="47069"/>
                    <a:pt x="27679" y="46322"/>
                  </a:cubicBezTo>
                  <a:cubicBezTo>
                    <a:pt x="26509" y="45600"/>
                    <a:pt x="25439" y="44754"/>
                    <a:pt x="24468" y="43783"/>
                  </a:cubicBezTo>
                  <a:close/>
                  <a:moveTo>
                    <a:pt x="14512" y="35445"/>
                  </a:moveTo>
                  <a:lnTo>
                    <a:pt x="14512" y="35445"/>
                  </a:lnTo>
                  <a:cubicBezTo>
                    <a:pt x="16404" y="36142"/>
                    <a:pt x="18022" y="37411"/>
                    <a:pt x="19167" y="39079"/>
                  </a:cubicBezTo>
                  <a:lnTo>
                    <a:pt x="17872" y="38033"/>
                  </a:lnTo>
                  <a:lnTo>
                    <a:pt x="17872" y="38033"/>
                  </a:lnTo>
                  <a:cubicBezTo>
                    <a:pt x="19366" y="40099"/>
                    <a:pt x="20959" y="42066"/>
                    <a:pt x="22676" y="43933"/>
                  </a:cubicBezTo>
                  <a:cubicBezTo>
                    <a:pt x="20685" y="42265"/>
                    <a:pt x="18793" y="40423"/>
                    <a:pt x="17076" y="38457"/>
                  </a:cubicBezTo>
                  <a:lnTo>
                    <a:pt x="17076" y="38457"/>
                  </a:lnTo>
                  <a:cubicBezTo>
                    <a:pt x="17076" y="38457"/>
                    <a:pt x="19440" y="42514"/>
                    <a:pt x="22378" y="45476"/>
                  </a:cubicBezTo>
                  <a:cubicBezTo>
                    <a:pt x="22378" y="45476"/>
                    <a:pt x="17374" y="41717"/>
                    <a:pt x="16254" y="40771"/>
                  </a:cubicBezTo>
                  <a:lnTo>
                    <a:pt x="16254" y="40771"/>
                  </a:lnTo>
                  <a:cubicBezTo>
                    <a:pt x="17399" y="41892"/>
                    <a:pt x="22776" y="47368"/>
                    <a:pt x="27331" y="51450"/>
                  </a:cubicBezTo>
                  <a:cubicBezTo>
                    <a:pt x="27331" y="51450"/>
                    <a:pt x="21681" y="46696"/>
                    <a:pt x="15159" y="41045"/>
                  </a:cubicBezTo>
                  <a:cubicBezTo>
                    <a:pt x="15184" y="39950"/>
                    <a:pt x="15109" y="38855"/>
                    <a:pt x="14960" y="37760"/>
                  </a:cubicBezTo>
                  <a:lnTo>
                    <a:pt x="14562" y="39975"/>
                  </a:lnTo>
                  <a:cubicBezTo>
                    <a:pt x="14711" y="38457"/>
                    <a:pt x="14686" y="36938"/>
                    <a:pt x="14512" y="35445"/>
                  </a:cubicBezTo>
                  <a:close/>
                  <a:moveTo>
                    <a:pt x="13466" y="41170"/>
                  </a:moveTo>
                  <a:lnTo>
                    <a:pt x="13466" y="41195"/>
                  </a:lnTo>
                  <a:cubicBezTo>
                    <a:pt x="13442" y="42589"/>
                    <a:pt x="13093" y="43933"/>
                    <a:pt x="12471" y="45177"/>
                  </a:cubicBezTo>
                  <a:cubicBezTo>
                    <a:pt x="12471" y="45177"/>
                    <a:pt x="13342" y="45625"/>
                    <a:pt x="14313" y="46198"/>
                  </a:cubicBezTo>
                  <a:lnTo>
                    <a:pt x="15756" y="44480"/>
                  </a:lnTo>
                  <a:lnTo>
                    <a:pt x="14736" y="46720"/>
                  </a:lnTo>
                  <a:cubicBezTo>
                    <a:pt x="14736" y="46720"/>
                    <a:pt x="15881" y="45575"/>
                    <a:pt x="16229" y="45177"/>
                  </a:cubicBezTo>
                  <a:lnTo>
                    <a:pt x="16229" y="45177"/>
                  </a:lnTo>
                  <a:cubicBezTo>
                    <a:pt x="15931" y="45600"/>
                    <a:pt x="15109" y="46920"/>
                    <a:pt x="15060" y="47069"/>
                  </a:cubicBezTo>
                  <a:cubicBezTo>
                    <a:pt x="14985" y="47218"/>
                    <a:pt x="17648" y="48961"/>
                    <a:pt x="21033" y="52072"/>
                  </a:cubicBezTo>
                  <a:cubicBezTo>
                    <a:pt x="18071" y="49508"/>
                    <a:pt x="14836" y="47268"/>
                    <a:pt x="11401" y="45401"/>
                  </a:cubicBezTo>
                  <a:cubicBezTo>
                    <a:pt x="12272" y="44082"/>
                    <a:pt x="12969" y="42663"/>
                    <a:pt x="13466" y="41170"/>
                  </a:cubicBezTo>
                  <a:close/>
                  <a:moveTo>
                    <a:pt x="21033" y="52072"/>
                  </a:moveTo>
                  <a:cubicBezTo>
                    <a:pt x="21257" y="52271"/>
                    <a:pt x="21357" y="52371"/>
                    <a:pt x="21357" y="52371"/>
                  </a:cubicBezTo>
                  <a:lnTo>
                    <a:pt x="21033" y="52072"/>
                  </a:lnTo>
                  <a:close/>
                  <a:moveTo>
                    <a:pt x="6348" y="46123"/>
                  </a:moveTo>
                  <a:lnTo>
                    <a:pt x="6348" y="46123"/>
                  </a:lnTo>
                  <a:cubicBezTo>
                    <a:pt x="6149" y="46422"/>
                    <a:pt x="5924" y="46696"/>
                    <a:pt x="5700" y="46969"/>
                  </a:cubicBezTo>
                  <a:cubicBezTo>
                    <a:pt x="5501" y="47243"/>
                    <a:pt x="5277" y="47517"/>
                    <a:pt x="5078" y="47816"/>
                  </a:cubicBezTo>
                  <a:cubicBezTo>
                    <a:pt x="4680" y="48363"/>
                    <a:pt x="4257" y="48936"/>
                    <a:pt x="3859" y="49533"/>
                  </a:cubicBezTo>
                  <a:cubicBezTo>
                    <a:pt x="3460" y="50106"/>
                    <a:pt x="3087" y="50678"/>
                    <a:pt x="2714" y="51275"/>
                  </a:cubicBezTo>
                  <a:lnTo>
                    <a:pt x="2440" y="51724"/>
                  </a:lnTo>
                  <a:lnTo>
                    <a:pt x="2166" y="52196"/>
                  </a:lnTo>
                  <a:cubicBezTo>
                    <a:pt x="1967" y="52495"/>
                    <a:pt x="1793" y="52819"/>
                    <a:pt x="1618" y="53117"/>
                  </a:cubicBezTo>
                  <a:cubicBezTo>
                    <a:pt x="1867" y="52445"/>
                    <a:pt x="2166" y="51798"/>
                    <a:pt x="2514" y="51201"/>
                  </a:cubicBezTo>
                  <a:cubicBezTo>
                    <a:pt x="2863" y="50554"/>
                    <a:pt x="3236" y="49956"/>
                    <a:pt x="3635" y="49384"/>
                  </a:cubicBezTo>
                  <a:cubicBezTo>
                    <a:pt x="4033" y="48811"/>
                    <a:pt x="4456" y="48239"/>
                    <a:pt x="4904" y="47691"/>
                  </a:cubicBezTo>
                  <a:cubicBezTo>
                    <a:pt x="5352" y="47144"/>
                    <a:pt x="5850" y="46621"/>
                    <a:pt x="6348" y="46123"/>
                  </a:cubicBezTo>
                  <a:close/>
                  <a:moveTo>
                    <a:pt x="6223" y="44580"/>
                  </a:moveTo>
                  <a:lnTo>
                    <a:pt x="6348" y="44630"/>
                  </a:lnTo>
                  <a:lnTo>
                    <a:pt x="8488" y="45351"/>
                  </a:lnTo>
                  <a:lnTo>
                    <a:pt x="10579" y="46148"/>
                  </a:lnTo>
                  <a:cubicBezTo>
                    <a:pt x="11948" y="46745"/>
                    <a:pt x="13317" y="47343"/>
                    <a:pt x="14661" y="48040"/>
                  </a:cubicBezTo>
                  <a:cubicBezTo>
                    <a:pt x="15981" y="48712"/>
                    <a:pt x="17275" y="49483"/>
                    <a:pt x="18495" y="50355"/>
                  </a:cubicBezTo>
                  <a:cubicBezTo>
                    <a:pt x="18818" y="50554"/>
                    <a:pt x="19117" y="50803"/>
                    <a:pt x="19415" y="51002"/>
                  </a:cubicBezTo>
                  <a:cubicBezTo>
                    <a:pt x="19714" y="51226"/>
                    <a:pt x="19988" y="51475"/>
                    <a:pt x="20287" y="51724"/>
                  </a:cubicBezTo>
                  <a:cubicBezTo>
                    <a:pt x="20859" y="52196"/>
                    <a:pt x="21382" y="52744"/>
                    <a:pt x="21855" y="53317"/>
                  </a:cubicBezTo>
                  <a:cubicBezTo>
                    <a:pt x="20784" y="52296"/>
                    <a:pt x="19590" y="51375"/>
                    <a:pt x="18295" y="50628"/>
                  </a:cubicBezTo>
                  <a:lnTo>
                    <a:pt x="18295" y="50603"/>
                  </a:lnTo>
                  <a:cubicBezTo>
                    <a:pt x="17972" y="50429"/>
                    <a:pt x="17673" y="50230"/>
                    <a:pt x="17350" y="50031"/>
                  </a:cubicBezTo>
                  <a:lnTo>
                    <a:pt x="16404" y="49483"/>
                  </a:lnTo>
                  <a:cubicBezTo>
                    <a:pt x="15732" y="49135"/>
                    <a:pt x="15084" y="48786"/>
                    <a:pt x="14412" y="48463"/>
                  </a:cubicBezTo>
                  <a:cubicBezTo>
                    <a:pt x="13093" y="47791"/>
                    <a:pt x="11724" y="47218"/>
                    <a:pt x="10380" y="46646"/>
                  </a:cubicBezTo>
                  <a:lnTo>
                    <a:pt x="8314" y="45824"/>
                  </a:lnTo>
                  <a:lnTo>
                    <a:pt x="6348" y="45127"/>
                  </a:lnTo>
                  <a:cubicBezTo>
                    <a:pt x="5875" y="45600"/>
                    <a:pt x="5427" y="46123"/>
                    <a:pt x="5004" y="46646"/>
                  </a:cubicBezTo>
                  <a:cubicBezTo>
                    <a:pt x="4580" y="47168"/>
                    <a:pt x="4058" y="47791"/>
                    <a:pt x="3635" y="48363"/>
                  </a:cubicBezTo>
                  <a:cubicBezTo>
                    <a:pt x="3186" y="48961"/>
                    <a:pt x="2763" y="49558"/>
                    <a:pt x="2340" y="50155"/>
                  </a:cubicBezTo>
                  <a:cubicBezTo>
                    <a:pt x="1917" y="50753"/>
                    <a:pt x="1519" y="51375"/>
                    <a:pt x="1121" y="51997"/>
                  </a:cubicBezTo>
                  <a:cubicBezTo>
                    <a:pt x="1444" y="51350"/>
                    <a:pt x="1817" y="50703"/>
                    <a:pt x="2191" y="50056"/>
                  </a:cubicBezTo>
                  <a:cubicBezTo>
                    <a:pt x="2564" y="49409"/>
                    <a:pt x="2962" y="48786"/>
                    <a:pt x="3386" y="48189"/>
                  </a:cubicBezTo>
                  <a:cubicBezTo>
                    <a:pt x="3784" y="47592"/>
                    <a:pt x="4232" y="46994"/>
                    <a:pt x="4680" y="46397"/>
                  </a:cubicBezTo>
                  <a:cubicBezTo>
                    <a:pt x="5128" y="45799"/>
                    <a:pt x="5601" y="45227"/>
                    <a:pt x="6124" y="44679"/>
                  </a:cubicBezTo>
                  <a:lnTo>
                    <a:pt x="6223" y="44580"/>
                  </a:lnTo>
                  <a:close/>
                  <a:moveTo>
                    <a:pt x="6646" y="46969"/>
                  </a:moveTo>
                  <a:cubicBezTo>
                    <a:pt x="6422" y="47218"/>
                    <a:pt x="6198" y="47467"/>
                    <a:pt x="5999" y="47741"/>
                  </a:cubicBezTo>
                  <a:cubicBezTo>
                    <a:pt x="5775" y="47990"/>
                    <a:pt x="5551" y="48239"/>
                    <a:pt x="5327" y="48488"/>
                  </a:cubicBezTo>
                  <a:cubicBezTo>
                    <a:pt x="4904" y="49010"/>
                    <a:pt x="4481" y="49533"/>
                    <a:pt x="4083" y="50081"/>
                  </a:cubicBezTo>
                  <a:cubicBezTo>
                    <a:pt x="3684" y="50603"/>
                    <a:pt x="3286" y="51151"/>
                    <a:pt x="2913" y="51699"/>
                  </a:cubicBezTo>
                  <a:cubicBezTo>
                    <a:pt x="2913" y="51699"/>
                    <a:pt x="2639" y="52097"/>
                    <a:pt x="2614" y="52122"/>
                  </a:cubicBezTo>
                  <a:cubicBezTo>
                    <a:pt x="2614" y="52122"/>
                    <a:pt x="2365" y="52520"/>
                    <a:pt x="2340" y="52545"/>
                  </a:cubicBezTo>
                  <a:cubicBezTo>
                    <a:pt x="2141" y="52819"/>
                    <a:pt x="1992" y="53093"/>
                    <a:pt x="1793" y="53391"/>
                  </a:cubicBezTo>
                  <a:cubicBezTo>
                    <a:pt x="1917" y="53068"/>
                    <a:pt x="2066" y="52769"/>
                    <a:pt x="2216" y="52470"/>
                  </a:cubicBezTo>
                  <a:cubicBezTo>
                    <a:pt x="2390" y="52147"/>
                    <a:pt x="2564" y="51873"/>
                    <a:pt x="2738" y="51574"/>
                  </a:cubicBezTo>
                  <a:cubicBezTo>
                    <a:pt x="3087" y="51002"/>
                    <a:pt x="3460" y="50454"/>
                    <a:pt x="3883" y="49931"/>
                  </a:cubicBezTo>
                  <a:cubicBezTo>
                    <a:pt x="4307" y="49384"/>
                    <a:pt x="4730" y="48861"/>
                    <a:pt x="5203" y="48363"/>
                  </a:cubicBezTo>
                  <a:cubicBezTo>
                    <a:pt x="5651" y="47865"/>
                    <a:pt x="6124" y="47392"/>
                    <a:pt x="6646" y="46969"/>
                  </a:cubicBezTo>
                  <a:close/>
                  <a:moveTo>
                    <a:pt x="6945" y="47766"/>
                  </a:moveTo>
                  <a:cubicBezTo>
                    <a:pt x="6721" y="47990"/>
                    <a:pt x="6497" y="48214"/>
                    <a:pt x="6273" y="48463"/>
                  </a:cubicBezTo>
                  <a:cubicBezTo>
                    <a:pt x="6049" y="48687"/>
                    <a:pt x="5825" y="48911"/>
                    <a:pt x="5601" y="49135"/>
                  </a:cubicBezTo>
                  <a:cubicBezTo>
                    <a:pt x="5178" y="49608"/>
                    <a:pt x="4730" y="50081"/>
                    <a:pt x="4331" y="50579"/>
                  </a:cubicBezTo>
                  <a:cubicBezTo>
                    <a:pt x="3908" y="51076"/>
                    <a:pt x="3485" y="51549"/>
                    <a:pt x="3087" y="52047"/>
                  </a:cubicBezTo>
                  <a:cubicBezTo>
                    <a:pt x="3087" y="52047"/>
                    <a:pt x="2813" y="52445"/>
                    <a:pt x="2788" y="52445"/>
                  </a:cubicBezTo>
                  <a:cubicBezTo>
                    <a:pt x="2738" y="52445"/>
                    <a:pt x="2514" y="52819"/>
                    <a:pt x="2490" y="52844"/>
                  </a:cubicBezTo>
                  <a:cubicBezTo>
                    <a:pt x="2290" y="53093"/>
                    <a:pt x="2116" y="53366"/>
                    <a:pt x="1942" y="53615"/>
                  </a:cubicBezTo>
                  <a:cubicBezTo>
                    <a:pt x="2091" y="53366"/>
                    <a:pt x="2241" y="53068"/>
                    <a:pt x="2415" y="52794"/>
                  </a:cubicBezTo>
                  <a:cubicBezTo>
                    <a:pt x="2589" y="52520"/>
                    <a:pt x="2763" y="52221"/>
                    <a:pt x="2938" y="51972"/>
                  </a:cubicBezTo>
                  <a:cubicBezTo>
                    <a:pt x="3311" y="51425"/>
                    <a:pt x="3709" y="50902"/>
                    <a:pt x="4132" y="50404"/>
                  </a:cubicBezTo>
                  <a:cubicBezTo>
                    <a:pt x="4555" y="49931"/>
                    <a:pt x="5004" y="49458"/>
                    <a:pt x="5476" y="49010"/>
                  </a:cubicBezTo>
                  <a:cubicBezTo>
                    <a:pt x="5949" y="48562"/>
                    <a:pt x="6422" y="48139"/>
                    <a:pt x="6945" y="47766"/>
                  </a:cubicBezTo>
                  <a:close/>
                  <a:moveTo>
                    <a:pt x="7244" y="48637"/>
                  </a:moveTo>
                  <a:lnTo>
                    <a:pt x="7244" y="48637"/>
                  </a:lnTo>
                  <a:cubicBezTo>
                    <a:pt x="7020" y="48836"/>
                    <a:pt x="6796" y="49035"/>
                    <a:pt x="6572" y="49234"/>
                  </a:cubicBezTo>
                  <a:cubicBezTo>
                    <a:pt x="6348" y="49434"/>
                    <a:pt x="6099" y="49633"/>
                    <a:pt x="5875" y="49857"/>
                  </a:cubicBezTo>
                  <a:cubicBezTo>
                    <a:pt x="5427" y="50280"/>
                    <a:pt x="5004" y="50703"/>
                    <a:pt x="4555" y="51151"/>
                  </a:cubicBezTo>
                  <a:cubicBezTo>
                    <a:pt x="4132" y="51574"/>
                    <a:pt x="3734" y="52022"/>
                    <a:pt x="3311" y="52495"/>
                  </a:cubicBezTo>
                  <a:cubicBezTo>
                    <a:pt x="3286" y="52495"/>
                    <a:pt x="3037" y="52844"/>
                    <a:pt x="3012" y="52844"/>
                  </a:cubicBezTo>
                  <a:cubicBezTo>
                    <a:pt x="2987" y="52844"/>
                    <a:pt x="2738" y="53192"/>
                    <a:pt x="2689" y="53192"/>
                  </a:cubicBezTo>
                  <a:cubicBezTo>
                    <a:pt x="2490" y="53441"/>
                    <a:pt x="2315" y="53690"/>
                    <a:pt x="2116" y="53939"/>
                  </a:cubicBezTo>
                  <a:cubicBezTo>
                    <a:pt x="2265" y="53665"/>
                    <a:pt x="2440" y="53391"/>
                    <a:pt x="2614" y="53117"/>
                  </a:cubicBezTo>
                  <a:cubicBezTo>
                    <a:pt x="2788" y="52869"/>
                    <a:pt x="2962" y="52595"/>
                    <a:pt x="3162" y="52346"/>
                  </a:cubicBezTo>
                  <a:cubicBezTo>
                    <a:pt x="3535" y="51873"/>
                    <a:pt x="3958" y="51400"/>
                    <a:pt x="4406" y="50952"/>
                  </a:cubicBezTo>
                  <a:cubicBezTo>
                    <a:pt x="4829" y="50504"/>
                    <a:pt x="5302" y="50106"/>
                    <a:pt x="5775" y="49707"/>
                  </a:cubicBezTo>
                  <a:cubicBezTo>
                    <a:pt x="6223" y="49309"/>
                    <a:pt x="6721" y="48961"/>
                    <a:pt x="7244" y="48637"/>
                  </a:cubicBezTo>
                  <a:close/>
                  <a:moveTo>
                    <a:pt x="7542" y="49458"/>
                  </a:moveTo>
                  <a:cubicBezTo>
                    <a:pt x="7294" y="49633"/>
                    <a:pt x="7069" y="49807"/>
                    <a:pt x="6845" y="49981"/>
                  </a:cubicBezTo>
                  <a:cubicBezTo>
                    <a:pt x="6597" y="50180"/>
                    <a:pt x="6373" y="50355"/>
                    <a:pt x="6149" y="50529"/>
                  </a:cubicBezTo>
                  <a:cubicBezTo>
                    <a:pt x="5700" y="50902"/>
                    <a:pt x="5228" y="51275"/>
                    <a:pt x="4804" y="51674"/>
                  </a:cubicBezTo>
                  <a:cubicBezTo>
                    <a:pt x="4356" y="52047"/>
                    <a:pt x="3933" y="52470"/>
                    <a:pt x="3510" y="52893"/>
                  </a:cubicBezTo>
                  <a:cubicBezTo>
                    <a:pt x="3460" y="52893"/>
                    <a:pt x="3236" y="53192"/>
                    <a:pt x="3186" y="53192"/>
                  </a:cubicBezTo>
                  <a:cubicBezTo>
                    <a:pt x="3162" y="53192"/>
                    <a:pt x="2938" y="53516"/>
                    <a:pt x="2888" y="53516"/>
                  </a:cubicBezTo>
                  <a:cubicBezTo>
                    <a:pt x="2664" y="53740"/>
                    <a:pt x="2490" y="53964"/>
                    <a:pt x="2265" y="54188"/>
                  </a:cubicBezTo>
                  <a:cubicBezTo>
                    <a:pt x="2440" y="53939"/>
                    <a:pt x="2614" y="53690"/>
                    <a:pt x="2788" y="53441"/>
                  </a:cubicBezTo>
                  <a:cubicBezTo>
                    <a:pt x="2987" y="53192"/>
                    <a:pt x="3162" y="52968"/>
                    <a:pt x="3386" y="52744"/>
                  </a:cubicBezTo>
                  <a:cubicBezTo>
                    <a:pt x="3759" y="52296"/>
                    <a:pt x="4207" y="51873"/>
                    <a:pt x="4655" y="51475"/>
                  </a:cubicBezTo>
                  <a:cubicBezTo>
                    <a:pt x="5103" y="51076"/>
                    <a:pt x="5551" y="50703"/>
                    <a:pt x="6049" y="50379"/>
                  </a:cubicBezTo>
                  <a:cubicBezTo>
                    <a:pt x="6522" y="50031"/>
                    <a:pt x="7020" y="49732"/>
                    <a:pt x="7542" y="49458"/>
                  </a:cubicBezTo>
                  <a:close/>
                  <a:moveTo>
                    <a:pt x="7816" y="50280"/>
                  </a:moveTo>
                  <a:lnTo>
                    <a:pt x="7816" y="50280"/>
                  </a:lnTo>
                  <a:cubicBezTo>
                    <a:pt x="7592" y="50429"/>
                    <a:pt x="7343" y="50603"/>
                    <a:pt x="7119" y="50728"/>
                  </a:cubicBezTo>
                  <a:cubicBezTo>
                    <a:pt x="6870" y="50877"/>
                    <a:pt x="6646" y="51051"/>
                    <a:pt x="6422" y="51201"/>
                  </a:cubicBezTo>
                  <a:cubicBezTo>
                    <a:pt x="5949" y="51524"/>
                    <a:pt x="5476" y="51848"/>
                    <a:pt x="5028" y="52196"/>
                  </a:cubicBezTo>
                  <a:cubicBezTo>
                    <a:pt x="4605" y="52545"/>
                    <a:pt x="4132" y="52893"/>
                    <a:pt x="3709" y="53267"/>
                  </a:cubicBezTo>
                  <a:cubicBezTo>
                    <a:pt x="3659" y="53267"/>
                    <a:pt x="3435" y="53541"/>
                    <a:pt x="3386" y="53565"/>
                  </a:cubicBezTo>
                  <a:cubicBezTo>
                    <a:pt x="3361" y="53590"/>
                    <a:pt x="3137" y="53839"/>
                    <a:pt x="3087" y="53864"/>
                  </a:cubicBezTo>
                  <a:cubicBezTo>
                    <a:pt x="2863" y="54063"/>
                    <a:pt x="2664" y="54262"/>
                    <a:pt x="2465" y="54486"/>
                  </a:cubicBezTo>
                  <a:cubicBezTo>
                    <a:pt x="2614" y="54238"/>
                    <a:pt x="2788" y="53989"/>
                    <a:pt x="2987" y="53765"/>
                  </a:cubicBezTo>
                  <a:cubicBezTo>
                    <a:pt x="3186" y="53541"/>
                    <a:pt x="3386" y="53317"/>
                    <a:pt x="3585" y="53142"/>
                  </a:cubicBezTo>
                  <a:cubicBezTo>
                    <a:pt x="4008" y="52719"/>
                    <a:pt x="4431" y="52346"/>
                    <a:pt x="4904" y="51997"/>
                  </a:cubicBezTo>
                  <a:cubicBezTo>
                    <a:pt x="5352" y="51649"/>
                    <a:pt x="5825" y="51325"/>
                    <a:pt x="6323" y="51051"/>
                  </a:cubicBezTo>
                  <a:cubicBezTo>
                    <a:pt x="6796" y="50753"/>
                    <a:pt x="7318" y="50504"/>
                    <a:pt x="7816" y="50280"/>
                  </a:cubicBezTo>
                  <a:close/>
                  <a:moveTo>
                    <a:pt x="31537" y="52022"/>
                  </a:moveTo>
                  <a:lnTo>
                    <a:pt x="31537" y="52022"/>
                  </a:lnTo>
                  <a:cubicBezTo>
                    <a:pt x="31189" y="52968"/>
                    <a:pt x="30741" y="53839"/>
                    <a:pt x="30168" y="54661"/>
                  </a:cubicBezTo>
                  <a:cubicBezTo>
                    <a:pt x="29546" y="53740"/>
                    <a:pt x="28849" y="52893"/>
                    <a:pt x="28078" y="52097"/>
                  </a:cubicBezTo>
                  <a:lnTo>
                    <a:pt x="28078" y="52097"/>
                  </a:lnTo>
                  <a:cubicBezTo>
                    <a:pt x="28078" y="52097"/>
                    <a:pt x="29013" y="52839"/>
                    <a:pt x="30021" y="52839"/>
                  </a:cubicBezTo>
                  <a:cubicBezTo>
                    <a:pt x="30547" y="52839"/>
                    <a:pt x="31094" y="52637"/>
                    <a:pt x="31537" y="52022"/>
                  </a:cubicBezTo>
                  <a:close/>
                  <a:moveTo>
                    <a:pt x="8115" y="51101"/>
                  </a:moveTo>
                  <a:cubicBezTo>
                    <a:pt x="7891" y="51226"/>
                    <a:pt x="7642" y="51350"/>
                    <a:pt x="7393" y="51500"/>
                  </a:cubicBezTo>
                  <a:cubicBezTo>
                    <a:pt x="7169" y="51624"/>
                    <a:pt x="6920" y="51748"/>
                    <a:pt x="6671" y="51873"/>
                  </a:cubicBezTo>
                  <a:cubicBezTo>
                    <a:pt x="6198" y="52147"/>
                    <a:pt x="5750" y="52445"/>
                    <a:pt x="5277" y="52744"/>
                  </a:cubicBezTo>
                  <a:cubicBezTo>
                    <a:pt x="4804" y="53018"/>
                    <a:pt x="4356" y="53366"/>
                    <a:pt x="3908" y="53665"/>
                  </a:cubicBezTo>
                  <a:cubicBezTo>
                    <a:pt x="3834" y="53690"/>
                    <a:pt x="3635" y="53889"/>
                    <a:pt x="3585" y="53914"/>
                  </a:cubicBezTo>
                  <a:cubicBezTo>
                    <a:pt x="3510" y="53939"/>
                    <a:pt x="3311" y="54163"/>
                    <a:pt x="3261" y="54188"/>
                  </a:cubicBezTo>
                  <a:cubicBezTo>
                    <a:pt x="3037" y="54362"/>
                    <a:pt x="2838" y="54536"/>
                    <a:pt x="2614" y="54735"/>
                  </a:cubicBezTo>
                  <a:cubicBezTo>
                    <a:pt x="2788" y="54511"/>
                    <a:pt x="2987" y="54312"/>
                    <a:pt x="3186" y="54113"/>
                  </a:cubicBezTo>
                  <a:lnTo>
                    <a:pt x="3186" y="54088"/>
                  </a:lnTo>
                  <a:cubicBezTo>
                    <a:pt x="3361" y="53889"/>
                    <a:pt x="3585" y="53690"/>
                    <a:pt x="3809" y="53516"/>
                  </a:cubicBezTo>
                  <a:cubicBezTo>
                    <a:pt x="4232" y="53142"/>
                    <a:pt x="4680" y="52819"/>
                    <a:pt x="5153" y="52495"/>
                  </a:cubicBezTo>
                  <a:cubicBezTo>
                    <a:pt x="5626" y="52196"/>
                    <a:pt x="6099" y="51948"/>
                    <a:pt x="6597" y="51699"/>
                  </a:cubicBezTo>
                  <a:cubicBezTo>
                    <a:pt x="7094" y="51475"/>
                    <a:pt x="7592" y="51275"/>
                    <a:pt x="8115" y="51101"/>
                  </a:cubicBezTo>
                  <a:close/>
                  <a:moveTo>
                    <a:pt x="8438" y="51948"/>
                  </a:moveTo>
                  <a:cubicBezTo>
                    <a:pt x="8190" y="52047"/>
                    <a:pt x="7941" y="52147"/>
                    <a:pt x="7692" y="52246"/>
                  </a:cubicBezTo>
                  <a:lnTo>
                    <a:pt x="6970" y="52570"/>
                  </a:lnTo>
                  <a:cubicBezTo>
                    <a:pt x="6472" y="52794"/>
                    <a:pt x="5999" y="53018"/>
                    <a:pt x="5526" y="53267"/>
                  </a:cubicBezTo>
                  <a:cubicBezTo>
                    <a:pt x="5053" y="53516"/>
                    <a:pt x="4580" y="53789"/>
                    <a:pt x="4132" y="54088"/>
                  </a:cubicBezTo>
                  <a:cubicBezTo>
                    <a:pt x="4033" y="54088"/>
                    <a:pt x="3859" y="54287"/>
                    <a:pt x="3784" y="54287"/>
                  </a:cubicBezTo>
                  <a:cubicBezTo>
                    <a:pt x="3709" y="54312"/>
                    <a:pt x="3535" y="54511"/>
                    <a:pt x="3435" y="54536"/>
                  </a:cubicBezTo>
                  <a:cubicBezTo>
                    <a:pt x="3211" y="54686"/>
                    <a:pt x="2987" y="54835"/>
                    <a:pt x="2763" y="55009"/>
                  </a:cubicBezTo>
                  <a:lnTo>
                    <a:pt x="2763" y="54984"/>
                  </a:lnTo>
                  <a:cubicBezTo>
                    <a:pt x="2962" y="54785"/>
                    <a:pt x="3162" y="54586"/>
                    <a:pt x="3361" y="54412"/>
                  </a:cubicBezTo>
                  <a:cubicBezTo>
                    <a:pt x="3560" y="54238"/>
                    <a:pt x="3784" y="54063"/>
                    <a:pt x="4008" y="53889"/>
                  </a:cubicBezTo>
                  <a:cubicBezTo>
                    <a:pt x="4456" y="53565"/>
                    <a:pt x="4929" y="53292"/>
                    <a:pt x="5402" y="53043"/>
                  </a:cubicBezTo>
                  <a:cubicBezTo>
                    <a:pt x="5900" y="52769"/>
                    <a:pt x="6397" y="52545"/>
                    <a:pt x="6895" y="52371"/>
                  </a:cubicBezTo>
                  <a:cubicBezTo>
                    <a:pt x="7393" y="52172"/>
                    <a:pt x="7916" y="52047"/>
                    <a:pt x="8438" y="51948"/>
                  </a:cubicBezTo>
                  <a:close/>
                  <a:moveTo>
                    <a:pt x="8737" y="52769"/>
                  </a:moveTo>
                  <a:lnTo>
                    <a:pt x="8737" y="52769"/>
                  </a:lnTo>
                  <a:cubicBezTo>
                    <a:pt x="8488" y="52844"/>
                    <a:pt x="8214" y="52918"/>
                    <a:pt x="7966" y="52993"/>
                  </a:cubicBezTo>
                  <a:lnTo>
                    <a:pt x="7244" y="53242"/>
                  </a:lnTo>
                  <a:cubicBezTo>
                    <a:pt x="6746" y="53416"/>
                    <a:pt x="6248" y="53590"/>
                    <a:pt x="5775" y="53789"/>
                  </a:cubicBezTo>
                  <a:cubicBezTo>
                    <a:pt x="5277" y="54014"/>
                    <a:pt x="4804" y="54238"/>
                    <a:pt x="4331" y="54462"/>
                  </a:cubicBezTo>
                  <a:cubicBezTo>
                    <a:pt x="4232" y="54486"/>
                    <a:pt x="4083" y="54636"/>
                    <a:pt x="3983" y="54661"/>
                  </a:cubicBezTo>
                  <a:cubicBezTo>
                    <a:pt x="3883" y="54686"/>
                    <a:pt x="3734" y="54835"/>
                    <a:pt x="3635" y="54860"/>
                  </a:cubicBezTo>
                  <a:cubicBezTo>
                    <a:pt x="3386" y="54984"/>
                    <a:pt x="3162" y="55134"/>
                    <a:pt x="2938" y="55283"/>
                  </a:cubicBezTo>
                  <a:cubicBezTo>
                    <a:pt x="3137" y="55109"/>
                    <a:pt x="3336" y="54910"/>
                    <a:pt x="3560" y="54760"/>
                  </a:cubicBezTo>
                  <a:lnTo>
                    <a:pt x="3560" y="54735"/>
                  </a:lnTo>
                  <a:cubicBezTo>
                    <a:pt x="3784" y="54586"/>
                    <a:pt x="4008" y="54412"/>
                    <a:pt x="4232" y="54287"/>
                  </a:cubicBezTo>
                  <a:cubicBezTo>
                    <a:pt x="4680" y="54014"/>
                    <a:pt x="5178" y="53765"/>
                    <a:pt x="5676" y="53565"/>
                  </a:cubicBezTo>
                  <a:cubicBezTo>
                    <a:pt x="6173" y="53341"/>
                    <a:pt x="6671" y="53192"/>
                    <a:pt x="7194" y="53068"/>
                  </a:cubicBezTo>
                  <a:cubicBezTo>
                    <a:pt x="7692" y="52918"/>
                    <a:pt x="8214" y="52819"/>
                    <a:pt x="8737" y="52769"/>
                  </a:cubicBezTo>
                  <a:close/>
                  <a:moveTo>
                    <a:pt x="9011" y="53590"/>
                  </a:moveTo>
                  <a:cubicBezTo>
                    <a:pt x="8762" y="53640"/>
                    <a:pt x="8513" y="53690"/>
                    <a:pt x="8264" y="53740"/>
                  </a:cubicBezTo>
                  <a:lnTo>
                    <a:pt x="7493" y="53914"/>
                  </a:lnTo>
                  <a:cubicBezTo>
                    <a:pt x="6995" y="54014"/>
                    <a:pt x="6497" y="54163"/>
                    <a:pt x="5999" y="54312"/>
                  </a:cubicBezTo>
                  <a:cubicBezTo>
                    <a:pt x="5501" y="54486"/>
                    <a:pt x="5004" y="54661"/>
                    <a:pt x="4531" y="54860"/>
                  </a:cubicBezTo>
                  <a:cubicBezTo>
                    <a:pt x="4431" y="54885"/>
                    <a:pt x="4282" y="54984"/>
                    <a:pt x="4157" y="55009"/>
                  </a:cubicBezTo>
                  <a:cubicBezTo>
                    <a:pt x="4058" y="55034"/>
                    <a:pt x="3908" y="55158"/>
                    <a:pt x="3809" y="55183"/>
                  </a:cubicBezTo>
                  <a:cubicBezTo>
                    <a:pt x="3560" y="55283"/>
                    <a:pt x="3336" y="55407"/>
                    <a:pt x="3087" y="55532"/>
                  </a:cubicBezTo>
                  <a:cubicBezTo>
                    <a:pt x="3311" y="55383"/>
                    <a:pt x="3510" y="55233"/>
                    <a:pt x="3734" y="55084"/>
                  </a:cubicBezTo>
                  <a:lnTo>
                    <a:pt x="3759" y="55059"/>
                  </a:lnTo>
                  <a:cubicBezTo>
                    <a:pt x="3983" y="54910"/>
                    <a:pt x="4207" y="54785"/>
                    <a:pt x="4456" y="54686"/>
                  </a:cubicBezTo>
                  <a:cubicBezTo>
                    <a:pt x="4929" y="54437"/>
                    <a:pt x="5427" y="54238"/>
                    <a:pt x="5924" y="54088"/>
                  </a:cubicBezTo>
                  <a:cubicBezTo>
                    <a:pt x="6422" y="53914"/>
                    <a:pt x="6945" y="53789"/>
                    <a:pt x="7468" y="53715"/>
                  </a:cubicBezTo>
                  <a:cubicBezTo>
                    <a:pt x="7966" y="53615"/>
                    <a:pt x="8488" y="53590"/>
                    <a:pt x="9011" y="53590"/>
                  </a:cubicBezTo>
                  <a:close/>
                  <a:moveTo>
                    <a:pt x="33081" y="48861"/>
                  </a:moveTo>
                  <a:lnTo>
                    <a:pt x="33081" y="48861"/>
                  </a:lnTo>
                  <a:cubicBezTo>
                    <a:pt x="33006" y="49458"/>
                    <a:pt x="32882" y="50056"/>
                    <a:pt x="32707" y="50628"/>
                  </a:cubicBezTo>
                  <a:cubicBezTo>
                    <a:pt x="32533" y="51226"/>
                    <a:pt x="32309" y="51773"/>
                    <a:pt x="32085" y="52346"/>
                  </a:cubicBezTo>
                  <a:cubicBezTo>
                    <a:pt x="31836" y="52893"/>
                    <a:pt x="31587" y="53441"/>
                    <a:pt x="31313" y="53989"/>
                  </a:cubicBezTo>
                  <a:lnTo>
                    <a:pt x="30890" y="54785"/>
                  </a:lnTo>
                  <a:cubicBezTo>
                    <a:pt x="30716" y="55059"/>
                    <a:pt x="30567" y="55308"/>
                    <a:pt x="30417" y="55557"/>
                  </a:cubicBezTo>
                  <a:cubicBezTo>
                    <a:pt x="30641" y="55009"/>
                    <a:pt x="30890" y="54462"/>
                    <a:pt x="31139" y="53889"/>
                  </a:cubicBezTo>
                  <a:cubicBezTo>
                    <a:pt x="31363" y="53341"/>
                    <a:pt x="31612" y="52794"/>
                    <a:pt x="31836" y="52246"/>
                  </a:cubicBezTo>
                  <a:cubicBezTo>
                    <a:pt x="32060" y="51674"/>
                    <a:pt x="32284" y="51126"/>
                    <a:pt x="32508" y="50554"/>
                  </a:cubicBezTo>
                  <a:cubicBezTo>
                    <a:pt x="32608" y="50280"/>
                    <a:pt x="32707" y="50006"/>
                    <a:pt x="32807" y="49707"/>
                  </a:cubicBezTo>
                  <a:cubicBezTo>
                    <a:pt x="32931" y="49434"/>
                    <a:pt x="33006" y="49135"/>
                    <a:pt x="33081" y="48861"/>
                  </a:cubicBezTo>
                  <a:close/>
                  <a:moveTo>
                    <a:pt x="8332" y="54360"/>
                  </a:moveTo>
                  <a:cubicBezTo>
                    <a:pt x="8648" y="54360"/>
                    <a:pt x="8962" y="54381"/>
                    <a:pt x="9285" y="54412"/>
                  </a:cubicBezTo>
                  <a:cubicBezTo>
                    <a:pt x="9036" y="54437"/>
                    <a:pt x="8762" y="54462"/>
                    <a:pt x="8513" y="54486"/>
                  </a:cubicBezTo>
                  <a:lnTo>
                    <a:pt x="7742" y="54586"/>
                  </a:lnTo>
                  <a:cubicBezTo>
                    <a:pt x="7244" y="54661"/>
                    <a:pt x="6721" y="54735"/>
                    <a:pt x="6223" y="54860"/>
                  </a:cubicBezTo>
                  <a:cubicBezTo>
                    <a:pt x="5700" y="54959"/>
                    <a:pt x="5203" y="55109"/>
                    <a:pt x="4705" y="55258"/>
                  </a:cubicBezTo>
                  <a:cubicBezTo>
                    <a:pt x="4605" y="55283"/>
                    <a:pt x="4456" y="55333"/>
                    <a:pt x="4331" y="55383"/>
                  </a:cubicBezTo>
                  <a:cubicBezTo>
                    <a:pt x="4232" y="55407"/>
                    <a:pt x="4083" y="55482"/>
                    <a:pt x="3983" y="55507"/>
                  </a:cubicBezTo>
                  <a:cubicBezTo>
                    <a:pt x="3734" y="55607"/>
                    <a:pt x="3485" y="55706"/>
                    <a:pt x="3236" y="55831"/>
                  </a:cubicBezTo>
                  <a:cubicBezTo>
                    <a:pt x="3485" y="55681"/>
                    <a:pt x="3709" y="55532"/>
                    <a:pt x="3933" y="55407"/>
                  </a:cubicBezTo>
                  <a:cubicBezTo>
                    <a:pt x="4182" y="55258"/>
                    <a:pt x="4406" y="55158"/>
                    <a:pt x="4655" y="55059"/>
                  </a:cubicBezTo>
                  <a:cubicBezTo>
                    <a:pt x="5153" y="54860"/>
                    <a:pt x="5651" y="54710"/>
                    <a:pt x="6173" y="54611"/>
                  </a:cubicBezTo>
                  <a:cubicBezTo>
                    <a:pt x="6696" y="54486"/>
                    <a:pt x="7219" y="54412"/>
                    <a:pt x="7742" y="54387"/>
                  </a:cubicBezTo>
                  <a:cubicBezTo>
                    <a:pt x="7941" y="54368"/>
                    <a:pt x="8137" y="54360"/>
                    <a:pt x="8332" y="54360"/>
                  </a:cubicBezTo>
                  <a:close/>
                  <a:moveTo>
                    <a:pt x="7623" y="55050"/>
                  </a:moveTo>
                  <a:cubicBezTo>
                    <a:pt x="7754" y="55050"/>
                    <a:pt x="7885" y="55053"/>
                    <a:pt x="8015" y="55059"/>
                  </a:cubicBezTo>
                  <a:cubicBezTo>
                    <a:pt x="8563" y="55059"/>
                    <a:pt x="9086" y="55134"/>
                    <a:pt x="9608" y="55233"/>
                  </a:cubicBezTo>
                  <a:cubicBezTo>
                    <a:pt x="9061" y="55233"/>
                    <a:pt x="8538" y="55258"/>
                    <a:pt x="8015" y="55283"/>
                  </a:cubicBezTo>
                  <a:lnTo>
                    <a:pt x="8015" y="55258"/>
                  </a:lnTo>
                  <a:cubicBezTo>
                    <a:pt x="7493" y="55283"/>
                    <a:pt x="6995" y="55333"/>
                    <a:pt x="6472" y="55383"/>
                  </a:cubicBezTo>
                  <a:cubicBezTo>
                    <a:pt x="5427" y="55507"/>
                    <a:pt x="4406" y="55731"/>
                    <a:pt x="3410" y="56079"/>
                  </a:cubicBezTo>
                  <a:cubicBezTo>
                    <a:pt x="3659" y="55955"/>
                    <a:pt x="3883" y="55831"/>
                    <a:pt x="4132" y="55731"/>
                  </a:cubicBezTo>
                  <a:cubicBezTo>
                    <a:pt x="4381" y="55607"/>
                    <a:pt x="4630" y="55532"/>
                    <a:pt x="4879" y="55457"/>
                  </a:cubicBezTo>
                  <a:cubicBezTo>
                    <a:pt x="5377" y="55308"/>
                    <a:pt x="5900" y="55183"/>
                    <a:pt x="6447" y="55134"/>
                  </a:cubicBezTo>
                  <a:cubicBezTo>
                    <a:pt x="6839" y="55078"/>
                    <a:pt x="7231" y="55050"/>
                    <a:pt x="7623" y="55050"/>
                  </a:cubicBezTo>
                  <a:close/>
                  <a:moveTo>
                    <a:pt x="14412" y="41767"/>
                  </a:moveTo>
                  <a:cubicBezTo>
                    <a:pt x="15060" y="42240"/>
                    <a:pt x="15707" y="42738"/>
                    <a:pt x="16354" y="43236"/>
                  </a:cubicBezTo>
                  <a:cubicBezTo>
                    <a:pt x="17001" y="43709"/>
                    <a:pt x="17623" y="44231"/>
                    <a:pt x="18246" y="44729"/>
                  </a:cubicBezTo>
                  <a:cubicBezTo>
                    <a:pt x="18868" y="45252"/>
                    <a:pt x="19490" y="45775"/>
                    <a:pt x="20112" y="46297"/>
                  </a:cubicBezTo>
                  <a:cubicBezTo>
                    <a:pt x="20735" y="46820"/>
                    <a:pt x="21332" y="47368"/>
                    <a:pt x="21905" y="47915"/>
                  </a:cubicBezTo>
                  <a:lnTo>
                    <a:pt x="23199" y="48911"/>
                  </a:lnTo>
                  <a:cubicBezTo>
                    <a:pt x="23622" y="49259"/>
                    <a:pt x="24045" y="49608"/>
                    <a:pt x="24443" y="49956"/>
                  </a:cubicBezTo>
                  <a:cubicBezTo>
                    <a:pt x="25265" y="50678"/>
                    <a:pt x="26061" y="51400"/>
                    <a:pt x="26808" y="52196"/>
                  </a:cubicBezTo>
                  <a:cubicBezTo>
                    <a:pt x="27555" y="52993"/>
                    <a:pt x="28277" y="53814"/>
                    <a:pt x="28924" y="54686"/>
                  </a:cubicBezTo>
                  <a:cubicBezTo>
                    <a:pt x="29223" y="55134"/>
                    <a:pt x="29546" y="55582"/>
                    <a:pt x="29820" y="56055"/>
                  </a:cubicBezTo>
                  <a:cubicBezTo>
                    <a:pt x="30094" y="56503"/>
                    <a:pt x="30343" y="56976"/>
                    <a:pt x="30567" y="57498"/>
                  </a:cubicBezTo>
                  <a:cubicBezTo>
                    <a:pt x="30318" y="57000"/>
                    <a:pt x="30069" y="56528"/>
                    <a:pt x="29745" y="56079"/>
                  </a:cubicBezTo>
                  <a:cubicBezTo>
                    <a:pt x="29596" y="55855"/>
                    <a:pt x="29447" y="55631"/>
                    <a:pt x="29297" y="55407"/>
                  </a:cubicBezTo>
                  <a:lnTo>
                    <a:pt x="28799" y="54760"/>
                  </a:lnTo>
                  <a:cubicBezTo>
                    <a:pt x="28127" y="53914"/>
                    <a:pt x="27406" y="53093"/>
                    <a:pt x="26659" y="52346"/>
                  </a:cubicBezTo>
                  <a:cubicBezTo>
                    <a:pt x="25887" y="51549"/>
                    <a:pt x="25091" y="50827"/>
                    <a:pt x="24269" y="50131"/>
                  </a:cubicBezTo>
                  <a:cubicBezTo>
                    <a:pt x="23871" y="49782"/>
                    <a:pt x="23448" y="49434"/>
                    <a:pt x="23025" y="49110"/>
                  </a:cubicBezTo>
                  <a:lnTo>
                    <a:pt x="21755" y="48114"/>
                  </a:lnTo>
                  <a:cubicBezTo>
                    <a:pt x="21183" y="47542"/>
                    <a:pt x="20585" y="46994"/>
                    <a:pt x="19963" y="46472"/>
                  </a:cubicBezTo>
                  <a:lnTo>
                    <a:pt x="18146" y="44879"/>
                  </a:lnTo>
                  <a:cubicBezTo>
                    <a:pt x="17524" y="44331"/>
                    <a:pt x="16901" y="43833"/>
                    <a:pt x="16279" y="43310"/>
                  </a:cubicBezTo>
                  <a:lnTo>
                    <a:pt x="14412" y="41767"/>
                  </a:lnTo>
                  <a:close/>
                  <a:moveTo>
                    <a:pt x="35346" y="0"/>
                  </a:moveTo>
                  <a:lnTo>
                    <a:pt x="34773" y="747"/>
                  </a:lnTo>
                  <a:cubicBezTo>
                    <a:pt x="31886" y="1145"/>
                    <a:pt x="31089" y="1319"/>
                    <a:pt x="31089" y="1319"/>
                  </a:cubicBezTo>
                  <a:lnTo>
                    <a:pt x="29696" y="2066"/>
                  </a:lnTo>
                  <a:lnTo>
                    <a:pt x="19316" y="3161"/>
                  </a:lnTo>
                  <a:lnTo>
                    <a:pt x="18221" y="2937"/>
                  </a:lnTo>
                  <a:lnTo>
                    <a:pt x="18171" y="3808"/>
                  </a:lnTo>
                  <a:cubicBezTo>
                    <a:pt x="11649" y="9732"/>
                    <a:pt x="9907" y="11350"/>
                    <a:pt x="9907" y="11350"/>
                  </a:cubicBezTo>
                  <a:cubicBezTo>
                    <a:pt x="8513" y="11873"/>
                    <a:pt x="7144" y="12446"/>
                    <a:pt x="5825" y="13118"/>
                  </a:cubicBezTo>
                  <a:lnTo>
                    <a:pt x="5900" y="13640"/>
                  </a:lnTo>
                  <a:lnTo>
                    <a:pt x="6422" y="14039"/>
                  </a:lnTo>
                  <a:cubicBezTo>
                    <a:pt x="5626" y="16329"/>
                    <a:pt x="5078" y="18693"/>
                    <a:pt x="4755" y="21108"/>
                  </a:cubicBezTo>
                  <a:cubicBezTo>
                    <a:pt x="4755" y="21108"/>
                    <a:pt x="3062" y="23024"/>
                    <a:pt x="3087" y="23198"/>
                  </a:cubicBezTo>
                  <a:cubicBezTo>
                    <a:pt x="3137" y="23373"/>
                    <a:pt x="3834" y="23821"/>
                    <a:pt x="3834" y="23821"/>
                  </a:cubicBezTo>
                  <a:cubicBezTo>
                    <a:pt x="5427" y="25837"/>
                    <a:pt x="9260" y="28102"/>
                    <a:pt x="11226" y="28326"/>
                  </a:cubicBezTo>
                  <a:cubicBezTo>
                    <a:pt x="11102" y="32757"/>
                    <a:pt x="13641" y="34823"/>
                    <a:pt x="13641" y="34823"/>
                  </a:cubicBezTo>
                  <a:cubicBezTo>
                    <a:pt x="13566" y="38556"/>
                    <a:pt x="13516" y="39178"/>
                    <a:pt x="13516" y="39178"/>
                  </a:cubicBezTo>
                  <a:cubicBezTo>
                    <a:pt x="14039" y="37561"/>
                    <a:pt x="14163" y="34798"/>
                    <a:pt x="14163" y="34798"/>
                  </a:cubicBezTo>
                  <a:lnTo>
                    <a:pt x="14163" y="34798"/>
                  </a:lnTo>
                  <a:cubicBezTo>
                    <a:pt x="14313" y="36714"/>
                    <a:pt x="14263" y="38656"/>
                    <a:pt x="13989" y="40572"/>
                  </a:cubicBezTo>
                  <a:cubicBezTo>
                    <a:pt x="13790" y="40498"/>
                    <a:pt x="13591" y="40373"/>
                    <a:pt x="13417" y="40224"/>
                  </a:cubicBezTo>
                  <a:cubicBezTo>
                    <a:pt x="12894" y="42016"/>
                    <a:pt x="11425" y="44082"/>
                    <a:pt x="11425" y="44082"/>
                  </a:cubicBezTo>
                  <a:cubicBezTo>
                    <a:pt x="10743" y="44001"/>
                    <a:pt x="10061" y="43963"/>
                    <a:pt x="9379" y="43963"/>
                  </a:cubicBezTo>
                  <a:cubicBezTo>
                    <a:pt x="8593" y="43963"/>
                    <a:pt x="7806" y="44014"/>
                    <a:pt x="7020" y="44107"/>
                  </a:cubicBezTo>
                  <a:cubicBezTo>
                    <a:pt x="6752" y="43945"/>
                    <a:pt x="6539" y="43884"/>
                    <a:pt x="6370" y="43884"/>
                  </a:cubicBezTo>
                  <a:cubicBezTo>
                    <a:pt x="5862" y="43884"/>
                    <a:pt x="5750" y="44430"/>
                    <a:pt x="5750" y="44430"/>
                  </a:cubicBezTo>
                  <a:cubicBezTo>
                    <a:pt x="5750" y="44430"/>
                    <a:pt x="75" y="51450"/>
                    <a:pt x="0" y="52769"/>
                  </a:cubicBezTo>
                  <a:cubicBezTo>
                    <a:pt x="2091" y="55756"/>
                    <a:pt x="2888" y="56702"/>
                    <a:pt x="2888" y="56702"/>
                  </a:cubicBezTo>
                  <a:cubicBezTo>
                    <a:pt x="4199" y="56264"/>
                    <a:pt x="5623" y="56077"/>
                    <a:pt x="7100" y="56077"/>
                  </a:cubicBezTo>
                  <a:cubicBezTo>
                    <a:pt x="15688" y="56077"/>
                    <a:pt x="26037" y="62402"/>
                    <a:pt x="26037" y="62402"/>
                  </a:cubicBezTo>
                  <a:cubicBezTo>
                    <a:pt x="24892" y="61356"/>
                    <a:pt x="23672" y="60411"/>
                    <a:pt x="22353" y="59564"/>
                  </a:cubicBezTo>
                  <a:lnTo>
                    <a:pt x="22353" y="59564"/>
                  </a:lnTo>
                  <a:cubicBezTo>
                    <a:pt x="27455" y="62576"/>
                    <a:pt x="30069" y="66285"/>
                    <a:pt x="30069" y="66285"/>
                  </a:cubicBezTo>
                  <a:cubicBezTo>
                    <a:pt x="32185" y="62949"/>
                    <a:pt x="37088" y="58569"/>
                    <a:pt x="37088" y="58569"/>
                  </a:cubicBezTo>
                  <a:cubicBezTo>
                    <a:pt x="35694" y="56702"/>
                    <a:pt x="34076" y="55009"/>
                    <a:pt x="32284" y="53565"/>
                  </a:cubicBezTo>
                  <a:cubicBezTo>
                    <a:pt x="33404" y="51624"/>
                    <a:pt x="33852" y="48911"/>
                    <a:pt x="33852" y="48911"/>
                  </a:cubicBezTo>
                  <a:cubicBezTo>
                    <a:pt x="33852" y="48911"/>
                    <a:pt x="33913" y="48912"/>
                    <a:pt x="34024" y="48912"/>
                  </a:cubicBezTo>
                  <a:cubicBezTo>
                    <a:pt x="34908" y="48912"/>
                    <a:pt x="38947" y="48833"/>
                    <a:pt x="40075" y="47417"/>
                  </a:cubicBezTo>
                  <a:cubicBezTo>
                    <a:pt x="40224" y="46148"/>
                    <a:pt x="40598" y="44903"/>
                    <a:pt x="41170" y="43734"/>
                  </a:cubicBezTo>
                  <a:cubicBezTo>
                    <a:pt x="41942" y="41941"/>
                    <a:pt x="42216" y="39975"/>
                    <a:pt x="41992" y="38033"/>
                  </a:cubicBezTo>
                  <a:cubicBezTo>
                    <a:pt x="41942" y="37934"/>
                    <a:pt x="42714" y="34399"/>
                    <a:pt x="43037" y="32931"/>
                  </a:cubicBezTo>
                  <a:lnTo>
                    <a:pt x="43361" y="32408"/>
                  </a:lnTo>
                  <a:cubicBezTo>
                    <a:pt x="45277" y="32060"/>
                    <a:pt x="46447" y="29073"/>
                    <a:pt x="46796" y="27131"/>
                  </a:cubicBezTo>
                  <a:lnTo>
                    <a:pt x="46845" y="27131"/>
                  </a:lnTo>
                  <a:cubicBezTo>
                    <a:pt x="46845" y="27106"/>
                    <a:pt x="46845" y="27081"/>
                    <a:pt x="46845" y="27057"/>
                  </a:cubicBezTo>
                  <a:cubicBezTo>
                    <a:pt x="46870" y="26982"/>
                    <a:pt x="46870" y="26882"/>
                    <a:pt x="46895" y="26783"/>
                  </a:cubicBezTo>
                  <a:lnTo>
                    <a:pt x="46895" y="26758"/>
                  </a:lnTo>
                  <a:lnTo>
                    <a:pt x="46895" y="26708"/>
                  </a:lnTo>
                  <a:lnTo>
                    <a:pt x="46895" y="26609"/>
                  </a:lnTo>
                  <a:lnTo>
                    <a:pt x="46895" y="26584"/>
                  </a:lnTo>
                  <a:lnTo>
                    <a:pt x="46895" y="26434"/>
                  </a:lnTo>
                  <a:lnTo>
                    <a:pt x="46895" y="26160"/>
                  </a:lnTo>
                  <a:lnTo>
                    <a:pt x="46870" y="26160"/>
                  </a:lnTo>
                  <a:cubicBezTo>
                    <a:pt x="46920" y="25314"/>
                    <a:pt x="46845" y="24642"/>
                    <a:pt x="46547" y="24194"/>
                  </a:cubicBezTo>
                  <a:cubicBezTo>
                    <a:pt x="46696" y="24095"/>
                    <a:pt x="46821" y="23945"/>
                    <a:pt x="46920" y="23796"/>
                  </a:cubicBezTo>
                  <a:cubicBezTo>
                    <a:pt x="47318" y="23622"/>
                    <a:pt x="47642" y="23298"/>
                    <a:pt x="47791" y="22875"/>
                  </a:cubicBezTo>
                  <a:lnTo>
                    <a:pt x="47592" y="22676"/>
                  </a:lnTo>
                  <a:lnTo>
                    <a:pt x="47558" y="22624"/>
                  </a:lnTo>
                  <a:lnTo>
                    <a:pt x="47558" y="22624"/>
                  </a:lnTo>
                  <a:cubicBezTo>
                    <a:pt x="47569" y="22633"/>
                    <a:pt x="47581" y="22642"/>
                    <a:pt x="47592" y="22651"/>
                  </a:cubicBezTo>
                  <a:cubicBezTo>
                    <a:pt x="47579" y="22639"/>
                    <a:pt x="47566" y="22628"/>
                    <a:pt x="47553" y="22617"/>
                  </a:cubicBezTo>
                  <a:lnTo>
                    <a:pt x="47553" y="22617"/>
                  </a:lnTo>
                  <a:lnTo>
                    <a:pt x="47393" y="22377"/>
                  </a:lnTo>
                  <a:cubicBezTo>
                    <a:pt x="46373" y="21307"/>
                    <a:pt x="45252" y="20311"/>
                    <a:pt x="44058" y="19440"/>
                  </a:cubicBezTo>
                  <a:cubicBezTo>
                    <a:pt x="44107" y="18494"/>
                    <a:pt x="44058" y="17598"/>
                    <a:pt x="44058" y="17598"/>
                  </a:cubicBezTo>
                  <a:cubicBezTo>
                    <a:pt x="43759" y="16727"/>
                    <a:pt x="43361" y="15905"/>
                    <a:pt x="42888" y="15134"/>
                  </a:cubicBezTo>
                  <a:lnTo>
                    <a:pt x="43411" y="13590"/>
                  </a:lnTo>
                  <a:lnTo>
                    <a:pt x="44356" y="12271"/>
                  </a:lnTo>
                  <a:lnTo>
                    <a:pt x="44904" y="6795"/>
                  </a:lnTo>
                  <a:lnTo>
                    <a:pt x="43635" y="6845"/>
                  </a:lnTo>
                  <a:cubicBezTo>
                    <a:pt x="41320" y="4729"/>
                    <a:pt x="38806" y="2838"/>
                    <a:pt x="36117" y="1195"/>
                  </a:cubicBezTo>
                  <a:lnTo>
                    <a:pt x="35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1" name="Google Shape;721;p36"/>
          <p:cNvGrpSpPr/>
          <p:nvPr/>
        </p:nvGrpSpPr>
        <p:grpSpPr>
          <a:xfrm rot="545337">
            <a:off x="6383335" y="2325679"/>
            <a:ext cx="2284739" cy="1525802"/>
            <a:chOff x="6729760" y="2445640"/>
            <a:chExt cx="1922826" cy="1284002"/>
          </a:xfrm>
        </p:grpSpPr>
        <p:grpSp>
          <p:nvGrpSpPr>
            <p:cNvPr id="722" name="Google Shape;722;p36"/>
            <p:cNvGrpSpPr/>
            <p:nvPr/>
          </p:nvGrpSpPr>
          <p:grpSpPr>
            <a:xfrm rot="647635">
              <a:off x="6820263" y="2616664"/>
              <a:ext cx="1742512" cy="941941"/>
              <a:chOff x="7655477" y="2698016"/>
              <a:chExt cx="2083859" cy="1126461"/>
            </a:xfrm>
          </p:grpSpPr>
          <p:sp>
            <p:nvSpPr>
              <p:cNvPr id="723" name="Google Shape;723;p36"/>
              <p:cNvSpPr/>
              <p:nvPr/>
            </p:nvSpPr>
            <p:spPr>
              <a:xfrm>
                <a:off x="8836808" y="2794655"/>
                <a:ext cx="146084" cy="52708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1195" extrusionOk="0">
                    <a:moveTo>
                      <a:pt x="51" y="0"/>
                    </a:moveTo>
                    <a:cubicBezTo>
                      <a:pt x="26" y="25"/>
                      <a:pt x="26" y="25"/>
                      <a:pt x="1" y="50"/>
                    </a:cubicBezTo>
                    <a:cubicBezTo>
                      <a:pt x="1" y="75"/>
                      <a:pt x="1" y="100"/>
                      <a:pt x="26" y="125"/>
                    </a:cubicBezTo>
                    <a:cubicBezTo>
                      <a:pt x="548" y="349"/>
                      <a:pt x="1071" y="573"/>
                      <a:pt x="1619" y="747"/>
                    </a:cubicBezTo>
                    <a:cubicBezTo>
                      <a:pt x="2141" y="921"/>
                      <a:pt x="2689" y="1071"/>
                      <a:pt x="3237" y="1195"/>
                    </a:cubicBezTo>
                    <a:cubicBezTo>
                      <a:pt x="3262" y="1195"/>
                      <a:pt x="3286" y="1170"/>
                      <a:pt x="3311" y="1145"/>
                    </a:cubicBezTo>
                    <a:cubicBezTo>
                      <a:pt x="3311" y="1120"/>
                      <a:pt x="3286" y="1095"/>
                      <a:pt x="3262" y="1095"/>
                    </a:cubicBezTo>
                    <a:cubicBezTo>
                      <a:pt x="2764" y="846"/>
                      <a:pt x="2241" y="647"/>
                      <a:pt x="1693" y="473"/>
                    </a:cubicBezTo>
                    <a:cubicBezTo>
                      <a:pt x="1171" y="274"/>
                      <a:pt x="623" y="125"/>
                      <a:pt x="51" y="25"/>
                    </a:cubicBezTo>
                    <a:lnTo>
                      <a:pt x="5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6"/>
              <p:cNvSpPr/>
              <p:nvPr/>
            </p:nvSpPr>
            <p:spPr>
              <a:xfrm>
                <a:off x="7886071" y="3398487"/>
                <a:ext cx="133954" cy="94566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2144" extrusionOk="0">
                    <a:moveTo>
                      <a:pt x="2763" y="0"/>
                    </a:moveTo>
                    <a:cubicBezTo>
                      <a:pt x="2738" y="0"/>
                      <a:pt x="2713" y="50"/>
                      <a:pt x="2713" y="75"/>
                    </a:cubicBezTo>
                    <a:cubicBezTo>
                      <a:pt x="2713" y="423"/>
                      <a:pt x="2564" y="747"/>
                      <a:pt x="2315" y="996"/>
                    </a:cubicBezTo>
                    <a:cubicBezTo>
                      <a:pt x="1917" y="1419"/>
                      <a:pt x="1344" y="1668"/>
                      <a:pt x="747" y="1668"/>
                    </a:cubicBezTo>
                    <a:cubicBezTo>
                      <a:pt x="523" y="1668"/>
                      <a:pt x="299" y="1643"/>
                      <a:pt x="75" y="1593"/>
                    </a:cubicBezTo>
                    <a:cubicBezTo>
                      <a:pt x="50" y="1593"/>
                      <a:pt x="25" y="1593"/>
                      <a:pt x="25" y="1618"/>
                    </a:cubicBezTo>
                    <a:cubicBezTo>
                      <a:pt x="0" y="1643"/>
                      <a:pt x="0" y="1668"/>
                      <a:pt x="25" y="1668"/>
                    </a:cubicBezTo>
                    <a:cubicBezTo>
                      <a:pt x="352" y="1971"/>
                      <a:pt x="765" y="2143"/>
                      <a:pt x="1205" y="2143"/>
                    </a:cubicBezTo>
                    <a:cubicBezTo>
                      <a:pt x="1235" y="2143"/>
                      <a:pt x="1265" y="2142"/>
                      <a:pt x="1294" y="2141"/>
                    </a:cubicBezTo>
                    <a:cubicBezTo>
                      <a:pt x="2016" y="2116"/>
                      <a:pt x="2639" y="1743"/>
                      <a:pt x="3012" y="1145"/>
                    </a:cubicBezTo>
                    <a:cubicBezTo>
                      <a:pt x="3037" y="747"/>
                      <a:pt x="2987" y="374"/>
                      <a:pt x="2813" y="50"/>
                    </a:cubicBezTo>
                    <a:cubicBezTo>
                      <a:pt x="2813" y="25"/>
                      <a:pt x="2788" y="0"/>
                      <a:pt x="27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7893745" y="3380932"/>
                <a:ext cx="79085" cy="61795"/>
              </a:xfrm>
              <a:custGeom>
                <a:avLst/>
                <a:gdLst/>
                <a:ahLst/>
                <a:cxnLst/>
                <a:rect l="l" t="t" r="r" b="b"/>
                <a:pathLst>
                  <a:path w="1793" h="1401" extrusionOk="0">
                    <a:moveTo>
                      <a:pt x="872" y="0"/>
                    </a:moveTo>
                    <a:cubicBezTo>
                      <a:pt x="797" y="0"/>
                      <a:pt x="722" y="25"/>
                      <a:pt x="672" y="25"/>
                    </a:cubicBezTo>
                    <a:cubicBezTo>
                      <a:pt x="648" y="25"/>
                      <a:pt x="623" y="50"/>
                      <a:pt x="623" y="75"/>
                    </a:cubicBezTo>
                    <a:cubicBezTo>
                      <a:pt x="623" y="100"/>
                      <a:pt x="623" y="124"/>
                      <a:pt x="648" y="124"/>
                    </a:cubicBezTo>
                    <a:cubicBezTo>
                      <a:pt x="772" y="174"/>
                      <a:pt x="847" y="299"/>
                      <a:pt x="847" y="423"/>
                    </a:cubicBezTo>
                    <a:cubicBezTo>
                      <a:pt x="847" y="622"/>
                      <a:pt x="598" y="797"/>
                      <a:pt x="299" y="797"/>
                    </a:cubicBezTo>
                    <a:cubicBezTo>
                      <a:pt x="224" y="797"/>
                      <a:pt x="150" y="797"/>
                      <a:pt x="75" y="772"/>
                    </a:cubicBezTo>
                    <a:lnTo>
                      <a:pt x="50" y="772"/>
                    </a:lnTo>
                    <a:cubicBezTo>
                      <a:pt x="25" y="772"/>
                      <a:pt x="25" y="772"/>
                      <a:pt x="0" y="797"/>
                    </a:cubicBezTo>
                    <a:cubicBezTo>
                      <a:pt x="0" y="797"/>
                      <a:pt x="0" y="821"/>
                      <a:pt x="0" y="846"/>
                    </a:cubicBezTo>
                    <a:cubicBezTo>
                      <a:pt x="137" y="1165"/>
                      <a:pt x="461" y="1400"/>
                      <a:pt x="800" y="1400"/>
                    </a:cubicBezTo>
                    <a:cubicBezTo>
                      <a:pt x="832" y="1400"/>
                      <a:pt x="864" y="1398"/>
                      <a:pt x="896" y="1394"/>
                    </a:cubicBezTo>
                    <a:cubicBezTo>
                      <a:pt x="1394" y="1394"/>
                      <a:pt x="1792" y="1095"/>
                      <a:pt x="1792" y="697"/>
                    </a:cubicBezTo>
                    <a:cubicBezTo>
                      <a:pt x="1792" y="299"/>
                      <a:pt x="1369" y="0"/>
                      <a:pt x="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6"/>
              <p:cNvSpPr/>
              <p:nvPr/>
            </p:nvSpPr>
            <p:spPr>
              <a:xfrm>
                <a:off x="8047460" y="2985685"/>
                <a:ext cx="601670" cy="532510"/>
              </a:xfrm>
              <a:custGeom>
                <a:avLst/>
                <a:gdLst/>
                <a:ahLst/>
                <a:cxnLst/>
                <a:rect l="l" t="t" r="r" b="b"/>
                <a:pathLst>
                  <a:path w="13641" h="12073" extrusionOk="0">
                    <a:moveTo>
                      <a:pt x="11998" y="4804"/>
                    </a:moveTo>
                    <a:lnTo>
                      <a:pt x="11998" y="4804"/>
                    </a:lnTo>
                    <a:cubicBezTo>
                      <a:pt x="11973" y="5003"/>
                      <a:pt x="11898" y="5227"/>
                      <a:pt x="11848" y="5426"/>
                    </a:cubicBezTo>
                    <a:lnTo>
                      <a:pt x="11798" y="5526"/>
                    </a:lnTo>
                    <a:cubicBezTo>
                      <a:pt x="11774" y="5601"/>
                      <a:pt x="11749" y="5675"/>
                      <a:pt x="11724" y="5775"/>
                    </a:cubicBezTo>
                    <a:cubicBezTo>
                      <a:pt x="11674" y="5850"/>
                      <a:pt x="11649" y="5924"/>
                      <a:pt x="11599" y="6024"/>
                    </a:cubicBezTo>
                    <a:lnTo>
                      <a:pt x="11574" y="6099"/>
                    </a:lnTo>
                    <a:lnTo>
                      <a:pt x="11525" y="6198"/>
                    </a:lnTo>
                    <a:cubicBezTo>
                      <a:pt x="11475" y="6273"/>
                      <a:pt x="11425" y="6347"/>
                      <a:pt x="11375" y="6447"/>
                    </a:cubicBezTo>
                    <a:cubicBezTo>
                      <a:pt x="11326" y="6522"/>
                      <a:pt x="11276" y="6596"/>
                      <a:pt x="11226" y="6671"/>
                    </a:cubicBezTo>
                    <a:lnTo>
                      <a:pt x="11201" y="6746"/>
                    </a:lnTo>
                    <a:cubicBezTo>
                      <a:pt x="11077" y="6920"/>
                      <a:pt x="10952" y="7094"/>
                      <a:pt x="10803" y="7244"/>
                    </a:cubicBezTo>
                    <a:cubicBezTo>
                      <a:pt x="10902" y="7069"/>
                      <a:pt x="11027" y="6870"/>
                      <a:pt x="11151" y="6696"/>
                    </a:cubicBezTo>
                    <a:lnTo>
                      <a:pt x="11176" y="6646"/>
                    </a:lnTo>
                    <a:cubicBezTo>
                      <a:pt x="11226" y="6547"/>
                      <a:pt x="11276" y="6472"/>
                      <a:pt x="11326" y="6397"/>
                    </a:cubicBezTo>
                    <a:cubicBezTo>
                      <a:pt x="11350" y="6323"/>
                      <a:pt x="11400" y="6223"/>
                      <a:pt x="11450" y="6148"/>
                    </a:cubicBezTo>
                    <a:lnTo>
                      <a:pt x="11500" y="6074"/>
                    </a:lnTo>
                    <a:lnTo>
                      <a:pt x="11525" y="5974"/>
                    </a:lnTo>
                    <a:cubicBezTo>
                      <a:pt x="11574" y="5899"/>
                      <a:pt x="11599" y="5825"/>
                      <a:pt x="11649" y="5725"/>
                    </a:cubicBezTo>
                    <a:cubicBezTo>
                      <a:pt x="11674" y="5651"/>
                      <a:pt x="11749" y="5501"/>
                      <a:pt x="11774" y="5402"/>
                    </a:cubicBezTo>
                    <a:cubicBezTo>
                      <a:pt x="11848" y="5202"/>
                      <a:pt x="11948" y="4978"/>
                      <a:pt x="11998" y="4804"/>
                    </a:cubicBezTo>
                    <a:close/>
                    <a:moveTo>
                      <a:pt x="8289" y="9459"/>
                    </a:moveTo>
                    <a:lnTo>
                      <a:pt x="8289" y="9459"/>
                    </a:lnTo>
                    <a:cubicBezTo>
                      <a:pt x="8015" y="9658"/>
                      <a:pt x="7716" y="9832"/>
                      <a:pt x="7418" y="9982"/>
                    </a:cubicBezTo>
                    <a:cubicBezTo>
                      <a:pt x="7243" y="10081"/>
                      <a:pt x="7069" y="10131"/>
                      <a:pt x="6920" y="10206"/>
                    </a:cubicBezTo>
                    <a:cubicBezTo>
                      <a:pt x="6746" y="10255"/>
                      <a:pt x="6571" y="10330"/>
                      <a:pt x="6347" y="10380"/>
                    </a:cubicBezTo>
                    <a:cubicBezTo>
                      <a:pt x="6148" y="10454"/>
                      <a:pt x="5974" y="10504"/>
                      <a:pt x="5800" y="10554"/>
                    </a:cubicBezTo>
                    <a:cubicBezTo>
                      <a:pt x="5625" y="10604"/>
                      <a:pt x="5426" y="10629"/>
                      <a:pt x="5252" y="10678"/>
                    </a:cubicBezTo>
                    <a:cubicBezTo>
                      <a:pt x="4929" y="10728"/>
                      <a:pt x="4605" y="10778"/>
                      <a:pt x="4256" y="10803"/>
                    </a:cubicBezTo>
                    <a:cubicBezTo>
                      <a:pt x="4580" y="10753"/>
                      <a:pt x="4904" y="10678"/>
                      <a:pt x="5227" y="10604"/>
                    </a:cubicBezTo>
                    <a:cubicBezTo>
                      <a:pt x="5401" y="10579"/>
                      <a:pt x="5601" y="10529"/>
                      <a:pt x="5775" y="10479"/>
                    </a:cubicBezTo>
                    <a:cubicBezTo>
                      <a:pt x="5974" y="10430"/>
                      <a:pt x="6148" y="10355"/>
                      <a:pt x="6322" y="10305"/>
                    </a:cubicBezTo>
                    <a:cubicBezTo>
                      <a:pt x="6522" y="10255"/>
                      <a:pt x="6721" y="10181"/>
                      <a:pt x="6895" y="10131"/>
                    </a:cubicBezTo>
                    <a:cubicBezTo>
                      <a:pt x="7044" y="10081"/>
                      <a:pt x="7243" y="10006"/>
                      <a:pt x="7393" y="9932"/>
                    </a:cubicBezTo>
                    <a:cubicBezTo>
                      <a:pt x="7716" y="9782"/>
                      <a:pt x="7990" y="9633"/>
                      <a:pt x="8289" y="9459"/>
                    </a:cubicBezTo>
                    <a:close/>
                    <a:moveTo>
                      <a:pt x="8513" y="0"/>
                    </a:moveTo>
                    <a:cubicBezTo>
                      <a:pt x="8488" y="0"/>
                      <a:pt x="8463" y="0"/>
                      <a:pt x="8463" y="25"/>
                    </a:cubicBezTo>
                    <a:cubicBezTo>
                      <a:pt x="8463" y="50"/>
                      <a:pt x="8463" y="75"/>
                      <a:pt x="8488" y="100"/>
                    </a:cubicBezTo>
                    <a:cubicBezTo>
                      <a:pt x="10181" y="1220"/>
                      <a:pt x="10902" y="2240"/>
                      <a:pt x="11201" y="2888"/>
                    </a:cubicBezTo>
                    <a:cubicBezTo>
                      <a:pt x="11375" y="3261"/>
                      <a:pt x="11475" y="3659"/>
                      <a:pt x="11450" y="4082"/>
                    </a:cubicBezTo>
                    <a:cubicBezTo>
                      <a:pt x="11425" y="4107"/>
                      <a:pt x="11450" y="4132"/>
                      <a:pt x="11475" y="4132"/>
                    </a:cubicBezTo>
                    <a:lnTo>
                      <a:pt x="11500" y="4132"/>
                    </a:lnTo>
                    <a:cubicBezTo>
                      <a:pt x="11525" y="4132"/>
                      <a:pt x="11550" y="4132"/>
                      <a:pt x="11550" y="4107"/>
                    </a:cubicBezTo>
                    <a:cubicBezTo>
                      <a:pt x="11574" y="4008"/>
                      <a:pt x="11599" y="3908"/>
                      <a:pt x="11624" y="3809"/>
                    </a:cubicBezTo>
                    <a:lnTo>
                      <a:pt x="11624" y="3809"/>
                    </a:lnTo>
                    <a:cubicBezTo>
                      <a:pt x="11749" y="6074"/>
                      <a:pt x="9957" y="7692"/>
                      <a:pt x="9957" y="7716"/>
                    </a:cubicBezTo>
                    <a:cubicBezTo>
                      <a:pt x="9932" y="7741"/>
                      <a:pt x="9932" y="7741"/>
                      <a:pt x="9932" y="7766"/>
                    </a:cubicBezTo>
                    <a:cubicBezTo>
                      <a:pt x="9932" y="8289"/>
                      <a:pt x="9757" y="8538"/>
                      <a:pt x="9409" y="8538"/>
                    </a:cubicBezTo>
                    <a:cubicBezTo>
                      <a:pt x="9309" y="8538"/>
                      <a:pt x="9185" y="8513"/>
                      <a:pt x="9085" y="8488"/>
                    </a:cubicBezTo>
                    <a:lnTo>
                      <a:pt x="9011" y="8488"/>
                    </a:lnTo>
                    <a:cubicBezTo>
                      <a:pt x="7517" y="9708"/>
                      <a:pt x="5625" y="10405"/>
                      <a:pt x="3684" y="10430"/>
                    </a:cubicBezTo>
                    <a:cubicBezTo>
                      <a:pt x="3410" y="10430"/>
                      <a:pt x="3111" y="10430"/>
                      <a:pt x="2838" y="10405"/>
                    </a:cubicBezTo>
                    <a:lnTo>
                      <a:pt x="2813" y="10405"/>
                    </a:lnTo>
                    <a:cubicBezTo>
                      <a:pt x="2788" y="10430"/>
                      <a:pt x="2788" y="10454"/>
                      <a:pt x="2813" y="10479"/>
                    </a:cubicBezTo>
                    <a:cubicBezTo>
                      <a:pt x="2838" y="10554"/>
                      <a:pt x="2838" y="10654"/>
                      <a:pt x="2788" y="10728"/>
                    </a:cubicBezTo>
                    <a:cubicBezTo>
                      <a:pt x="2415" y="11351"/>
                      <a:pt x="75" y="11649"/>
                      <a:pt x="50" y="11649"/>
                    </a:cubicBezTo>
                    <a:cubicBezTo>
                      <a:pt x="25" y="11649"/>
                      <a:pt x="0" y="11674"/>
                      <a:pt x="0" y="11699"/>
                    </a:cubicBezTo>
                    <a:cubicBezTo>
                      <a:pt x="0" y="11724"/>
                      <a:pt x="25" y="11749"/>
                      <a:pt x="50" y="11749"/>
                    </a:cubicBezTo>
                    <a:cubicBezTo>
                      <a:pt x="1145" y="11973"/>
                      <a:pt x="2265" y="12072"/>
                      <a:pt x="3385" y="12072"/>
                    </a:cubicBezTo>
                    <a:cubicBezTo>
                      <a:pt x="3933" y="12072"/>
                      <a:pt x="4505" y="12023"/>
                      <a:pt x="5078" y="11898"/>
                    </a:cubicBezTo>
                    <a:cubicBezTo>
                      <a:pt x="5078" y="11898"/>
                      <a:pt x="5103" y="11898"/>
                      <a:pt x="5103" y="11873"/>
                    </a:cubicBezTo>
                    <a:cubicBezTo>
                      <a:pt x="5103" y="11848"/>
                      <a:pt x="5103" y="11823"/>
                      <a:pt x="5103" y="11823"/>
                    </a:cubicBezTo>
                    <a:cubicBezTo>
                      <a:pt x="5028" y="11749"/>
                      <a:pt x="4953" y="11649"/>
                      <a:pt x="4978" y="11575"/>
                    </a:cubicBezTo>
                    <a:cubicBezTo>
                      <a:pt x="5003" y="11500"/>
                      <a:pt x="5202" y="11425"/>
                      <a:pt x="5451" y="11425"/>
                    </a:cubicBezTo>
                    <a:cubicBezTo>
                      <a:pt x="5775" y="11425"/>
                      <a:pt x="6049" y="11500"/>
                      <a:pt x="6074" y="11599"/>
                    </a:cubicBezTo>
                    <a:cubicBezTo>
                      <a:pt x="6098" y="11649"/>
                      <a:pt x="6074" y="11699"/>
                      <a:pt x="5999" y="11774"/>
                    </a:cubicBezTo>
                    <a:cubicBezTo>
                      <a:pt x="5974" y="11799"/>
                      <a:pt x="5974" y="11823"/>
                      <a:pt x="5999" y="11848"/>
                    </a:cubicBezTo>
                    <a:cubicBezTo>
                      <a:pt x="5999" y="11848"/>
                      <a:pt x="6024" y="11873"/>
                      <a:pt x="6049" y="11873"/>
                    </a:cubicBezTo>
                    <a:cubicBezTo>
                      <a:pt x="9683" y="10977"/>
                      <a:pt x="11475" y="9085"/>
                      <a:pt x="11475" y="9061"/>
                    </a:cubicBezTo>
                    <a:cubicBezTo>
                      <a:pt x="11500" y="9061"/>
                      <a:pt x="11500" y="9011"/>
                      <a:pt x="11475" y="8986"/>
                    </a:cubicBezTo>
                    <a:lnTo>
                      <a:pt x="11400" y="8986"/>
                    </a:lnTo>
                    <a:cubicBezTo>
                      <a:pt x="11151" y="9135"/>
                      <a:pt x="10927" y="9260"/>
                      <a:pt x="10753" y="9359"/>
                    </a:cubicBezTo>
                    <a:cubicBezTo>
                      <a:pt x="12172" y="8189"/>
                      <a:pt x="13143" y="6273"/>
                      <a:pt x="13167" y="6248"/>
                    </a:cubicBezTo>
                    <a:cubicBezTo>
                      <a:pt x="13167" y="6223"/>
                      <a:pt x="13167" y="6198"/>
                      <a:pt x="13143" y="6173"/>
                    </a:cubicBezTo>
                    <a:lnTo>
                      <a:pt x="13118" y="6173"/>
                    </a:lnTo>
                    <a:cubicBezTo>
                      <a:pt x="13093" y="6198"/>
                      <a:pt x="13068" y="6198"/>
                      <a:pt x="13068" y="6198"/>
                    </a:cubicBezTo>
                    <a:cubicBezTo>
                      <a:pt x="12943" y="6372"/>
                      <a:pt x="12819" y="6522"/>
                      <a:pt x="12670" y="6696"/>
                    </a:cubicBezTo>
                    <a:cubicBezTo>
                      <a:pt x="13640" y="4829"/>
                      <a:pt x="13591" y="4132"/>
                      <a:pt x="13591" y="4107"/>
                    </a:cubicBezTo>
                    <a:cubicBezTo>
                      <a:pt x="13591" y="4082"/>
                      <a:pt x="13591" y="4082"/>
                      <a:pt x="13591" y="4082"/>
                    </a:cubicBezTo>
                    <a:cubicBezTo>
                      <a:pt x="11898" y="2116"/>
                      <a:pt x="8588" y="0"/>
                      <a:pt x="85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36"/>
              <p:cNvSpPr/>
              <p:nvPr/>
            </p:nvSpPr>
            <p:spPr>
              <a:xfrm>
                <a:off x="8043049" y="2698016"/>
                <a:ext cx="704882" cy="286611"/>
              </a:xfrm>
              <a:custGeom>
                <a:avLst/>
                <a:gdLst/>
                <a:ahLst/>
                <a:cxnLst/>
                <a:rect l="l" t="t" r="r" b="b"/>
                <a:pathLst>
                  <a:path w="15981" h="6498" extrusionOk="0">
                    <a:moveTo>
                      <a:pt x="8314" y="3958"/>
                    </a:moveTo>
                    <a:lnTo>
                      <a:pt x="8314" y="3958"/>
                    </a:lnTo>
                    <a:cubicBezTo>
                      <a:pt x="8464" y="4008"/>
                      <a:pt x="8588" y="4083"/>
                      <a:pt x="8737" y="4158"/>
                    </a:cubicBezTo>
                    <a:lnTo>
                      <a:pt x="8812" y="4207"/>
                    </a:lnTo>
                    <a:lnTo>
                      <a:pt x="8961" y="4282"/>
                    </a:lnTo>
                    <a:lnTo>
                      <a:pt x="9185" y="4431"/>
                    </a:lnTo>
                    <a:lnTo>
                      <a:pt x="9409" y="4581"/>
                    </a:lnTo>
                    <a:lnTo>
                      <a:pt x="9608" y="4755"/>
                    </a:lnTo>
                    <a:cubicBezTo>
                      <a:pt x="9733" y="4855"/>
                      <a:pt x="9857" y="4954"/>
                      <a:pt x="9957" y="5054"/>
                    </a:cubicBezTo>
                    <a:lnTo>
                      <a:pt x="9360" y="4655"/>
                    </a:lnTo>
                    <a:lnTo>
                      <a:pt x="8314" y="3958"/>
                    </a:lnTo>
                    <a:close/>
                    <a:moveTo>
                      <a:pt x="7916" y="4232"/>
                    </a:moveTo>
                    <a:lnTo>
                      <a:pt x="7916" y="4232"/>
                    </a:lnTo>
                    <a:cubicBezTo>
                      <a:pt x="8264" y="4382"/>
                      <a:pt x="8613" y="4581"/>
                      <a:pt x="8961" y="4780"/>
                    </a:cubicBezTo>
                    <a:cubicBezTo>
                      <a:pt x="9136" y="4879"/>
                      <a:pt x="9335" y="5004"/>
                      <a:pt x="9534" y="5128"/>
                    </a:cubicBezTo>
                    <a:cubicBezTo>
                      <a:pt x="9733" y="5253"/>
                      <a:pt x="9907" y="5377"/>
                      <a:pt x="10106" y="5502"/>
                    </a:cubicBezTo>
                    <a:lnTo>
                      <a:pt x="10330" y="5676"/>
                    </a:lnTo>
                    <a:lnTo>
                      <a:pt x="10480" y="5776"/>
                    </a:lnTo>
                    <a:cubicBezTo>
                      <a:pt x="10505" y="5800"/>
                      <a:pt x="10505" y="5800"/>
                      <a:pt x="10529" y="5800"/>
                    </a:cubicBezTo>
                    <a:lnTo>
                      <a:pt x="10554" y="5800"/>
                    </a:lnTo>
                    <a:lnTo>
                      <a:pt x="10579" y="5776"/>
                    </a:lnTo>
                    <a:cubicBezTo>
                      <a:pt x="10729" y="5601"/>
                      <a:pt x="10903" y="5452"/>
                      <a:pt x="11052" y="5303"/>
                    </a:cubicBezTo>
                    <a:cubicBezTo>
                      <a:pt x="11376" y="5054"/>
                      <a:pt x="11674" y="4780"/>
                      <a:pt x="11973" y="4556"/>
                    </a:cubicBezTo>
                    <a:lnTo>
                      <a:pt x="11973" y="4556"/>
                    </a:lnTo>
                    <a:cubicBezTo>
                      <a:pt x="11650" y="4830"/>
                      <a:pt x="11376" y="5103"/>
                      <a:pt x="11102" y="5377"/>
                    </a:cubicBezTo>
                    <a:cubicBezTo>
                      <a:pt x="10978" y="5477"/>
                      <a:pt x="10853" y="5601"/>
                      <a:pt x="10729" y="5751"/>
                    </a:cubicBezTo>
                    <a:lnTo>
                      <a:pt x="10529" y="5925"/>
                    </a:lnTo>
                    <a:lnTo>
                      <a:pt x="10281" y="5751"/>
                    </a:lnTo>
                    <a:lnTo>
                      <a:pt x="10057" y="5576"/>
                    </a:lnTo>
                    <a:cubicBezTo>
                      <a:pt x="9857" y="5452"/>
                      <a:pt x="9683" y="5327"/>
                      <a:pt x="9484" y="5203"/>
                    </a:cubicBezTo>
                    <a:cubicBezTo>
                      <a:pt x="9285" y="5079"/>
                      <a:pt x="9111" y="4954"/>
                      <a:pt x="8936" y="4855"/>
                    </a:cubicBezTo>
                    <a:cubicBezTo>
                      <a:pt x="8613" y="4631"/>
                      <a:pt x="8264" y="4431"/>
                      <a:pt x="7916" y="4232"/>
                    </a:cubicBezTo>
                    <a:close/>
                    <a:moveTo>
                      <a:pt x="7244" y="1"/>
                    </a:moveTo>
                    <a:cubicBezTo>
                      <a:pt x="6721" y="150"/>
                      <a:pt x="6248" y="449"/>
                      <a:pt x="5900" y="872"/>
                    </a:cubicBezTo>
                    <a:cubicBezTo>
                      <a:pt x="5551" y="1270"/>
                      <a:pt x="5128" y="1594"/>
                      <a:pt x="4655" y="1843"/>
                    </a:cubicBezTo>
                    <a:cubicBezTo>
                      <a:pt x="4829" y="1668"/>
                      <a:pt x="4954" y="1519"/>
                      <a:pt x="5103" y="1345"/>
                    </a:cubicBezTo>
                    <a:cubicBezTo>
                      <a:pt x="5103" y="1320"/>
                      <a:pt x="5103" y="1295"/>
                      <a:pt x="5103" y="1270"/>
                    </a:cubicBezTo>
                    <a:cubicBezTo>
                      <a:pt x="5078" y="1245"/>
                      <a:pt x="5078" y="1245"/>
                      <a:pt x="5053" y="1245"/>
                    </a:cubicBezTo>
                    <a:lnTo>
                      <a:pt x="5029" y="1245"/>
                    </a:lnTo>
                    <a:cubicBezTo>
                      <a:pt x="4307" y="1668"/>
                      <a:pt x="3485" y="1917"/>
                      <a:pt x="2639" y="1967"/>
                    </a:cubicBezTo>
                    <a:lnTo>
                      <a:pt x="2515" y="1967"/>
                    </a:lnTo>
                    <a:cubicBezTo>
                      <a:pt x="1544" y="2266"/>
                      <a:pt x="673" y="2863"/>
                      <a:pt x="25" y="3660"/>
                    </a:cubicBezTo>
                    <a:cubicBezTo>
                      <a:pt x="1" y="3660"/>
                      <a:pt x="1" y="3710"/>
                      <a:pt x="25" y="3710"/>
                    </a:cubicBezTo>
                    <a:cubicBezTo>
                      <a:pt x="25" y="3734"/>
                      <a:pt x="50" y="3759"/>
                      <a:pt x="75" y="3759"/>
                    </a:cubicBezTo>
                    <a:lnTo>
                      <a:pt x="100" y="3759"/>
                    </a:lnTo>
                    <a:cubicBezTo>
                      <a:pt x="100" y="3759"/>
                      <a:pt x="697" y="3461"/>
                      <a:pt x="1992" y="3411"/>
                    </a:cubicBezTo>
                    <a:cubicBezTo>
                      <a:pt x="3411" y="3436"/>
                      <a:pt x="4829" y="3660"/>
                      <a:pt x="6174" y="4133"/>
                    </a:cubicBezTo>
                    <a:lnTo>
                      <a:pt x="6198" y="4133"/>
                    </a:lnTo>
                    <a:cubicBezTo>
                      <a:pt x="6223" y="4133"/>
                      <a:pt x="6248" y="4108"/>
                      <a:pt x="6248" y="4083"/>
                    </a:cubicBezTo>
                    <a:cubicBezTo>
                      <a:pt x="6248" y="4058"/>
                      <a:pt x="6248" y="4033"/>
                      <a:pt x="6223" y="4033"/>
                    </a:cubicBezTo>
                    <a:cubicBezTo>
                      <a:pt x="6149" y="3958"/>
                      <a:pt x="6049" y="3909"/>
                      <a:pt x="5950" y="3859"/>
                    </a:cubicBezTo>
                    <a:lnTo>
                      <a:pt x="5950" y="3859"/>
                    </a:lnTo>
                    <a:cubicBezTo>
                      <a:pt x="7567" y="4631"/>
                      <a:pt x="9111" y="5502"/>
                      <a:pt x="10629" y="6497"/>
                    </a:cubicBezTo>
                    <a:lnTo>
                      <a:pt x="10654" y="6497"/>
                    </a:lnTo>
                    <a:cubicBezTo>
                      <a:pt x="10654" y="6472"/>
                      <a:pt x="10679" y="6472"/>
                      <a:pt x="10679" y="6472"/>
                    </a:cubicBezTo>
                    <a:cubicBezTo>
                      <a:pt x="10679" y="6448"/>
                      <a:pt x="11998" y="5029"/>
                      <a:pt x="13442" y="3710"/>
                    </a:cubicBezTo>
                    <a:cubicBezTo>
                      <a:pt x="13467" y="3685"/>
                      <a:pt x="13467" y="3685"/>
                      <a:pt x="13442" y="3660"/>
                    </a:cubicBezTo>
                    <a:cubicBezTo>
                      <a:pt x="13442" y="3660"/>
                      <a:pt x="13442" y="3635"/>
                      <a:pt x="13417" y="3635"/>
                    </a:cubicBezTo>
                    <a:cubicBezTo>
                      <a:pt x="13417" y="3635"/>
                      <a:pt x="12322" y="2963"/>
                      <a:pt x="9409" y="1544"/>
                    </a:cubicBezTo>
                    <a:lnTo>
                      <a:pt x="9409" y="1544"/>
                    </a:lnTo>
                    <a:cubicBezTo>
                      <a:pt x="10654" y="2067"/>
                      <a:pt x="12571" y="2913"/>
                      <a:pt x="14935" y="4083"/>
                    </a:cubicBezTo>
                    <a:lnTo>
                      <a:pt x="14960" y="4083"/>
                    </a:lnTo>
                    <a:cubicBezTo>
                      <a:pt x="14960" y="4083"/>
                      <a:pt x="14985" y="4083"/>
                      <a:pt x="14985" y="4058"/>
                    </a:cubicBezTo>
                    <a:cubicBezTo>
                      <a:pt x="15010" y="4033"/>
                      <a:pt x="15010" y="4008"/>
                      <a:pt x="14985" y="3983"/>
                    </a:cubicBezTo>
                    <a:cubicBezTo>
                      <a:pt x="14985" y="3983"/>
                      <a:pt x="13915" y="3212"/>
                      <a:pt x="11202" y="1917"/>
                    </a:cubicBezTo>
                    <a:lnTo>
                      <a:pt x="11202" y="1917"/>
                    </a:lnTo>
                    <a:cubicBezTo>
                      <a:pt x="12819" y="2639"/>
                      <a:pt x="14363" y="3436"/>
                      <a:pt x="15881" y="4332"/>
                    </a:cubicBezTo>
                    <a:lnTo>
                      <a:pt x="15906" y="4332"/>
                    </a:lnTo>
                    <a:cubicBezTo>
                      <a:pt x="15931" y="4332"/>
                      <a:pt x="15931" y="4307"/>
                      <a:pt x="15956" y="4307"/>
                    </a:cubicBezTo>
                    <a:cubicBezTo>
                      <a:pt x="15981" y="4282"/>
                      <a:pt x="15981" y="4257"/>
                      <a:pt x="15956" y="4232"/>
                    </a:cubicBezTo>
                    <a:cubicBezTo>
                      <a:pt x="15956" y="4207"/>
                      <a:pt x="14288" y="2565"/>
                      <a:pt x="7891" y="150"/>
                    </a:cubicBezTo>
                    <a:lnTo>
                      <a:pt x="7866" y="150"/>
                    </a:lnTo>
                    <a:cubicBezTo>
                      <a:pt x="7468" y="225"/>
                      <a:pt x="7070" y="324"/>
                      <a:pt x="6696" y="474"/>
                    </a:cubicBezTo>
                    <a:cubicBezTo>
                      <a:pt x="6870" y="324"/>
                      <a:pt x="7045" y="200"/>
                      <a:pt x="7269" y="100"/>
                    </a:cubicBezTo>
                    <a:cubicBezTo>
                      <a:pt x="7294" y="100"/>
                      <a:pt x="7294" y="75"/>
                      <a:pt x="7294" y="51"/>
                    </a:cubicBezTo>
                    <a:cubicBezTo>
                      <a:pt x="7294" y="26"/>
                      <a:pt x="7269" y="1"/>
                      <a:pt x="7244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7809191" y="2920891"/>
                <a:ext cx="390881" cy="196587"/>
              </a:xfrm>
              <a:custGeom>
                <a:avLst/>
                <a:gdLst/>
                <a:ahLst/>
                <a:cxnLst/>
                <a:rect l="l" t="t" r="r" b="b"/>
                <a:pathLst>
                  <a:path w="8862" h="4457" extrusionOk="0">
                    <a:moveTo>
                      <a:pt x="7568" y="1"/>
                    </a:moveTo>
                    <a:cubicBezTo>
                      <a:pt x="7120" y="1"/>
                      <a:pt x="6672" y="50"/>
                      <a:pt x="6223" y="100"/>
                    </a:cubicBezTo>
                    <a:cubicBezTo>
                      <a:pt x="5352" y="250"/>
                      <a:pt x="4531" y="474"/>
                      <a:pt x="3734" y="822"/>
                    </a:cubicBezTo>
                    <a:cubicBezTo>
                      <a:pt x="2938" y="1195"/>
                      <a:pt x="2191" y="1693"/>
                      <a:pt x="1544" y="2291"/>
                    </a:cubicBezTo>
                    <a:cubicBezTo>
                      <a:pt x="922" y="2888"/>
                      <a:pt x="399" y="3610"/>
                      <a:pt x="26" y="4381"/>
                    </a:cubicBezTo>
                    <a:cubicBezTo>
                      <a:pt x="1" y="4406"/>
                      <a:pt x="26" y="4456"/>
                      <a:pt x="51" y="4456"/>
                    </a:cubicBezTo>
                    <a:lnTo>
                      <a:pt x="75" y="4456"/>
                    </a:lnTo>
                    <a:cubicBezTo>
                      <a:pt x="100" y="4456"/>
                      <a:pt x="100" y="4456"/>
                      <a:pt x="125" y="4431"/>
                    </a:cubicBezTo>
                    <a:lnTo>
                      <a:pt x="150" y="4381"/>
                    </a:lnTo>
                    <a:cubicBezTo>
                      <a:pt x="349" y="4033"/>
                      <a:pt x="598" y="3709"/>
                      <a:pt x="847" y="3386"/>
                    </a:cubicBezTo>
                    <a:cubicBezTo>
                      <a:pt x="1121" y="3062"/>
                      <a:pt x="1420" y="2739"/>
                      <a:pt x="1718" y="2465"/>
                    </a:cubicBezTo>
                    <a:cubicBezTo>
                      <a:pt x="2365" y="1892"/>
                      <a:pt x="3062" y="1444"/>
                      <a:pt x="3859" y="1096"/>
                    </a:cubicBezTo>
                    <a:cubicBezTo>
                      <a:pt x="4630" y="747"/>
                      <a:pt x="5427" y="498"/>
                      <a:pt x="6273" y="349"/>
                    </a:cubicBezTo>
                    <a:cubicBezTo>
                      <a:pt x="6696" y="274"/>
                      <a:pt x="7095" y="225"/>
                      <a:pt x="7518" y="225"/>
                    </a:cubicBezTo>
                    <a:cubicBezTo>
                      <a:pt x="7742" y="200"/>
                      <a:pt x="7966" y="175"/>
                      <a:pt x="8215" y="175"/>
                    </a:cubicBezTo>
                    <a:lnTo>
                      <a:pt x="8812" y="175"/>
                    </a:lnTo>
                    <a:cubicBezTo>
                      <a:pt x="8837" y="175"/>
                      <a:pt x="8862" y="150"/>
                      <a:pt x="8862" y="125"/>
                    </a:cubicBezTo>
                    <a:cubicBezTo>
                      <a:pt x="8862" y="100"/>
                      <a:pt x="8837" y="75"/>
                      <a:pt x="8812" y="75"/>
                    </a:cubicBezTo>
                    <a:cubicBezTo>
                      <a:pt x="8389" y="26"/>
                      <a:pt x="7991" y="1"/>
                      <a:pt x="75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36"/>
              <p:cNvSpPr/>
              <p:nvPr/>
            </p:nvSpPr>
            <p:spPr>
              <a:xfrm>
                <a:off x="7692836" y="3273310"/>
                <a:ext cx="159228" cy="192176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4357" extrusionOk="0">
                    <a:moveTo>
                      <a:pt x="50" y="1"/>
                    </a:moveTo>
                    <a:cubicBezTo>
                      <a:pt x="0" y="26"/>
                      <a:pt x="0" y="50"/>
                      <a:pt x="0" y="75"/>
                    </a:cubicBezTo>
                    <a:cubicBezTo>
                      <a:pt x="921" y="2689"/>
                      <a:pt x="3261" y="4357"/>
                      <a:pt x="3535" y="4357"/>
                    </a:cubicBezTo>
                    <a:cubicBezTo>
                      <a:pt x="3560" y="4357"/>
                      <a:pt x="3585" y="4332"/>
                      <a:pt x="3585" y="4307"/>
                    </a:cubicBezTo>
                    <a:cubicBezTo>
                      <a:pt x="3609" y="4257"/>
                      <a:pt x="3585" y="4207"/>
                      <a:pt x="3485" y="4108"/>
                    </a:cubicBezTo>
                    <a:cubicBezTo>
                      <a:pt x="3137" y="3784"/>
                      <a:pt x="2813" y="3411"/>
                      <a:pt x="2564" y="3013"/>
                    </a:cubicBezTo>
                    <a:cubicBezTo>
                      <a:pt x="1494" y="2241"/>
                      <a:pt x="647" y="1220"/>
                      <a:pt x="100" y="50"/>
                    </a:cubicBezTo>
                    <a:cubicBezTo>
                      <a:pt x="100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6"/>
              <p:cNvSpPr/>
              <p:nvPr/>
            </p:nvSpPr>
            <p:spPr>
              <a:xfrm>
                <a:off x="7655477" y="2848422"/>
                <a:ext cx="252560" cy="489726"/>
              </a:xfrm>
              <a:custGeom>
                <a:avLst/>
                <a:gdLst/>
                <a:ahLst/>
                <a:cxnLst/>
                <a:rect l="l" t="t" r="r" b="b"/>
                <a:pathLst>
                  <a:path w="5726" h="11103" extrusionOk="0">
                    <a:moveTo>
                      <a:pt x="2092" y="3336"/>
                    </a:moveTo>
                    <a:lnTo>
                      <a:pt x="1942" y="3635"/>
                    </a:lnTo>
                    <a:lnTo>
                      <a:pt x="1893" y="3784"/>
                    </a:lnTo>
                    <a:lnTo>
                      <a:pt x="1843" y="3934"/>
                    </a:lnTo>
                    <a:lnTo>
                      <a:pt x="1694" y="4282"/>
                    </a:lnTo>
                    <a:cubicBezTo>
                      <a:pt x="1644" y="4382"/>
                      <a:pt x="1594" y="4481"/>
                      <a:pt x="1569" y="4581"/>
                    </a:cubicBezTo>
                    <a:cubicBezTo>
                      <a:pt x="1594" y="4481"/>
                      <a:pt x="1594" y="4382"/>
                      <a:pt x="1644" y="4257"/>
                    </a:cubicBezTo>
                    <a:lnTo>
                      <a:pt x="1694" y="4083"/>
                    </a:lnTo>
                    <a:lnTo>
                      <a:pt x="1743" y="3934"/>
                    </a:lnTo>
                    <a:lnTo>
                      <a:pt x="1768" y="3884"/>
                    </a:lnTo>
                    <a:cubicBezTo>
                      <a:pt x="1793" y="3834"/>
                      <a:pt x="1793" y="3809"/>
                      <a:pt x="1818" y="3759"/>
                    </a:cubicBezTo>
                    <a:cubicBezTo>
                      <a:pt x="1843" y="3710"/>
                      <a:pt x="1868" y="3685"/>
                      <a:pt x="1893" y="3635"/>
                    </a:cubicBezTo>
                    <a:lnTo>
                      <a:pt x="1918" y="3610"/>
                    </a:lnTo>
                    <a:cubicBezTo>
                      <a:pt x="1967" y="3511"/>
                      <a:pt x="2017" y="3436"/>
                      <a:pt x="2092" y="3336"/>
                    </a:cubicBezTo>
                    <a:close/>
                    <a:moveTo>
                      <a:pt x="1221" y="5950"/>
                    </a:moveTo>
                    <a:cubicBezTo>
                      <a:pt x="1246" y="6174"/>
                      <a:pt x="1246" y="6398"/>
                      <a:pt x="1270" y="6622"/>
                    </a:cubicBezTo>
                    <a:cubicBezTo>
                      <a:pt x="1295" y="6746"/>
                      <a:pt x="1320" y="6871"/>
                      <a:pt x="1345" y="6970"/>
                    </a:cubicBezTo>
                    <a:cubicBezTo>
                      <a:pt x="1345" y="7070"/>
                      <a:pt x="1370" y="7169"/>
                      <a:pt x="1395" y="7244"/>
                    </a:cubicBezTo>
                    <a:lnTo>
                      <a:pt x="1420" y="7344"/>
                    </a:lnTo>
                    <a:lnTo>
                      <a:pt x="1445" y="7443"/>
                    </a:lnTo>
                    <a:cubicBezTo>
                      <a:pt x="1470" y="7543"/>
                      <a:pt x="1494" y="7618"/>
                      <a:pt x="1519" y="7717"/>
                    </a:cubicBezTo>
                    <a:cubicBezTo>
                      <a:pt x="1544" y="7792"/>
                      <a:pt x="1569" y="7891"/>
                      <a:pt x="1594" y="7991"/>
                    </a:cubicBezTo>
                    <a:lnTo>
                      <a:pt x="1619" y="8066"/>
                    </a:lnTo>
                    <a:cubicBezTo>
                      <a:pt x="1743" y="8339"/>
                      <a:pt x="1818" y="8514"/>
                      <a:pt x="1893" y="8663"/>
                    </a:cubicBezTo>
                    <a:cubicBezTo>
                      <a:pt x="1768" y="8489"/>
                      <a:pt x="1669" y="8290"/>
                      <a:pt x="1569" y="8090"/>
                    </a:cubicBezTo>
                    <a:lnTo>
                      <a:pt x="1544" y="8016"/>
                    </a:lnTo>
                    <a:cubicBezTo>
                      <a:pt x="1519" y="7916"/>
                      <a:pt x="1470" y="7842"/>
                      <a:pt x="1445" y="7742"/>
                    </a:cubicBezTo>
                    <a:cubicBezTo>
                      <a:pt x="1420" y="7642"/>
                      <a:pt x="1395" y="7568"/>
                      <a:pt x="1370" y="7468"/>
                    </a:cubicBezTo>
                    <a:lnTo>
                      <a:pt x="1345" y="7369"/>
                    </a:lnTo>
                    <a:lnTo>
                      <a:pt x="1320" y="7269"/>
                    </a:lnTo>
                    <a:cubicBezTo>
                      <a:pt x="1295" y="7169"/>
                      <a:pt x="1270" y="7095"/>
                      <a:pt x="1270" y="6995"/>
                    </a:cubicBezTo>
                    <a:cubicBezTo>
                      <a:pt x="1246" y="6896"/>
                      <a:pt x="1246" y="6821"/>
                      <a:pt x="1221" y="6721"/>
                    </a:cubicBezTo>
                    <a:lnTo>
                      <a:pt x="1221" y="6622"/>
                    </a:lnTo>
                    <a:cubicBezTo>
                      <a:pt x="1221" y="6398"/>
                      <a:pt x="1221" y="6174"/>
                      <a:pt x="1221" y="5950"/>
                    </a:cubicBezTo>
                    <a:close/>
                    <a:moveTo>
                      <a:pt x="5129" y="1"/>
                    </a:moveTo>
                    <a:cubicBezTo>
                      <a:pt x="5129" y="1"/>
                      <a:pt x="3038" y="1221"/>
                      <a:pt x="2117" y="2540"/>
                    </a:cubicBezTo>
                    <a:cubicBezTo>
                      <a:pt x="2092" y="2565"/>
                      <a:pt x="2092" y="2590"/>
                      <a:pt x="2117" y="2614"/>
                    </a:cubicBezTo>
                    <a:lnTo>
                      <a:pt x="2191" y="2614"/>
                    </a:lnTo>
                    <a:lnTo>
                      <a:pt x="2216" y="2590"/>
                    </a:lnTo>
                    <a:lnTo>
                      <a:pt x="2216" y="2590"/>
                    </a:lnTo>
                    <a:cubicBezTo>
                      <a:pt x="1669" y="3361"/>
                      <a:pt x="1246" y="4207"/>
                      <a:pt x="972" y="5128"/>
                    </a:cubicBezTo>
                    <a:cubicBezTo>
                      <a:pt x="972" y="5004"/>
                      <a:pt x="997" y="4904"/>
                      <a:pt x="1021" y="4805"/>
                    </a:cubicBezTo>
                    <a:cubicBezTo>
                      <a:pt x="1021" y="4780"/>
                      <a:pt x="1021" y="4780"/>
                      <a:pt x="1021" y="4755"/>
                    </a:cubicBezTo>
                    <a:cubicBezTo>
                      <a:pt x="997" y="4755"/>
                      <a:pt x="972" y="4780"/>
                      <a:pt x="972" y="4780"/>
                    </a:cubicBezTo>
                    <a:cubicBezTo>
                      <a:pt x="972" y="4805"/>
                      <a:pt x="1" y="6821"/>
                      <a:pt x="1420" y="9285"/>
                    </a:cubicBezTo>
                    <a:cubicBezTo>
                      <a:pt x="1420" y="9310"/>
                      <a:pt x="1420" y="9310"/>
                      <a:pt x="1445" y="9310"/>
                    </a:cubicBezTo>
                    <a:lnTo>
                      <a:pt x="1470" y="9310"/>
                    </a:lnTo>
                    <a:cubicBezTo>
                      <a:pt x="1494" y="9285"/>
                      <a:pt x="1494" y="9260"/>
                      <a:pt x="1494" y="9235"/>
                    </a:cubicBezTo>
                    <a:cubicBezTo>
                      <a:pt x="1221" y="8688"/>
                      <a:pt x="1071" y="8090"/>
                      <a:pt x="1021" y="7468"/>
                    </a:cubicBezTo>
                    <a:lnTo>
                      <a:pt x="1021" y="7468"/>
                    </a:lnTo>
                    <a:cubicBezTo>
                      <a:pt x="1171" y="8066"/>
                      <a:pt x="1445" y="8638"/>
                      <a:pt x="1818" y="9136"/>
                    </a:cubicBezTo>
                    <a:cubicBezTo>
                      <a:pt x="2764" y="10281"/>
                      <a:pt x="4158" y="11003"/>
                      <a:pt x="5651" y="11102"/>
                    </a:cubicBezTo>
                    <a:cubicBezTo>
                      <a:pt x="5676" y="11102"/>
                      <a:pt x="5701" y="11102"/>
                      <a:pt x="5726" y="11077"/>
                    </a:cubicBezTo>
                    <a:cubicBezTo>
                      <a:pt x="5726" y="11052"/>
                      <a:pt x="5701" y="11028"/>
                      <a:pt x="5701" y="11003"/>
                    </a:cubicBezTo>
                    <a:cubicBezTo>
                      <a:pt x="5651" y="11003"/>
                      <a:pt x="3063" y="9509"/>
                      <a:pt x="2714" y="6721"/>
                    </a:cubicBezTo>
                    <a:cubicBezTo>
                      <a:pt x="2714" y="6721"/>
                      <a:pt x="2689" y="6697"/>
                      <a:pt x="2664" y="6697"/>
                    </a:cubicBezTo>
                    <a:cubicBezTo>
                      <a:pt x="2639" y="6697"/>
                      <a:pt x="2615" y="6697"/>
                      <a:pt x="2615" y="6721"/>
                    </a:cubicBezTo>
                    <a:cubicBezTo>
                      <a:pt x="2615" y="6721"/>
                      <a:pt x="2615" y="6771"/>
                      <a:pt x="2590" y="6821"/>
                    </a:cubicBezTo>
                    <a:cubicBezTo>
                      <a:pt x="2590" y="6174"/>
                      <a:pt x="2739" y="5104"/>
                      <a:pt x="3511" y="3759"/>
                    </a:cubicBezTo>
                    <a:cubicBezTo>
                      <a:pt x="3536" y="3710"/>
                      <a:pt x="3536" y="3685"/>
                      <a:pt x="3511" y="3635"/>
                    </a:cubicBezTo>
                    <a:cubicBezTo>
                      <a:pt x="3386" y="2390"/>
                      <a:pt x="4382" y="1021"/>
                      <a:pt x="5203" y="100"/>
                    </a:cubicBezTo>
                    <a:cubicBezTo>
                      <a:pt x="5228" y="76"/>
                      <a:pt x="5228" y="51"/>
                      <a:pt x="5203" y="26"/>
                    </a:cubicBezTo>
                    <a:cubicBezTo>
                      <a:pt x="5203" y="1"/>
                      <a:pt x="5178" y="1"/>
                      <a:pt x="51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7681853" y="3205252"/>
                <a:ext cx="188868" cy="249251"/>
              </a:xfrm>
              <a:custGeom>
                <a:avLst/>
                <a:gdLst/>
                <a:ahLst/>
                <a:cxnLst/>
                <a:rect l="l" t="t" r="r" b="b"/>
                <a:pathLst>
                  <a:path w="4282" h="5651" extrusionOk="0">
                    <a:moveTo>
                      <a:pt x="25" y="0"/>
                    </a:moveTo>
                    <a:cubicBezTo>
                      <a:pt x="0" y="0"/>
                      <a:pt x="0" y="25"/>
                      <a:pt x="0" y="50"/>
                    </a:cubicBezTo>
                    <a:cubicBezTo>
                      <a:pt x="75" y="349"/>
                      <a:pt x="175" y="623"/>
                      <a:pt x="299" y="897"/>
                    </a:cubicBezTo>
                    <a:cubicBezTo>
                      <a:pt x="399" y="1170"/>
                      <a:pt x="548" y="1444"/>
                      <a:pt x="697" y="1693"/>
                    </a:cubicBezTo>
                    <a:cubicBezTo>
                      <a:pt x="1021" y="2216"/>
                      <a:pt x="1369" y="2689"/>
                      <a:pt x="1793" y="3112"/>
                    </a:cubicBezTo>
                    <a:cubicBezTo>
                      <a:pt x="1992" y="3336"/>
                      <a:pt x="2216" y="3535"/>
                      <a:pt x="2440" y="3734"/>
                    </a:cubicBezTo>
                    <a:cubicBezTo>
                      <a:pt x="2614" y="3908"/>
                      <a:pt x="2813" y="4058"/>
                      <a:pt x="3012" y="4182"/>
                    </a:cubicBezTo>
                    <a:lnTo>
                      <a:pt x="3137" y="4282"/>
                    </a:lnTo>
                    <a:cubicBezTo>
                      <a:pt x="3361" y="4431"/>
                      <a:pt x="3560" y="4655"/>
                      <a:pt x="3684" y="4904"/>
                    </a:cubicBezTo>
                    <a:cubicBezTo>
                      <a:pt x="3709" y="4929"/>
                      <a:pt x="3734" y="4979"/>
                      <a:pt x="3759" y="5028"/>
                    </a:cubicBezTo>
                    <a:cubicBezTo>
                      <a:pt x="3784" y="5128"/>
                      <a:pt x="3834" y="5203"/>
                      <a:pt x="3883" y="5302"/>
                    </a:cubicBezTo>
                    <a:cubicBezTo>
                      <a:pt x="3983" y="5427"/>
                      <a:pt x="4082" y="5526"/>
                      <a:pt x="4182" y="5651"/>
                    </a:cubicBezTo>
                    <a:lnTo>
                      <a:pt x="4257" y="5651"/>
                    </a:lnTo>
                    <a:cubicBezTo>
                      <a:pt x="4282" y="5626"/>
                      <a:pt x="4282" y="5576"/>
                      <a:pt x="4257" y="5576"/>
                    </a:cubicBezTo>
                    <a:cubicBezTo>
                      <a:pt x="4182" y="5452"/>
                      <a:pt x="4107" y="5327"/>
                      <a:pt x="4033" y="5203"/>
                    </a:cubicBezTo>
                    <a:cubicBezTo>
                      <a:pt x="3983" y="5128"/>
                      <a:pt x="3958" y="5028"/>
                      <a:pt x="3933" y="4954"/>
                    </a:cubicBezTo>
                    <a:lnTo>
                      <a:pt x="3858" y="4804"/>
                    </a:lnTo>
                    <a:cubicBezTo>
                      <a:pt x="3734" y="4531"/>
                      <a:pt x="3560" y="4257"/>
                      <a:pt x="3311" y="4058"/>
                    </a:cubicBezTo>
                    <a:cubicBezTo>
                      <a:pt x="2838" y="3709"/>
                      <a:pt x="2415" y="3336"/>
                      <a:pt x="2017" y="2913"/>
                    </a:cubicBezTo>
                    <a:cubicBezTo>
                      <a:pt x="1618" y="2490"/>
                      <a:pt x="1245" y="2042"/>
                      <a:pt x="921" y="1569"/>
                    </a:cubicBezTo>
                    <a:cubicBezTo>
                      <a:pt x="747" y="1320"/>
                      <a:pt x="598" y="1071"/>
                      <a:pt x="473" y="822"/>
                    </a:cubicBezTo>
                    <a:cubicBezTo>
                      <a:pt x="349" y="573"/>
                      <a:pt x="249" y="349"/>
                      <a:pt x="150" y="100"/>
                    </a:cubicBezTo>
                    <a:lnTo>
                      <a:pt x="100" y="25"/>
                    </a:lnTo>
                    <a:cubicBezTo>
                      <a:pt x="100" y="0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6"/>
              <p:cNvSpPr/>
              <p:nvPr/>
            </p:nvSpPr>
            <p:spPr>
              <a:xfrm>
                <a:off x="7860797" y="3392973"/>
                <a:ext cx="102153" cy="72513"/>
              </a:xfrm>
              <a:custGeom>
                <a:avLst/>
                <a:gdLst/>
                <a:ahLst/>
                <a:cxnLst/>
                <a:rect l="l" t="t" r="r" b="b"/>
                <a:pathLst>
                  <a:path w="2316" h="1644" extrusionOk="0">
                    <a:moveTo>
                      <a:pt x="175" y="1"/>
                    </a:moveTo>
                    <a:cubicBezTo>
                      <a:pt x="150" y="1"/>
                      <a:pt x="125" y="26"/>
                      <a:pt x="125" y="51"/>
                    </a:cubicBezTo>
                    <a:cubicBezTo>
                      <a:pt x="1" y="300"/>
                      <a:pt x="1" y="598"/>
                      <a:pt x="100" y="872"/>
                    </a:cubicBezTo>
                    <a:cubicBezTo>
                      <a:pt x="225" y="1146"/>
                      <a:pt x="424" y="1370"/>
                      <a:pt x="698" y="1494"/>
                    </a:cubicBezTo>
                    <a:cubicBezTo>
                      <a:pt x="897" y="1594"/>
                      <a:pt x="1146" y="1644"/>
                      <a:pt x="1370" y="1644"/>
                    </a:cubicBezTo>
                    <a:lnTo>
                      <a:pt x="1519" y="1644"/>
                    </a:lnTo>
                    <a:cubicBezTo>
                      <a:pt x="1793" y="1619"/>
                      <a:pt x="2042" y="1519"/>
                      <a:pt x="2266" y="1370"/>
                    </a:cubicBezTo>
                    <a:cubicBezTo>
                      <a:pt x="2291" y="1345"/>
                      <a:pt x="2315" y="1320"/>
                      <a:pt x="2291" y="1295"/>
                    </a:cubicBezTo>
                    <a:cubicBezTo>
                      <a:pt x="2291" y="1270"/>
                      <a:pt x="2266" y="1270"/>
                      <a:pt x="2241" y="1270"/>
                    </a:cubicBezTo>
                    <a:cubicBezTo>
                      <a:pt x="2017" y="1320"/>
                      <a:pt x="1793" y="1370"/>
                      <a:pt x="1569" y="1370"/>
                    </a:cubicBezTo>
                    <a:lnTo>
                      <a:pt x="1519" y="1370"/>
                    </a:lnTo>
                    <a:cubicBezTo>
                      <a:pt x="1270" y="1370"/>
                      <a:pt x="1046" y="1320"/>
                      <a:pt x="847" y="1220"/>
                    </a:cubicBezTo>
                    <a:cubicBezTo>
                      <a:pt x="648" y="1121"/>
                      <a:pt x="474" y="972"/>
                      <a:pt x="349" y="772"/>
                    </a:cubicBezTo>
                    <a:cubicBezTo>
                      <a:pt x="250" y="548"/>
                      <a:pt x="225" y="324"/>
                      <a:pt x="250" y="75"/>
                    </a:cubicBezTo>
                    <a:cubicBezTo>
                      <a:pt x="250" y="26"/>
                      <a:pt x="225" y="1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6"/>
              <p:cNvSpPr/>
              <p:nvPr/>
            </p:nvSpPr>
            <p:spPr>
              <a:xfrm>
                <a:off x="8127603" y="2864698"/>
                <a:ext cx="422726" cy="170431"/>
              </a:xfrm>
              <a:custGeom>
                <a:avLst/>
                <a:gdLst/>
                <a:ahLst/>
                <a:cxnLst/>
                <a:rect l="l" t="t" r="r" b="b"/>
                <a:pathLst>
                  <a:path w="9584" h="3864" extrusionOk="0">
                    <a:moveTo>
                      <a:pt x="407" y="1"/>
                    </a:moveTo>
                    <a:cubicBezTo>
                      <a:pt x="296" y="1"/>
                      <a:pt x="185" y="2"/>
                      <a:pt x="75" y="5"/>
                    </a:cubicBezTo>
                    <a:cubicBezTo>
                      <a:pt x="0" y="30"/>
                      <a:pt x="0" y="105"/>
                      <a:pt x="75" y="105"/>
                    </a:cubicBezTo>
                    <a:lnTo>
                      <a:pt x="672" y="179"/>
                    </a:lnTo>
                    <a:lnTo>
                      <a:pt x="996" y="204"/>
                    </a:lnTo>
                    <a:cubicBezTo>
                      <a:pt x="1070" y="204"/>
                      <a:pt x="1120" y="229"/>
                      <a:pt x="1195" y="229"/>
                    </a:cubicBezTo>
                    <a:lnTo>
                      <a:pt x="1319" y="254"/>
                    </a:lnTo>
                    <a:lnTo>
                      <a:pt x="1942" y="354"/>
                    </a:lnTo>
                    <a:lnTo>
                      <a:pt x="2365" y="428"/>
                    </a:lnTo>
                    <a:lnTo>
                      <a:pt x="2888" y="553"/>
                    </a:lnTo>
                    <a:cubicBezTo>
                      <a:pt x="2962" y="553"/>
                      <a:pt x="3037" y="578"/>
                      <a:pt x="3112" y="603"/>
                    </a:cubicBezTo>
                    <a:lnTo>
                      <a:pt x="3833" y="802"/>
                    </a:lnTo>
                    <a:lnTo>
                      <a:pt x="4132" y="901"/>
                    </a:lnTo>
                    <a:cubicBezTo>
                      <a:pt x="4431" y="1001"/>
                      <a:pt x="4754" y="1100"/>
                      <a:pt x="5053" y="1250"/>
                    </a:cubicBezTo>
                    <a:cubicBezTo>
                      <a:pt x="5850" y="1573"/>
                      <a:pt x="6621" y="1947"/>
                      <a:pt x="7368" y="2395"/>
                    </a:cubicBezTo>
                    <a:lnTo>
                      <a:pt x="7916" y="2718"/>
                    </a:lnTo>
                    <a:lnTo>
                      <a:pt x="8090" y="2843"/>
                    </a:lnTo>
                    <a:lnTo>
                      <a:pt x="8463" y="3092"/>
                    </a:lnTo>
                    <a:cubicBezTo>
                      <a:pt x="8812" y="3316"/>
                      <a:pt x="9160" y="3565"/>
                      <a:pt x="9509" y="3863"/>
                    </a:cubicBezTo>
                    <a:lnTo>
                      <a:pt x="9533" y="3863"/>
                    </a:lnTo>
                    <a:cubicBezTo>
                      <a:pt x="9558" y="3863"/>
                      <a:pt x="9558" y="3838"/>
                      <a:pt x="9583" y="3838"/>
                    </a:cubicBezTo>
                    <a:cubicBezTo>
                      <a:pt x="9583" y="3814"/>
                      <a:pt x="9583" y="3789"/>
                      <a:pt x="9583" y="3764"/>
                    </a:cubicBezTo>
                    <a:cubicBezTo>
                      <a:pt x="8936" y="3142"/>
                      <a:pt x="8239" y="2619"/>
                      <a:pt x="7517" y="2146"/>
                    </a:cubicBezTo>
                    <a:cubicBezTo>
                      <a:pt x="6771" y="1673"/>
                      <a:pt x="5974" y="1275"/>
                      <a:pt x="5177" y="951"/>
                    </a:cubicBezTo>
                    <a:cubicBezTo>
                      <a:pt x="4854" y="827"/>
                      <a:pt x="4555" y="727"/>
                      <a:pt x="4232" y="603"/>
                    </a:cubicBezTo>
                    <a:lnTo>
                      <a:pt x="3933" y="503"/>
                    </a:lnTo>
                    <a:lnTo>
                      <a:pt x="3186" y="329"/>
                    </a:lnTo>
                    <a:lnTo>
                      <a:pt x="2987" y="254"/>
                    </a:lnTo>
                    <a:lnTo>
                      <a:pt x="2688" y="204"/>
                    </a:lnTo>
                    <a:cubicBezTo>
                      <a:pt x="1928" y="74"/>
                      <a:pt x="1167" y="1"/>
                      <a:pt x="4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6"/>
              <p:cNvSpPr/>
              <p:nvPr/>
            </p:nvSpPr>
            <p:spPr>
              <a:xfrm>
                <a:off x="7786167" y="2877004"/>
                <a:ext cx="276686" cy="292080"/>
              </a:xfrm>
              <a:custGeom>
                <a:avLst/>
                <a:gdLst/>
                <a:ahLst/>
                <a:cxnLst/>
                <a:rect l="l" t="t" r="r" b="b"/>
                <a:pathLst>
                  <a:path w="6273" h="6622" extrusionOk="0">
                    <a:moveTo>
                      <a:pt x="6198" y="0"/>
                    </a:moveTo>
                    <a:cubicBezTo>
                      <a:pt x="5800" y="75"/>
                      <a:pt x="5401" y="174"/>
                      <a:pt x="5003" y="299"/>
                    </a:cubicBezTo>
                    <a:lnTo>
                      <a:pt x="4704" y="373"/>
                    </a:lnTo>
                    <a:lnTo>
                      <a:pt x="4256" y="548"/>
                    </a:lnTo>
                    <a:cubicBezTo>
                      <a:pt x="4107" y="597"/>
                      <a:pt x="3983" y="647"/>
                      <a:pt x="3833" y="722"/>
                    </a:cubicBezTo>
                    <a:cubicBezTo>
                      <a:pt x="3062" y="1045"/>
                      <a:pt x="2365" y="1493"/>
                      <a:pt x="1767" y="2066"/>
                    </a:cubicBezTo>
                    <a:cubicBezTo>
                      <a:pt x="1145" y="2638"/>
                      <a:pt x="672" y="3335"/>
                      <a:pt x="348" y="4132"/>
                    </a:cubicBezTo>
                    <a:lnTo>
                      <a:pt x="324" y="4232"/>
                    </a:lnTo>
                    <a:cubicBezTo>
                      <a:pt x="299" y="4281"/>
                      <a:pt x="274" y="4356"/>
                      <a:pt x="249" y="4406"/>
                    </a:cubicBezTo>
                    <a:lnTo>
                      <a:pt x="174" y="4704"/>
                    </a:lnTo>
                    <a:cubicBezTo>
                      <a:pt x="124" y="4854"/>
                      <a:pt x="100" y="5003"/>
                      <a:pt x="75" y="5177"/>
                    </a:cubicBezTo>
                    <a:lnTo>
                      <a:pt x="50" y="5327"/>
                    </a:lnTo>
                    <a:cubicBezTo>
                      <a:pt x="25" y="5426"/>
                      <a:pt x="0" y="5526"/>
                      <a:pt x="0" y="5625"/>
                    </a:cubicBezTo>
                    <a:lnTo>
                      <a:pt x="0" y="5949"/>
                    </a:lnTo>
                    <a:lnTo>
                      <a:pt x="0" y="6372"/>
                    </a:lnTo>
                    <a:lnTo>
                      <a:pt x="0" y="6571"/>
                    </a:lnTo>
                    <a:cubicBezTo>
                      <a:pt x="0" y="6596"/>
                      <a:pt x="25" y="6621"/>
                      <a:pt x="50" y="6621"/>
                    </a:cubicBezTo>
                    <a:cubicBezTo>
                      <a:pt x="75" y="6621"/>
                      <a:pt x="100" y="6596"/>
                      <a:pt x="100" y="6571"/>
                    </a:cubicBezTo>
                    <a:cubicBezTo>
                      <a:pt x="100" y="5750"/>
                      <a:pt x="274" y="4953"/>
                      <a:pt x="573" y="4232"/>
                    </a:cubicBezTo>
                    <a:cubicBezTo>
                      <a:pt x="896" y="3485"/>
                      <a:pt x="1369" y="2838"/>
                      <a:pt x="1966" y="2290"/>
                    </a:cubicBezTo>
                    <a:cubicBezTo>
                      <a:pt x="2564" y="1742"/>
                      <a:pt x="3211" y="1294"/>
                      <a:pt x="3958" y="946"/>
                    </a:cubicBezTo>
                    <a:cubicBezTo>
                      <a:pt x="4082" y="871"/>
                      <a:pt x="4207" y="821"/>
                      <a:pt x="4356" y="772"/>
                    </a:cubicBezTo>
                    <a:lnTo>
                      <a:pt x="4779" y="573"/>
                    </a:lnTo>
                    <a:lnTo>
                      <a:pt x="5053" y="473"/>
                    </a:lnTo>
                    <a:cubicBezTo>
                      <a:pt x="5327" y="373"/>
                      <a:pt x="5601" y="299"/>
                      <a:pt x="5874" y="224"/>
                    </a:cubicBezTo>
                    <a:lnTo>
                      <a:pt x="6223" y="124"/>
                    </a:lnTo>
                    <a:cubicBezTo>
                      <a:pt x="6248" y="100"/>
                      <a:pt x="6273" y="75"/>
                      <a:pt x="6273" y="50"/>
                    </a:cubicBezTo>
                    <a:cubicBezTo>
                      <a:pt x="6248" y="25"/>
                      <a:pt x="6223" y="0"/>
                      <a:pt x="619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6"/>
              <p:cNvSpPr/>
              <p:nvPr/>
            </p:nvSpPr>
            <p:spPr>
              <a:xfrm>
                <a:off x="8716042" y="2816621"/>
                <a:ext cx="99948" cy="2611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592" extrusionOk="0">
                    <a:moveTo>
                      <a:pt x="75" y="0"/>
                    </a:moveTo>
                    <a:cubicBezTo>
                      <a:pt x="51" y="0"/>
                      <a:pt x="26" y="25"/>
                      <a:pt x="26" y="25"/>
                    </a:cubicBezTo>
                    <a:cubicBezTo>
                      <a:pt x="1" y="50"/>
                      <a:pt x="1" y="100"/>
                      <a:pt x="26" y="100"/>
                    </a:cubicBezTo>
                    <a:cubicBezTo>
                      <a:pt x="374" y="274"/>
                      <a:pt x="723" y="423"/>
                      <a:pt x="1096" y="498"/>
                    </a:cubicBezTo>
                    <a:cubicBezTo>
                      <a:pt x="1270" y="548"/>
                      <a:pt x="1469" y="573"/>
                      <a:pt x="1644" y="573"/>
                    </a:cubicBezTo>
                    <a:cubicBezTo>
                      <a:pt x="1693" y="585"/>
                      <a:pt x="1737" y="591"/>
                      <a:pt x="1780" y="591"/>
                    </a:cubicBezTo>
                    <a:cubicBezTo>
                      <a:pt x="1824" y="591"/>
                      <a:pt x="1868" y="585"/>
                      <a:pt x="1917" y="573"/>
                    </a:cubicBezTo>
                    <a:cubicBezTo>
                      <a:pt x="1947" y="580"/>
                      <a:pt x="1976" y="583"/>
                      <a:pt x="2005" y="583"/>
                    </a:cubicBezTo>
                    <a:cubicBezTo>
                      <a:pt x="2075" y="583"/>
                      <a:pt x="2146" y="565"/>
                      <a:pt x="2216" y="548"/>
                    </a:cubicBezTo>
                    <a:cubicBezTo>
                      <a:pt x="2241" y="548"/>
                      <a:pt x="2266" y="523"/>
                      <a:pt x="2266" y="498"/>
                    </a:cubicBezTo>
                    <a:cubicBezTo>
                      <a:pt x="2266" y="473"/>
                      <a:pt x="2241" y="448"/>
                      <a:pt x="2216" y="448"/>
                    </a:cubicBezTo>
                    <a:lnTo>
                      <a:pt x="1519" y="274"/>
                    </a:lnTo>
                    <a:lnTo>
                      <a:pt x="1146" y="199"/>
                    </a:lnTo>
                    <a:lnTo>
                      <a:pt x="947" y="149"/>
                    </a:lnTo>
                    <a:lnTo>
                      <a:pt x="623" y="100"/>
                    </a:lnTo>
                    <a:cubicBezTo>
                      <a:pt x="449" y="50"/>
                      <a:pt x="275" y="25"/>
                      <a:pt x="7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6"/>
              <p:cNvSpPr/>
              <p:nvPr/>
            </p:nvSpPr>
            <p:spPr>
              <a:xfrm>
                <a:off x="8767647" y="2716673"/>
                <a:ext cx="120810" cy="69249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570" extrusionOk="0">
                    <a:moveTo>
                      <a:pt x="50" y="1"/>
                    </a:moveTo>
                    <a:cubicBezTo>
                      <a:pt x="26" y="1"/>
                      <a:pt x="1" y="1"/>
                      <a:pt x="1" y="26"/>
                    </a:cubicBezTo>
                    <a:cubicBezTo>
                      <a:pt x="1" y="51"/>
                      <a:pt x="26" y="51"/>
                      <a:pt x="26" y="51"/>
                    </a:cubicBezTo>
                    <a:lnTo>
                      <a:pt x="449" y="175"/>
                    </a:lnTo>
                    <a:lnTo>
                      <a:pt x="797" y="275"/>
                    </a:lnTo>
                    <a:cubicBezTo>
                      <a:pt x="1046" y="349"/>
                      <a:pt x="1295" y="424"/>
                      <a:pt x="1544" y="524"/>
                    </a:cubicBezTo>
                    <a:cubicBezTo>
                      <a:pt x="1768" y="623"/>
                      <a:pt x="1992" y="748"/>
                      <a:pt x="2216" y="897"/>
                    </a:cubicBezTo>
                    <a:cubicBezTo>
                      <a:pt x="2415" y="1046"/>
                      <a:pt x="2564" y="1270"/>
                      <a:pt x="2614" y="1519"/>
                    </a:cubicBezTo>
                    <a:cubicBezTo>
                      <a:pt x="2614" y="1544"/>
                      <a:pt x="2639" y="1569"/>
                      <a:pt x="2664" y="1569"/>
                    </a:cubicBezTo>
                    <a:cubicBezTo>
                      <a:pt x="2689" y="1569"/>
                      <a:pt x="2714" y="1544"/>
                      <a:pt x="2739" y="1519"/>
                    </a:cubicBezTo>
                    <a:cubicBezTo>
                      <a:pt x="2739" y="1370"/>
                      <a:pt x="2714" y="1221"/>
                      <a:pt x="2639" y="1071"/>
                    </a:cubicBezTo>
                    <a:cubicBezTo>
                      <a:pt x="2564" y="947"/>
                      <a:pt x="2490" y="822"/>
                      <a:pt x="2390" y="723"/>
                    </a:cubicBezTo>
                    <a:cubicBezTo>
                      <a:pt x="2166" y="524"/>
                      <a:pt x="1917" y="374"/>
                      <a:pt x="1668" y="275"/>
                    </a:cubicBezTo>
                    <a:lnTo>
                      <a:pt x="1569" y="225"/>
                    </a:lnTo>
                    <a:cubicBezTo>
                      <a:pt x="1469" y="200"/>
                      <a:pt x="1370" y="150"/>
                      <a:pt x="1270" y="125"/>
                    </a:cubicBezTo>
                    <a:lnTo>
                      <a:pt x="1146" y="101"/>
                    </a:lnTo>
                    <a:cubicBezTo>
                      <a:pt x="1046" y="76"/>
                      <a:pt x="947" y="51"/>
                      <a:pt x="872" y="26"/>
                    </a:cubicBezTo>
                    <a:lnTo>
                      <a:pt x="772" y="26"/>
                    </a:lnTo>
                    <a:cubicBezTo>
                      <a:pt x="673" y="26"/>
                      <a:pt x="573" y="1"/>
                      <a:pt x="4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6"/>
              <p:cNvSpPr/>
              <p:nvPr/>
            </p:nvSpPr>
            <p:spPr>
              <a:xfrm>
                <a:off x="9020163" y="2810005"/>
                <a:ext cx="45078" cy="63735"/>
              </a:xfrm>
              <a:custGeom>
                <a:avLst/>
                <a:gdLst/>
                <a:ahLst/>
                <a:cxnLst/>
                <a:rect l="l" t="t" r="r" b="b"/>
                <a:pathLst>
                  <a:path w="1022" h="1445" extrusionOk="0">
                    <a:moveTo>
                      <a:pt x="299" y="1"/>
                    </a:moveTo>
                    <a:cubicBezTo>
                      <a:pt x="299" y="1"/>
                      <a:pt x="274" y="1"/>
                      <a:pt x="274" y="26"/>
                    </a:cubicBezTo>
                    <a:cubicBezTo>
                      <a:pt x="250" y="26"/>
                      <a:pt x="250" y="50"/>
                      <a:pt x="274" y="75"/>
                    </a:cubicBezTo>
                    <a:cubicBezTo>
                      <a:pt x="424" y="474"/>
                      <a:pt x="324" y="947"/>
                      <a:pt x="26" y="1245"/>
                    </a:cubicBezTo>
                    <a:cubicBezTo>
                      <a:pt x="1" y="1270"/>
                      <a:pt x="1" y="1270"/>
                      <a:pt x="1" y="1295"/>
                    </a:cubicBezTo>
                    <a:cubicBezTo>
                      <a:pt x="1" y="1320"/>
                      <a:pt x="26" y="1320"/>
                      <a:pt x="26" y="1320"/>
                    </a:cubicBezTo>
                    <a:cubicBezTo>
                      <a:pt x="175" y="1395"/>
                      <a:pt x="349" y="1444"/>
                      <a:pt x="523" y="1444"/>
                    </a:cubicBezTo>
                    <a:cubicBezTo>
                      <a:pt x="698" y="1444"/>
                      <a:pt x="872" y="1395"/>
                      <a:pt x="996" y="1295"/>
                    </a:cubicBezTo>
                    <a:cubicBezTo>
                      <a:pt x="996" y="1270"/>
                      <a:pt x="1021" y="1270"/>
                      <a:pt x="1021" y="1245"/>
                    </a:cubicBezTo>
                    <a:cubicBezTo>
                      <a:pt x="996" y="200"/>
                      <a:pt x="349" y="1"/>
                      <a:pt x="3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6"/>
              <p:cNvSpPr/>
              <p:nvPr/>
            </p:nvSpPr>
            <p:spPr>
              <a:xfrm>
                <a:off x="7814705" y="2860508"/>
                <a:ext cx="218509" cy="135101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3063" extrusionOk="0">
                    <a:moveTo>
                      <a:pt x="4879" y="1"/>
                    </a:moveTo>
                    <a:cubicBezTo>
                      <a:pt x="4406" y="75"/>
                      <a:pt x="3933" y="200"/>
                      <a:pt x="3485" y="374"/>
                    </a:cubicBezTo>
                    <a:cubicBezTo>
                      <a:pt x="3012" y="548"/>
                      <a:pt x="2564" y="747"/>
                      <a:pt x="2141" y="996"/>
                    </a:cubicBezTo>
                    <a:cubicBezTo>
                      <a:pt x="1718" y="1245"/>
                      <a:pt x="1319" y="1519"/>
                      <a:pt x="971" y="1867"/>
                    </a:cubicBezTo>
                    <a:cubicBezTo>
                      <a:pt x="598" y="2191"/>
                      <a:pt x="274" y="2564"/>
                      <a:pt x="25" y="2988"/>
                    </a:cubicBezTo>
                    <a:cubicBezTo>
                      <a:pt x="0" y="3012"/>
                      <a:pt x="0" y="3037"/>
                      <a:pt x="25" y="3062"/>
                    </a:cubicBezTo>
                    <a:lnTo>
                      <a:pt x="50" y="3062"/>
                    </a:lnTo>
                    <a:cubicBezTo>
                      <a:pt x="75" y="3062"/>
                      <a:pt x="75" y="3037"/>
                      <a:pt x="100" y="3037"/>
                    </a:cubicBezTo>
                    <a:lnTo>
                      <a:pt x="274" y="2838"/>
                    </a:lnTo>
                    <a:cubicBezTo>
                      <a:pt x="374" y="2714"/>
                      <a:pt x="473" y="2614"/>
                      <a:pt x="598" y="2515"/>
                    </a:cubicBezTo>
                    <a:lnTo>
                      <a:pt x="697" y="2415"/>
                    </a:lnTo>
                    <a:lnTo>
                      <a:pt x="846" y="2266"/>
                    </a:lnTo>
                    <a:lnTo>
                      <a:pt x="1120" y="2042"/>
                    </a:lnTo>
                    <a:cubicBezTo>
                      <a:pt x="1494" y="1768"/>
                      <a:pt x="1892" y="1494"/>
                      <a:pt x="2290" y="1245"/>
                    </a:cubicBezTo>
                    <a:cubicBezTo>
                      <a:pt x="2713" y="1021"/>
                      <a:pt x="3136" y="797"/>
                      <a:pt x="3560" y="623"/>
                    </a:cubicBezTo>
                    <a:cubicBezTo>
                      <a:pt x="3809" y="523"/>
                      <a:pt x="4008" y="424"/>
                      <a:pt x="4232" y="349"/>
                    </a:cubicBezTo>
                    <a:cubicBezTo>
                      <a:pt x="4456" y="274"/>
                      <a:pt x="4655" y="200"/>
                      <a:pt x="4854" y="125"/>
                    </a:cubicBezTo>
                    <a:lnTo>
                      <a:pt x="4904" y="100"/>
                    </a:lnTo>
                    <a:cubicBezTo>
                      <a:pt x="4929" y="100"/>
                      <a:pt x="4954" y="75"/>
                      <a:pt x="4929" y="50"/>
                    </a:cubicBezTo>
                    <a:cubicBezTo>
                      <a:pt x="4929" y="26"/>
                      <a:pt x="4904" y="1"/>
                      <a:pt x="487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6"/>
              <p:cNvSpPr/>
              <p:nvPr/>
            </p:nvSpPr>
            <p:spPr>
              <a:xfrm>
                <a:off x="7871780" y="3491818"/>
                <a:ext cx="98845" cy="39564"/>
              </a:xfrm>
              <a:custGeom>
                <a:avLst/>
                <a:gdLst/>
                <a:ahLst/>
                <a:cxnLst/>
                <a:rect l="l" t="t" r="r" b="b"/>
                <a:pathLst>
                  <a:path w="2241" h="897" extrusionOk="0">
                    <a:moveTo>
                      <a:pt x="25" y="0"/>
                    </a:moveTo>
                    <a:cubicBezTo>
                      <a:pt x="1" y="25"/>
                      <a:pt x="1" y="50"/>
                      <a:pt x="25" y="75"/>
                    </a:cubicBezTo>
                    <a:cubicBezTo>
                      <a:pt x="125" y="249"/>
                      <a:pt x="249" y="423"/>
                      <a:pt x="424" y="548"/>
                    </a:cubicBezTo>
                    <a:cubicBezTo>
                      <a:pt x="473" y="597"/>
                      <a:pt x="548" y="647"/>
                      <a:pt x="598" y="672"/>
                    </a:cubicBezTo>
                    <a:lnTo>
                      <a:pt x="697" y="722"/>
                    </a:lnTo>
                    <a:cubicBezTo>
                      <a:pt x="797" y="772"/>
                      <a:pt x="897" y="797"/>
                      <a:pt x="971" y="821"/>
                    </a:cubicBezTo>
                    <a:cubicBezTo>
                      <a:pt x="1146" y="871"/>
                      <a:pt x="1345" y="896"/>
                      <a:pt x="1519" y="896"/>
                    </a:cubicBezTo>
                    <a:lnTo>
                      <a:pt x="1594" y="896"/>
                    </a:lnTo>
                    <a:cubicBezTo>
                      <a:pt x="1818" y="896"/>
                      <a:pt x="2017" y="846"/>
                      <a:pt x="2191" y="747"/>
                    </a:cubicBezTo>
                    <a:cubicBezTo>
                      <a:pt x="2216" y="747"/>
                      <a:pt x="2241" y="722"/>
                      <a:pt x="2241" y="697"/>
                    </a:cubicBezTo>
                    <a:cubicBezTo>
                      <a:pt x="2216" y="647"/>
                      <a:pt x="2191" y="647"/>
                      <a:pt x="2166" y="647"/>
                    </a:cubicBezTo>
                    <a:lnTo>
                      <a:pt x="2017" y="647"/>
                    </a:lnTo>
                    <a:cubicBezTo>
                      <a:pt x="1959" y="652"/>
                      <a:pt x="1902" y="654"/>
                      <a:pt x="1845" y="654"/>
                    </a:cubicBezTo>
                    <a:cubicBezTo>
                      <a:pt x="1578" y="654"/>
                      <a:pt x="1312" y="609"/>
                      <a:pt x="1046" y="548"/>
                    </a:cubicBezTo>
                    <a:cubicBezTo>
                      <a:pt x="872" y="498"/>
                      <a:pt x="697" y="423"/>
                      <a:pt x="548" y="324"/>
                    </a:cubicBezTo>
                    <a:cubicBezTo>
                      <a:pt x="424" y="249"/>
                      <a:pt x="299" y="174"/>
                      <a:pt x="175" y="75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6"/>
              <p:cNvSpPr/>
              <p:nvPr/>
            </p:nvSpPr>
            <p:spPr>
              <a:xfrm>
                <a:off x="7971683" y="3191182"/>
                <a:ext cx="685563" cy="346773"/>
              </a:xfrm>
              <a:custGeom>
                <a:avLst/>
                <a:gdLst/>
                <a:ahLst/>
                <a:cxnLst/>
                <a:rect l="l" t="t" r="r" b="b"/>
                <a:pathLst>
                  <a:path w="15543" h="7862" extrusionOk="0">
                    <a:moveTo>
                      <a:pt x="15469" y="0"/>
                    </a:moveTo>
                    <a:cubicBezTo>
                      <a:pt x="15454" y="0"/>
                      <a:pt x="15440" y="6"/>
                      <a:pt x="15433" y="21"/>
                    </a:cubicBezTo>
                    <a:cubicBezTo>
                      <a:pt x="15383" y="21"/>
                      <a:pt x="15383" y="46"/>
                      <a:pt x="15383" y="71"/>
                    </a:cubicBezTo>
                    <a:cubicBezTo>
                      <a:pt x="15309" y="867"/>
                      <a:pt x="15110" y="1639"/>
                      <a:pt x="14811" y="2361"/>
                    </a:cubicBezTo>
                    <a:cubicBezTo>
                      <a:pt x="14637" y="2734"/>
                      <a:pt x="14462" y="3082"/>
                      <a:pt x="14263" y="3431"/>
                    </a:cubicBezTo>
                    <a:lnTo>
                      <a:pt x="14139" y="3580"/>
                    </a:lnTo>
                    <a:cubicBezTo>
                      <a:pt x="14064" y="3680"/>
                      <a:pt x="13989" y="3804"/>
                      <a:pt x="13915" y="3904"/>
                    </a:cubicBezTo>
                    <a:lnTo>
                      <a:pt x="13741" y="4128"/>
                    </a:lnTo>
                    <a:lnTo>
                      <a:pt x="13541" y="4352"/>
                    </a:lnTo>
                    <a:cubicBezTo>
                      <a:pt x="12969" y="4924"/>
                      <a:pt x="12347" y="5422"/>
                      <a:pt x="11675" y="5820"/>
                    </a:cubicBezTo>
                    <a:cubicBezTo>
                      <a:pt x="11401" y="5995"/>
                      <a:pt x="11102" y="6144"/>
                      <a:pt x="10828" y="6268"/>
                    </a:cubicBezTo>
                    <a:lnTo>
                      <a:pt x="10629" y="6368"/>
                    </a:lnTo>
                    <a:lnTo>
                      <a:pt x="10355" y="6492"/>
                    </a:lnTo>
                    <a:cubicBezTo>
                      <a:pt x="10082" y="6592"/>
                      <a:pt x="9808" y="6716"/>
                      <a:pt x="9509" y="6791"/>
                    </a:cubicBezTo>
                    <a:cubicBezTo>
                      <a:pt x="8762" y="7065"/>
                      <a:pt x="7991" y="7264"/>
                      <a:pt x="7219" y="7388"/>
                    </a:cubicBezTo>
                    <a:lnTo>
                      <a:pt x="6622" y="7463"/>
                    </a:lnTo>
                    <a:lnTo>
                      <a:pt x="6423" y="7488"/>
                    </a:lnTo>
                    <a:cubicBezTo>
                      <a:pt x="6298" y="7513"/>
                      <a:pt x="6149" y="7513"/>
                      <a:pt x="6024" y="7538"/>
                    </a:cubicBezTo>
                    <a:lnTo>
                      <a:pt x="5427" y="7563"/>
                    </a:lnTo>
                    <a:lnTo>
                      <a:pt x="5103" y="7588"/>
                    </a:lnTo>
                    <a:lnTo>
                      <a:pt x="4805" y="7588"/>
                    </a:lnTo>
                    <a:cubicBezTo>
                      <a:pt x="3212" y="7588"/>
                      <a:pt x="1619" y="7388"/>
                      <a:pt x="75" y="7040"/>
                    </a:cubicBezTo>
                    <a:cubicBezTo>
                      <a:pt x="50" y="7040"/>
                      <a:pt x="25" y="7040"/>
                      <a:pt x="25" y="7065"/>
                    </a:cubicBezTo>
                    <a:cubicBezTo>
                      <a:pt x="1" y="7090"/>
                      <a:pt x="25" y="7140"/>
                      <a:pt x="50" y="7140"/>
                    </a:cubicBezTo>
                    <a:lnTo>
                      <a:pt x="1220" y="7438"/>
                    </a:lnTo>
                    <a:cubicBezTo>
                      <a:pt x="1370" y="7463"/>
                      <a:pt x="1494" y="7488"/>
                      <a:pt x="1643" y="7513"/>
                    </a:cubicBezTo>
                    <a:lnTo>
                      <a:pt x="1818" y="7538"/>
                    </a:lnTo>
                    <a:lnTo>
                      <a:pt x="2415" y="7662"/>
                    </a:lnTo>
                    <a:cubicBezTo>
                      <a:pt x="3212" y="7787"/>
                      <a:pt x="4033" y="7837"/>
                      <a:pt x="4829" y="7861"/>
                    </a:cubicBezTo>
                    <a:lnTo>
                      <a:pt x="5452" y="7861"/>
                    </a:lnTo>
                    <a:lnTo>
                      <a:pt x="6049" y="7812"/>
                    </a:lnTo>
                    <a:cubicBezTo>
                      <a:pt x="6198" y="7812"/>
                      <a:pt x="6348" y="7812"/>
                      <a:pt x="6497" y="7787"/>
                    </a:cubicBezTo>
                    <a:lnTo>
                      <a:pt x="6671" y="7762"/>
                    </a:lnTo>
                    <a:lnTo>
                      <a:pt x="7294" y="7687"/>
                    </a:lnTo>
                    <a:cubicBezTo>
                      <a:pt x="8090" y="7563"/>
                      <a:pt x="8887" y="7364"/>
                      <a:pt x="9658" y="7090"/>
                    </a:cubicBezTo>
                    <a:cubicBezTo>
                      <a:pt x="9932" y="7015"/>
                      <a:pt x="10231" y="6891"/>
                      <a:pt x="10530" y="6766"/>
                    </a:cubicBezTo>
                    <a:lnTo>
                      <a:pt x="10778" y="6642"/>
                    </a:lnTo>
                    <a:lnTo>
                      <a:pt x="10978" y="6542"/>
                    </a:lnTo>
                    <a:cubicBezTo>
                      <a:pt x="11276" y="6393"/>
                      <a:pt x="11575" y="6244"/>
                      <a:pt x="11849" y="6069"/>
                    </a:cubicBezTo>
                    <a:cubicBezTo>
                      <a:pt x="12546" y="5646"/>
                      <a:pt x="13193" y="5148"/>
                      <a:pt x="13741" y="4526"/>
                    </a:cubicBezTo>
                    <a:cubicBezTo>
                      <a:pt x="14836" y="3281"/>
                      <a:pt x="15458" y="1713"/>
                      <a:pt x="15508" y="71"/>
                    </a:cubicBezTo>
                    <a:cubicBezTo>
                      <a:pt x="15543" y="35"/>
                      <a:pt x="15503" y="0"/>
                      <a:pt x="154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6"/>
              <p:cNvSpPr/>
              <p:nvPr/>
            </p:nvSpPr>
            <p:spPr>
              <a:xfrm>
                <a:off x="9470280" y="3636712"/>
                <a:ext cx="63735" cy="109828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490" extrusionOk="0">
                    <a:moveTo>
                      <a:pt x="150" y="1"/>
                    </a:moveTo>
                    <a:cubicBezTo>
                      <a:pt x="125" y="1"/>
                      <a:pt x="101" y="26"/>
                      <a:pt x="101" y="26"/>
                    </a:cubicBezTo>
                    <a:cubicBezTo>
                      <a:pt x="76" y="50"/>
                      <a:pt x="76" y="75"/>
                      <a:pt x="101" y="100"/>
                    </a:cubicBezTo>
                    <a:cubicBezTo>
                      <a:pt x="524" y="449"/>
                      <a:pt x="773" y="971"/>
                      <a:pt x="748" y="1544"/>
                    </a:cubicBezTo>
                    <a:cubicBezTo>
                      <a:pt x="698" y="1917"/>
                      <a:pt x="424" y="2241"/>
                      <a:pt x="26" y="2365"/>
                    </a:cubicBezTo>
                    <a:cubicBezTo>
                      <a:pt x="1" y="2390"/>
                      <a:pt x="1" y="2415"/>
                      <a:pt x="1" y="2440"/>
                    </a:cubicBezTo>
                    <a:cubicBezTo>
                      <a:pt x="1" y="2465"/>
                      <a:pt x="26" y="2490"/>
                      <a:pt x="51" y="2490"/>
                    </a:cubicBezTo>
                    <a:cubicBezTo>
                      <a:pt x="773" y="2415"/>
                      <a:pt x="1270" y="2042"/>
                      <a:pt x="1345" y="1544"/>
                    </a:cubicBezTo>
                    <a:cubicBezTo>
                      <a:pt x="1445" y="971"/>
                      <a:pt x="972" y="374"/>
                      <a:pt x="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6"/>
              <p:cNvSpPr/>
              <p:nvPr/>
            </p:nvSpPr>
            <p:spPr>
              <a:xfrm>
                <a:off x="8032067" y="3515945"/>
                <a:ext cx="357976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8116" h="906" extrusionOk="0">
                    <a:moveTo>
                      <a:pt x="8040" y="1"/>
                    </a:moveTo>
                    <a:cubicBezTo>
                      <a:pt x="7393" y="200"/>
                      <a:pt x="6746" y="324"/>
                      <a:pt x="6074" y="424"/>
                    </a:cubicBezTo>
                    <a:cubicBezTo>
                      <a:pt x="5402" y="523"/>
                      <a:pt x="4730" y="573"/>
                      <a:pt x="4083" y="598"/>
                    </a:cubicBezTo>
                    <a:lnTo>
                      <a:pt x="3784" y="598"/>
                    </a:lnTo>
                    <a:cubicBezTo>
                      <a:pt x="3631" y="605"/>
                      <a:pt x="3477" y="608"/>
                      <a:pt x="3324" y="608"/>
                    </a:cubicBezTo>
                    <a:cubicBezTo>
                      <a:pt x="2905" y="608"/>
                      <a:pt x="2486" y="585"/>
                      <a:pt x="2067" y="548"/>
                    </a:cubicBezTo>
                    <a:cubicBezTo>
                      <a:pt x="1444" y="523"/>
                      <a:pt x="822" y="424"/>
                      <a:pt x="200" y="324"/>
                    </a:cubicBezTo>
                    <a:lnTo>
                      <a:pt x="50" y="299"/>
                    </a:lnTo>
                    <a:cubicBezTo>
                      <a:pt x="26" y="299"/>
                      <a:pt x="1" y="324"/>
                      <a:pt x="1" y="349"/>
                    </a:cubicBezTo>
                    <a:cubicBezTo>
                      <a:pt x="1" y="374"/>
                      <a:pt x="26" y="399"/>
                      <a:pt x="50" y="399"/>
                    </a:cubicBezTo>
                    <a:lnTo>
                      <a:pt x="548" y="548"/>
                    </a:lnTo>
                    <a:lnTo>
                      <a:pt x="673" y="573"/>
                    </a:lnTo>
                    <a:cubicBezTo>
                      <a:pt x="797" y="598"/>
                      <a:pt x="922" y="623"/>
                      <a:pt x="1046" y="648"/>
                    </a:cubicBezTo>
                    <a:lnTo>
                      <a:pt x="1220" y="698"/>
                    </a:lnTo>
                    <a:cubicBezTo>
                      <a:pt x="1494" y="722"/>
                      <a:pt x="1768" y="772"/>
                      <a:pt x="2042" y="797"/>
                    </a:cubicBezTo>
                    <a:cubicBezTo>
                      <a:pt x="2517" y="873"/>
                      <a:pt x="3007" y="906"/>
                      <a:pt x="3500" y="906"/>
                    </a:cubicBezTo>
                    <a:cubicBezTo>
                      <a:pt x="3653" y="906"/>
                      <a:pt x="3806" y="903"/>
                      <a:pt x="3958" y="897"/>
                    </a:cubicBezTo>
                    <a:lnTo>
                      <a:pt x="4083" y="897"/>
                    </a:lnTo>
                    <a:cubicBezTo>
                      <a:pt x="4755" y="872"/>
                      <a:pt x="5452" y="797"/>
                      <a:pt x="6124" y="673"/>
                    </a:cubicBezTo>
                    <a:cubicBezTo>
                      <a:pt x="6423" y="623"/>
                      <a:pt x="6746" y="548"/>
                      <a:pt x="7119" y="449"/>
                    </a:cubicBezTo>
                    <a:cubicBezTo>
                      <a:pt x="7443" y="349"/>
                      <a:pt x="7767" y="225"/>
                      <a:pt x="8065" y="100"/>
                    </a:cubicBezTo>
                    <a:cubicBezTo>
                      <a:pt x="8115" y="75"/>
                      <a:pt x="8115" y="1"/>
                      <a:pt x="80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6"/>
              <p:cNvSpPr/>
              <p:nvPr/>
            </p:nvSpPr>
            <p:spPr>
              <a:xfrm>
                <a:off x="8565635" y="2808902"/>
                <a:ext cx="221817" cy="322823"/>
              </a:xfrm>
              <a:custGeom>
                <a:avLst/>
                <a:gdLst/>
                <a:ahLst/>
                <a:cxnLst/>
                <a:rect l="l" t="t" r="r" b="b"/>
                <a:pathLst>
                  <a:path w="5029" h="7319" extrusionOk="0">
                    <a:moveTo>
                      <a:pt x="1967" y="1"/>
                    </a:moveTo>
                    <a:cubicBezTo>
                      <a:pt x="1942" y="1"/>
                      <a:pt x="1942" y="26"/>
                      <a:pt x="1917" y="26"/>
                    </a:cubicBezTo>
                    <a:cubicBezTo>
                      <a:pt x="1892" y="51"/>
                      <a:pt x="1892" y="100"/>
                      <a:pt x="1917" y="100"/>
                    </a:cubicBezTo>
                    <a:lnTo>
                      <a:pt x="3112" y="947"/>
                    </a:lnTo>
                    <a:cubicBezTo>
                      <a:pt x="3461" y="1196"/>
                      <a:pt x="3884" y="1494"/>
                      <a:pt x="4257" y="1793"/>
                    </a:cubicBezTo>
                    <a:cubicBezTo>
                      <a:pt x="4481" y="2042"/>
                      <a:pt x="4630" y="2341"/>
                      <a:pt x="4680" y="2664"/>
                    </a:cubicBezTo>
                    <a:cubicBezTo>
                      <a:pt x="4730" y="2813"/>
                      <a:pt x="4730" y="2963"/>
                      <a:pt x="4680" y="3112"/>
                    </a:cubicBezTo>
                    <a:cubicBezTo>
                      <a:pt x="4655" y="3286"/>
                      <a:pt x="4581" y="3436"/>
                      <a:pt x="4481" y="3560"/>
                    </a:cubicBezTo>
                    <a:cubicBezTo>
                      <a:pt x="4108" y="4133"/>
                      <a:pt x="3709" y="4705"/>
                      <a:pt x="3261" y="5278"/>
                    </a:cubicBezTo>
                    <a:cubicBezTo>
                      <a:pt x="3062" y="5527"/>
                      <a:pt x="2813" y="5800"/>
                      <a:pt x="2564" y="6049"/>
                    </a:cubicBezTo>
                    <a:lnTo>
                      <a:pt x="2390" y="6199"/>
                    </a:lnTo>
                    <a:lnTo>
                      <a:pt x="2365" y="6224"/>
                    </a:lnTo>
                    <a:cubicBezTo>
                      <a:pt x="2291" y="6273"/>
                      <a:pt x="2241" y="6323"/>
                      <a:pt x="2191" y="6348"/>
                    </a:cubicBezTo>
                    <a:cubicBezTo>
                      <a:pt x="2042" y="6423"/>
                      <a:pt x="1892" y="6448"/>
                      <a:pt x="1743" y="6472"/>
                    </a:cubicBezTo>
                    <a:lnTo>
                      <a:pt x="1693" y="6472"/>
                    </a:lnTo>
                    <a:cubicBezTo>
                      <a:pt x="1370" y="6448"/>
                      <a:pt x="1071" y="6348"/>
                      <a:pt x="822" y="6149"/>
                    </a:cubicBezTo>
                    <a:cubicBezTo>
                      <a:pt x="548" y="5950"/>
                      <a:pt x="299" y="5701"/>
                      <a:pt x="75" y="5427"/>
                    </a:cubicBezTo>
                    <a:cubicBezTo>
                      <a:pt x="75" y="5402"/>
                      <a:pt x="50" y="5402"/>
                      <a:pt x="50" y="5402"/>
                    </a:cubicBezTo>
                    <a:lnTo>
                      <a:pt x="1" y="5402"/>
                    </a:lnTo>
                    <a:cubicBezTo>
                      <a:pt x="1" y="5427"/>
                      <a:pt x="1" y="5452"/>
                      <a:pt x="1" y="5477"/>
                    </a:cubicBezTo>
                    <a:cubicBezTo>
                      <a:pt x="200" y="5776"/>
                      <a:pt x="449" y="6049"/>
                      <a:pt x="723" y="6298"/>
                    </a:cubicBezTo>
                    <a:cubicBezTo>
                      <a:pt x="996" y="6547"/>
                      <a:pt x="1370" y="6672"/>
                      <a:pt x="1743" y="6696"/>
                    </a:cubicBezTo>
                    <a:cubicBezTo>
                      <a:pt x="1942" y="6696"/>
                      <a:pt x="2141" y="6647"/>
                      <a:pt x="2316" y="6572"/>
                    </a:cubicBezTo>
                    <a:cubicBezTo>
                      <a:pt x="2390" y="6522"/>
                      <a:pt x="2440" y="6472"/>
                      <a:pt x="2515" y="6448"/>
                    </a:cubicBezTo>
                    <a:lnTo>
                      <a:pt x="2540" y="6423"/>
                    </a:lnTo>
                    <a:lnTo>
                      <a:pt x="2614" y="6348"/>
                    </a:lnTo>
                    <a:lnTo>
                      <a:pt x="2712" y="6283"/>
                    </a:lnTo>
                    <a:lnTo>
                      <a:pt x="2712" y="6283"/>
                    </a:lnTo>
                    <a:cubicBezTo>
                      <a:pt x="2679" y="6319"/>
                      <a:pt x="2647" y="6357"/>
                      <a:pt x="2614" y="6398"/>
                    </a:cubicBezTo>
                    <a:cubicBezTo>
                      <a:pt x="2415" y="6696"/>
                      <a:pt x="2116" y="6920"/>
                      <a:pt x="1768" y="7020"/>
                    </a:cubicBezTo>
                    <a:cubicBezTo>
                      <a:pt x="1743" y="7020"/>
                      <a:pt x="1718" y="7045"/>
                      <a:pt x="1718" y="7070"/>
                    </a:cubicBezTo>
                    <a:cubicBezTo>
                      <a:pt x="1743" y="7095"/>
                      <a:pt x="1743" y="7120"/>
                      <a:pt x="1768" y="7120"/>
                    </a:cubicBezTo>
                    <a:lnTo>
                      <a:pt x="1892" y="7120"/>
                    </a:lnTo>
                    <a:cubicBezTo>
                      <a:pt x="2689" y="7120"/>
                      <a:pt x="3237" y="6472"/>
                      <a:pt x="3485" y="6099"/>
                    </a:cubicBezTo>
                    <a:lnTo>
                      <a:pt x="3485" y="6099"/>
                    </a:lnTo>
                    <a:cubicBezTo>
                      <a:pt x="3411" y="6373"/>
                      <a:pt x="3336" y="6821"/>
                      <a:pt x="3237" y="7244"/>
                    </a:cubicBezTo>
                    <a:cubicBezTo>
                      <a:pt x="3237" y="7294"/>
                      <a:pt x="3237" y="7319"/>
                      <a:pt x="3261" y="7319"/>
                    </a:cubicBezTo>
                    <a:lnTo>
                      <a:pt x="3336" y="7294"/>
                    </a:lnTo>
                    <a:cubicBezTo>
                      <a:pt x="3361" y="7294"/>
                      <a:pt x="3361" y="7269"/>
                      <a:pt x="3386" y="7244"/>
                    </a:cubicBezTo>
                    <a:cubicBezTo>
                      <a:pt x="3983" y="6000"/>
                      <a:pt x="4257" y="5427"/>
                      <a:pt x="4382" y="5178"/>
                    </a:cubicBezTo>
                    <a:lnTo>
                      <a:pt x="4382" y="5477"/>
                    </a:lnTo>
                    <a:cubicBezTo>
                      <a:pt x="4382" y="5502"/>
                      <a:pt x="4382" y="5527"/>
                      <a:pt x="4406" y="5527"/>
                    </a:cubicBezTo>
                    <a:cubicBezTo>
                      <a:pt x="4431" y="5527"/>
                      <a:pt x="4456" y="5527"/>
                      <a:pt x="4481" y="5502"/>
                    </a:cubicBezTo>
                    <a:cubicBezTo>
                      <a:pt x="4481" y="5502"/>
                      <a:pt x="4730" y="4631"/>
                      <a:pt x="5004" y="3510"/>
                    </a:cubicBezTo>
                    <a:cubicBezTo>
                      <a:pt x="5004" y="3461"/>
                      <a:pt x="5004" y="3436"/>
                      <a:pt x="4979" y="3436"/>
                    </a:cubicBezTo>
                    <a:lnTo>
                      <a:pt x="4954" y="3436"/>
                    </a:lnTo>
                    <a:cubicBezTo>
                      <a:pt x="4929" y="3436"/>
                      <a:pt x="4929" y="3436"/>
                      <a:pt x="4904" y="3461"/>
                    </a:cubicBezTo>
                    <a:cubicBezTo>
                      <a:pt x="4431" y="4307"/>
                      <a:pt x="3834" y="5079"/>
                      <a:pt x="3187" y="5800"/>
                    </a:cubicBezTo>
                    <a:cubicBezTo>
                      <a:pt x="3286" y="5676"/>
                      <a:pt x="3411" y="5551"/>
                      <a:pt x="3510" y="5427"/>
                    </a:cubicBezTo>
                    <a:cubicBezTo>
                      <a:pt x="3958" y="4879"/>
                      <a:pt x="4357" y="4307"/>
                      <a:pt x="4755" y="3710"/>
                    </a:cubicBezTo>
                    <a:cubicBezTo>
                      <a:pt x="4854" y="3535"/>
                      <a:pt x="4929" y="3361"/>
                      <a:pt x="4979" y="3162"/>
                    </a:cubicBezTo>
                    <a:cubicBezTo>
                      <a:pt x="5029" y="2988"/>
                      <a:pt x="5029" y="2789"/>
                      <a:pt x="4979" y="2589"/>
                    </a:cubicBezTo>
                    <a:cubicBezTo>
                      <a:pt x="4904" y="2216"/>
                      <a:pt x="4730" y="1868"/>
                      <a:pt x="4456" y="1594"/>
                    </a:cubicBezTo>
                    <a:cubicBezTo>
                      <a:pt x="4033" y="1270"/>
                      <a:pt x="3610" y="1021"/>
                      <a:pt x="3237" y="772"/>
                    </a:cubicBezTo>
                    <a:lnTo>
                      <a:pt x="3187" y="748"/>
                    </a:lnTo>
                    <a:cubicBezTo>
                      <a:pt x="2789" y="499"/>
                      <a:pt x="2390" y="250"/>
                      <a:pt x="19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6"/>
              <p:cNvSpPr/>
              <p:nvPr/>
            </p:nvSpPr>
            <p:spPr>
              <a:xfrm>
                <a:off x="8734699" y="3346881"/>
                <a:ext cx="49489" cy="202056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4581" extrusionOk="0">
                    <a:moveTo>
                      <a:pt x="76" y="0"/>
                    </a:moveTo>
                    <a:lnTo>
                      <a:pt x="51" y="200"/>
                    </a:lnTo>
                    <a:cubicBezTo>
                      <a:pt x="51" y="324"/>
                      <a:pt x="1" y="523"/>
                      <a:pt x="1" y="747"/>
                    </a:cubicBezTo>
                    <a:cubicBezTo>
                      <a:pt x="1" y="996"/>
                      <a:pt x="1" y="1270"/>
                      <a:pt x="26" y="1519"/>
                    </a:cubicBezTo>
                    <a:cubicBezTo>
                      <a:pt x="26" y="1668"/>
                      <a:pt x="51" y="1817"/>
                      <a:pt x="76" y="1967"/>
                    </a:cubicBezTo>
                    <a:cubicBezTo>
                      <a:pt x="100" y="2091"/>
                      <a:pt x="125" y="2241"/>
                      <a:pt x="150" y="2390"/>
                    </a:cubicBezTo>
                    <a:cubicBezTo>
                      <a:pt x="175" y="2539"/>
                      <a:pt x="225" y="2689"/>
                      <a:pt x="275" y="2838"/>
                    </a:cubicBezTo>
                    <a:cubicBezTo>
                      <a:pt x="325" y="2962"/>
                      <a:pt x="374" y="3112"/>
                      <a:pt x="424" y="3236"/>
                    </a:cubicBezTo>
                    <a:cubicBezTo>
                      <a:pt x="499" y="3485"/>
                      <a:pt x="598" y="3734"/>
                      <a:pt x="723" y="3958"/>
                    </a:cubicBezTo>
                    <a:cubicBezTo>
                      <a:pt x="822" y="4107"/>
                      <a:pt x="897" y="4282"/>
                      <a:pt x="997" y="4431"/>
                    </a:cubicBezTo>
                    <a:cubicBezTo>
                      <a:pt x="1071" y="4531"/>
                      <a:pt x="1121" y="4580"/>
                      <a:pt x="1121" y="4580"/>
                    </a:cubicBezTo>
                    <a:lnTo>
                      <a:pt x="1021" y="4406"/>
                    </a:lnTo>
                    <a:cubicBezTo>
                      <a:pt x="972" y="4282"/>
                      <a:pt x="922" y="4107"/>
                      <a:pt x="822" y="3908"/>
                    </a:cubicBezTo>
                    <a:cubicBezTo>
                      <a:pt x="748" y="3709"/>
                      <a:pt x="648" y="3460"/>
                      <a:pt x="573" y="3186"/>
                    </a:cubicBezTo>
                    <a:cubicBezTo>
                      <a:pt x="524" y="3062"/>
                      <a:pt x="499" y="2913"/>
                      <a:pt x="449" y="2788"/>
                    </a:cubicBezTo>
                    <a:cubicBezTo>
                      <a:pt x="424" y="2639"/>
                      <a:pt x="374" y="2489"/>
                      <a:pt x="349" y="2365"/>
                    </a:cubicBezTo>
                    <a:cubicBezTo>
                      <a:pt x="300" y="2216"/>
                      <a:pt x="275" y="2066"/>
                      <a:pt x="250" y="1917"/>
                    </a:cubicBezTo>
                    <a:cubicBezTo>
                      <a:pt x="225" y="1768"/>
                      <a:pt x="200" y="1643"/>
                      <a:pt x="175" y="1494"/>
                    </a:cubicBezTo>
                    <a:cubicBezTo>
                      <a:pt x="150" y="1220"/>
                      <a:pt x="125" y="971"/>
                      <a:pt x="100" y="747"/>
                    </a:cubicBezTo>
                    <a:cubicBezTo>
                      <a:pt x="100" y="523"/>
                      <a:pt x="76" y="324"/>
                      <a:pt x="76" y="200"/>
                    </a:cubicBezTo>
                    <a:cubicBezTo>
                      <a:pt x="76" y="75"/>
                      <a:pt x="76" y="0"/>
                      <a:pt x="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6"/>
              <p:cNvSpPr/>
              <p:nvPr/>
            </p:nvSpPr>
            <p:spPr>
              <a:xfrm>
                <a:off x="8802801" y="3221704"/>
                <a:ext cx="39564" cy="90068"/>
              </a:xfrm>
              <a:custGeom>
                <a:avLst/>
                <a:gdLst/>
                <a:ahLst/>
                <a:cxnLst/>
                <a:rect l="l" t="t" r="r" b="b"/>
                <a:pathLst>
                  <a:path w="897" h="2042" extrusionOk="0">
                    <a:moveTo>
                      <a:pt x="896" y="1"/>
                    </a:moveTo>
                    <a:lnTo>
                      <a:pt x="822" y="75"/>
                    </a:lnTo>
                    <a:cubicBezTo>
                      <a:pt x="797" y="125"/>
                      <a:pt x="722" y="175"/>
                      <a:pt x="672" y="275"/>
                    </a:cubicBezTo>
                    <a:cubicBezTo>
                      <a:pt x="598" y="374"/>
                      <a:pt x="523" y="474"/>
                      <a:pt x="473" y="573"/>
                    </a:cubicBezTo>
                    <a:cubicBezTo>
                      <a:pt x="448" y="648"/>
                      <a:pt x="398" y="698"/>
                      <a:pt x="374" y="772"/>
                    </a:cubicBezTo>
                    <a:lnTo>
                      <a:pt x="299" y="947"/>
                    </a:lnTo>
                    <a:cubicBezTo>
                      <a:pt x="274" y="1021"/>
                      <a:pt x="249" y="1071"/>
                      <a:pt x="224" y="1146"/>
                    </a:cubicBezTo>
                    <a:lnTo>
                      <a:pt x="150" y="1345"/>
                    </a:lnTo>
                    <a:cubicBezTo>
                      <a:pt x="100" y="1444"/>
                      <a:pt x="75" y="1569"/>
                      <a:pt x="50" y="1693"/>
                    </a:cubicBezTo>
                    <a:cubicBezTo>
                      <a:pt x="25" y="1793"/>
                      <a:pt x="25" y="1868"/>
                      <a:pt x="25" y="1942"/>
                    </a:cubicBezTo>
                    <a:cubicBezTo>
                      <a:pt x="0" y="1992"/>
                      <a:pt x="25" y="2042"/>
                      <a:pt x="25" y="2042"/>
                    </a:cubicBezTo>
                    <a:cubicBezTo>
                      <a:pt x="25" y="2042"/>
                      <a:pt x="25" y="2017"/>
                      <a:pt x="50" y="1942"/>
                    </a:cubicBezTo>
                    <a:lnTo>
                      <a:pt x="150" y="1693"/>
                    </a:lnTo>
                    <a:lnTo>
                      <a:pt x="299" y="1395"/>
                    </a:lnTo>
                    <a:cubicBezTo>
                      <a:pt x="324" y="1345"/>
                      <a:pt x="349" y="1270"/>
                      <a:pt x="398" y="1220"/>
                    </a:cubicBezTo>
                    <a:lnTo>
                      <a:pt x="473" y="1021"/>
                    </a:lnTo>
                    <a:lnTo>
                      <a:pt x="548" y="847"/>
                    </a:lnTo>
                    <a:lnTo>
                      <a:pt x="622" y="648"/>
                    </a:lnTo>
                    <a:lnTo>
                      <a:pt x="772" y="324"/>
                    </a:lnTo>
                    <a:cubicBezTo>
                      <a:pt x="797" y="225"/>
                      <a:pt x="846" y="150"/>
                      <a:pt x="871" y="100"/>
                    </a:cubicBezTo>
                    <a:cubicBezTo>
                      <a:pt x="896" y="26"/>
                      <a:pt x="896" y="1"/>
                      <a:pt x="89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6"/>
              <p:cNvSpPr/>
              <p:nvPr/>
            </p:nvSpPr>
            <p:spPr>
              <a:xfrm>
                <a:off x="7705980" y="3083383"/>
                <a:ext cx="48386" cy="171314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884" extrusionOk="0">
                    <a:moveTo>
                      <a:pt x="150" y="1"/>
                    </a:moveTo>
                    <a:lnTo>
                      <a:pt x="101" y="175"/>
                    </a:lnTo>
                    <a:cubicBezTo>
                      <a:pt x="51" y="324"/>
                      <a:pt x="26" y="473"/>
                      <a:pt x="26" y="623"/>
                    </a:cubicBezTo>
                    <a:cubicBezTo>
                      <a:pt x="1" y="847"/>
                      <a:pt x="1" y="1071"/>
                      <a:pt x="26" y="1295"/>
                    </a:cubicBezTo>
                    <a:cubicBezTo>
                      <a:pt x="26" y="1419"/>
                      <a:pt x="51" y="1544"/>
                      <a:pt x="51" y="1668"/>
                    </a:cubicBezTo>
                    <a:cubicBezTo>
                      <a:pt x="51" y="1793"/>
                      <a:pt x="101" y="1917"/>
                      <a:pt x="125" y="2066"/>
                    </a:cubicBezTo>
                    <a:cubicBezTo>
                      <a:pt x="150" y="2191"/>
                      <a:pt x="200" y="2315"/>
                      <a:pt x="250" y="2440"/>
                    </a:cubicBezTo>
                    <a:cubicBezTo>
                      <a:pt x="300" y="2564"/>
                      <a:pt x="325" y="2664"/>
                      <a:pt x="374" y="2788"/>
                    </a:cubicBezTo>
                    <a:cubicBezTo>
                      <a:pt x="474" y="2987"/>
                      <a:pt x="573" y="3187"/>
                      <a:pt x="698" y="3361"/>
                    </a:cubicBezTo>
                    <a:cubicBezTo>
                      <a:pt x="773" y="3510"/>
                      <a:pt x="872" y="3635"/>
                      <a:pt x="972" y="3759"/>
                    </a:cubicBezTo>
                    <a:lnTo>
                      <a:pt x="1096" y="3884"/>
                    </a:lnTo>
                    <a:lnTo>
                      <a:pt x="997" y="3734"/>
                    </a:lnTo>
                    <a:cubicBezTo>
                      <a:pt x="947" y="3635"/>
                      <a:pt x="872" y="3485"/>
                      <a:pt x="797" y="3311"/>
                    </a:cubicBezTo>
                    <a:cubicBezTo>
                      <a:pt x="698" y="3137"/>
                      <a:pt x="623" y="2938"/>
                      <a:pt x="524" y="2714"/>
                    </a:cubicBezTo>
                    <a:cubicBezTo>
                      <a:pt x="499" y="2614"/>
                      <a:pt x="449" y="2490"/>
                      <a:pt x="424" y="2365"/>
                    </a:cubicBezTo>
                    <a:cubicBezTo>
                      <a:pt x="399" y="2241"/>
                      <a:pt x="349" y="2141"/>
                      <a:pt x="325" y="2017"/>
                    </a:cubicBezTo>
                    <a:cubicBezTo>
                      <a:pt x="300" y="1892"/>
                      <a:pt x="250" y="1768"/>
                      <a:pt x="250" y="1643"/>
                    </a:cubicBezTo>
                    <a:cubicBezTo>
                      <a:pt x="225" y="1519"/>
                      <a:pt x="200" y="1394"/>
                      <a:pt x="175" y="1270"/>
                    </a:cubicBezTo>
                    <a:cubicBezTo>
                      <a:pt x="150" y="1046"/>
                      <a:pt x="150" y="822"/>
                      <a:pt x="150" y="648"/>
                    </a:cubicBezTo>
                    <a:cubicBezTo>
                      <a:pt x="125" y="449"/>
                      <a:pt x="150" y="274"/>
                      <a:pt x="150" y="175"/>
                    </a:cubicBezTo>
                    <a:lnTo>
                      <a:pt x="15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6"/>
              <p:cNvSpPr/>
              <p:nvPr/>
            </p:nvSpPr>
            <p:spPr>
              <a:xfrm>
                <a:off x="7720271" y="2985685"/>
                <a:ext cx="35198" cy="77982"/>
              </a:xfrm>
              <a:custGeom>
                <a:avLst/>
                <a:gdLst/>
                <a:ahLst/>
                <a:cxnLst/>
                <a:rect l="l" t="t" r="r" b="b"/>
                <a:pathLst>
                  <a:path w="798" h="1768" extrusionOk="0">
                    <a:moveTo>
                      <a:pt x="797" y="0"/>
                    </a:moveTo>
                    <a:lnTo>
                      <a:pt x="722" y="50"/>
                    </a:lnTo>
                    <a:cubicBezTo>
                      <a:pt x="673" y="100"/>
                      <a:pt x="623" y="150"/>
                      <a:pt x="573" y="199"/>
                    </a:cubicBezTo>
                    <a:cubicBezTo>
                      <a:pt x="498" y="299"/>
                      <a:pt x="449" y="374"/>
                      <a:pt x="399" y="473"/>
                    </a:cubicBezTo>
                    <a:cubicBezTo>
                      <a:pt x="349" y="523"/>
                      <a:pt x="324" y="573"/>
                      <a:pt x="299" y="623"/>
                    </a:cubicBezTo>
                    <a:lnTo>
                      <a:pt x="225" y="797"/>
                    </a:lnTo>
                    <a:lnTo>
                      <a:pt x="150" y="971"/>
                    </a:lnTo>
                    <a:lnTo>
                      <a:pt x="100" y="1145"/>
                    </a:lnTo>
                    <a:cubicBezTo>
                      <a:pt x="75" y="1245"/>
                      <a:pt x="50" y="1344"/>
                      <a:pt x="50" y="1444"/>
                    </a:cubicBezTo>
                    <a:cubicBezTo>
                      <a:pt x="25" y="1543"/>
                      <a:pt x="25" y="1618"/>
                      <a:pt x="1" y="1668"/>
                    </a:cubicBezTo>
                    <a:cubicBezTo>
                      <a:pt x="1" y="1743"/>
                      <a:pt x="1" y="1768"/>
                      <a:pt x="1" y="1768"/>
                    </a:cubicBezTo>
                    <a:cubicBezTo>
                      <a:pt x="1" y="1768"/>
                      <a:pt x="25" y="1743"/>
                      <a:pt x="50" y="1693"/>
                    </a:cubicBezTo>
                    <a:cubicBezTo>
                      <a:pt x="75" y="1643"/>
                      <a:pt x="100" y="1568"/>
                      <a:pt x="150" y="1494"/>
                    </a:cubicBezTo>
                    <a:cubicBezTo>
                      <a:pt x="175" y="1394"/>
                      <a:pt x="225" y="1295"/>
                      <a:pt x="274" y="1195"/>
                    </a:cubicBezTo>
                    <a:cubicBezTo>
                      <a:pt x="299" y="1145"/>
                      <a:pt x="299" y="1095"/>
                      <a:pt x="349" y="1046"/>
                    </a:cubicBezTo>
                    <a:lnTo>
                      <a:pt x="399" y="871"/>
                    </a:lnTo>
                    <a:cubicBezTo>
                      <a:pt x="424" y="822"/>
                      <a:pt x="449" y="772"/>
                      <a:pt x="473" y="697"/>
                    </a:cubicBezTo>
                    <a:cubicBezTo>
                      <a:pt x="498" y="647"/>
                      <a:pt x="523" y="598"/>
                      <a:pt x="548" y="548"/>
                    </a:cubicBezTo>
                    <a:cubicBezTo>
                      <a:pt x="598" y="448"/>
                      <a:pt x="623" y="349"/>
                      <a:pt x="673" y="274"/>
                    </a:cubicBezTo>
                    <a:cubicBezTo>
                      <a:pt x="697" y="174"/>
                      <a:pt x="722" y="125"/>
                      <a:pt x="772" y="75"/>
                    </a:cubicBezTo>
                    <a:cubicBezTo>
                      <a:pt x="797" y="25"/>
                      <a:pt x="797" y="0"/>
                      <a:pt x="7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6"/>
              <p:cNvSpPr/>
              <p:nvPr/>
            </p:nvSpPr>
            <p:spPr>
              <a:xfrm>
                <a:off x="8192353" y="3378727"/>
                <a:ext cx="255868" cy="85657"/>
              </a:xfrm>
              <a:custGeom>
                <a:avLst/>
                <a:gdLst/>
                <a:ahLst/>
                <a:cxnLst/>
                <a:rect l="l" t="t" r="r" b="b"/>
                <a:pathLst>
                  <a:path w="5801" h="1942" extrusionOk="0">
                    <a:moveTo>
                      <a:pt x="5800" y="0"/>
                    </a:moveTo>
                    <a:lnTo>
                      <a:pt x="5551" y="150"/>
                    </a:lnTo>
                    <a:cubicBezTo>
                      <a:pt x="5427" y="249"/>
                      <a:pt x="5203" y="349"/>
                      <a:pt x="4954" y="523"/>
                    </a:cubicBezTo>
                    <a:cubicBezTo>
                      <a:pt x="4680" y="672"/>
                      <a:pt x="4382" y="822"/>
                      <a:pt x="4083" y="971"/>
                    </a:cubicBezTo>
                    <a:cubicBezTo>
                      <a:pt x="3934" y="1046"/>
                      <a:pt x="3759" y="1095"/>
                      <a:pt x="3585" y="1170"/>
                    </a:cubicBezTo>
                    <a:cubicBezTo>
                      <a:pt x="3386" y="1220"/>
                      <a:pt x="3212" y="1295"/>
                      <a:pt x="3037" y="1344"/>
                    </a:cubicBezTo>
                    <a:cubicBezTo>
                      <a:pt x="2838" y="1394"/>
                      <a:pt x="2664" y="1444"/>
                      <a:pt x="2465" y="1494"/>
                    </a:cubicBezTo>
                    <a:cubicBezTo>
                      <a:pt x="2291" y="1543"/>
                      <a:pt x="2116" y="1593"/>
                      <a:pt x="1942" y="1643"/>
                    </a:cubicBezTo>
                    <a:cubicBezTo>
                      <a:pt x="1619" y="1718"/>
                      <a:pt x="1295" y="1792"/>
                      <a:pt x="971" y="1817"/>
                    </a:cubicBezTo>
                    <a:cubicBezTo>
                      <a:pt x="723" y="1867"/>
                      <a:pt x="499" y="1867"/>
                      <a:pt x="275" y="1892"/>
                    </a:cubicBezTo>
                    <a:lnTo>
                      <a:pt x="1" y="1892"/>
                    </a:lnTo>
                    <a:cubicBezTo>
                      <a:pt x="1" y="1892"/>
                      <a:pt x="100" y="1892"/>
                      <a:pt x="275" y="1917"/>
                    </a:cubicBezTo>
                    <a:cubicBezTo>
                      <a:pt x="499" y="1942"/>
                      <a:pt x="747" y="1942"/>
                      <a:pt x="971" y="1942"/>
                    </a:cubicBezTo>
                    <a:cubicBezTo>
                      <a:pt x="1320" y="1917"/>
                      <a:pt x="1644" y="1867"/>
                      <a:pt x="1967" y="1817"/>
                    </a:cubicBezTo>
                    <a:cubicBezTo>
                      <a:pt x="2141" y="1767"/>
                      <a:pt x="2340" y="1718"/>
                      <a:pt x="2515" y="1693"/>
                    </a:cubicBezTo>
                    <a:cubicBezTo>
                      <a:pt x="2714" y="1643"/>
                      <a:pt x="2888" y="1593"/>
                      <a:pt x="3087" y="1519"/>
                    </a:cubicBezTo>
                    <a:cubicBezTo>
                      <a:pt x="3261" y="1469"/>
                      <a:pt x="3461" y="1394"/>
                      <a:pt x="3635" y="1344"/>
                    </a:cubicBezTo>
                    <a:cubicBezTo>
                      <a:pt x="3809" y="1270"/>
                      <a:pt x="3983" y="1195"/>
                      <a:pt x="4158" y="1120"/>
                    </a:cubicBezTo>
                    <a:cubicBezTo>
                      <a:pt x="4456" y="971"/>
                      <a:pt x="4755" y="797"/>
                      <a:pt x="5029" y="598"/>
                    </a:cubicBezTo>
                    <a:cubicBezTo>
                      <a:pt x="5253" y="448"/>
                      <a:pt x="5452" y="299"/>
                      <a:pt x="5576" y="174"/>
                    </a:cubicBezTo>
                    <a:lnTo>
                      <a:pt x="5800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6"/>
              <p:cNvSpPr/>
              <p:nvPr/>
            </p:nvSpPr>
            <p:spPr>
              <a:xfrm>
                <a:off x="8505252" y="3170098"/>
                <a:ext cx="75821" cy="155964"/>
              </a:xfrm>
              <a:custGeom>
                <a:avLst/>
                <a:gdLst/>
                <a:ahLst/>
                <a:cxnLst/>
                <a:rect l="l" t="t" r="r" b="b"/>
                <a:pathLst>
                  <a:path w="1719" h="3536" extrusionOk="0">
                    <a:moveTo>
                      <a:pt x="1718" y="1"/>
                    </a:moveTo>
                    <a:lnTo>
                      <a:pt x="1668" y="175"/>
                    </a:lnTo>
                    <a:cubicBezTo>
                      <a:pt x="1668" y="275"/>
                      <a:pt x="1619" y="424"/>
                      <a:pt x="1569" y="598"/>
                    </a:cubicBezTo>
                    <a:cubicBezTo>
                      <a:pt x="1519" y="773"/>
                      <a:pt x="1444" y="972"/>
                      <a:pt x="1345" y="1196"/>
                    </a:cubicBezTo>
                    <a:cubicBezTo>
                      <a:pt x="1320" y="1295"/>
                      <a:pt x="1270" y="1420"/>
                      <a:pt x="1220" y="1519"/>
                    </a:cubicBezTo>
                    <a:cubicBezTo>
                      <a:pt x="1171" y="1644"/>
                      <a:pt x="1121" y="1743"/>
                      <a:pt x="1046" y="1868"/>
                    </a:cubicBezTo>
                    <a:cubicBezTo>
                      <a:pt x="996" y="1967"/>
                      <a:pt x="947" y="2067"/>
                      <a:pt x="897" y="2191"/>
                    </a:cubicBezTo>
                    <a:cubicBezTo>
                      <a:pt x="822" y="2291"/>
                      <a:pt x="772" y="2390"/>
                      <a:pt x="723" y="2490"/>
                    </a:cubicBezTo>
                    <a:cubicBezTo>
                      <a:pt x="598" y="2689"/>
                      <a:pt x="474" y="2888"/>
                      <a:pt x="374" y="3038"/>
                    </a:cubicBezTo>
                    <a:cubicBezTo>
                      <a:pt x="250" y="3187"/>
                      <a:pt x="175" y="3311"/>
                      <a:pt x="100" y="3411"/>
                    </a:cubicBezTo>
                    <a:lnTo>
                      <a:pt x="1" y="3535"/>
                    </a:lnTo>
                    <a:lnTo>
                      <a:pt x="1" y="3535"/>
                    </a:lnTo>
                    <a:lnTo>
                      <a:pt x="125" y="3411"/>
                    </a:lnTo>
                    <a:cubicBezTo>
                      <a:pt x="250" y="3311"/>
                      <a:pt x="349" y="3212"/>
                      <a:pt x="449" y="3087"/>
                    </a:cubicBezTo>
                    <a:cubicBezTo>
                      <a:pt x="598" y="2938"/>
                      <a:pt x="723" y="2764"/>
                      <a:pt x="847" y="2590"/>
                    </a:cubicBezTo>
                    <a:cubicBezTo>
                      <a:pt x="897" y="2490"/>
                      <a:pt x="971" y="2390"/>
                      <a:pt x="1046" y="2266"/>
                    </a:cubicBezTo>
                    <a:cubicBezTo>
                      <a:pt x="1096" y="2166"/>
                      <a:pt x="1171" y="2067"/>
                      <a:pt x="1220" y="1942"/>
                    </a:cubicBezTo>
                    <a:cubicBezTo>
                      <a:pt x="1270" y="1818"/>
                      <a:pt x="1320" y="1718"/>
                      <a:pt x="1370" y="1594"/>
                    </a:cubicBezTo>
                    <a:cubicBezTo>
                      <a:pt x="1419" y="1470"/>
                      <a:pt x="1469" y="1370"/>
                      <a:pt x="1494" y="1245"/>
                    </a:cubicBezTo>
                    <a:cubicBezTo>
                      <a:pt x="1569" y="1046"/>
                      <a:pt x="1619" y="847"/>
                      <a:pt x="1668" y="623"/>
                    </a:cubicBezTo>
                    <a:cubicBezTo>
                      <a:pt x="1693" y="474"/>
                      <a:pt x="1718" y="325"/>
                      <a:pt x="1718" y="175"/>
                    </a:cubicBezTo>
                    <a:lnTo>
                      <a:pt x="17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6"/>
              <p:cNvSpPr/>
              <p:nvPr/>
            </p:nvSpPr>
            <p:spPr>
              <a:xfrm>
                <a:off x="8344965" y="2862713"/>
                <a:ext cx="266850" cy="101050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2291" extrusionOk="0">
                    <a:moveTo>
                      <a:pt x="1" y="0"/>
                    </a:moveTo>
                    <a:lnTo>
                      <a:pt x="299" y="150"/>
                    </a:lnTo>
                    <a:cubicBezTo>
                      <a:pt x="498" y="224"/>
                      <a:pt x="747" y="399"/>
                      <a:pt x="1046" y="548"/>
                    </a:cubicBezTo>
                    <a:cubicBezTo>
                      <a:pt x="1345" y="722"/>
                      <a:pt x="1693" y="921"/>
                      <a:pt x="2042" y="1170"/>
                    </a:cubicBezTo>
                    <a:cubicBezTo>
                      <a:pt x="2241" y="1295"/>
                      <a:pt x="2415" y="1394"/>
                      <a:pt x="2614" y="1519"/>
                    </a:cubicBezTo>
                    <a:cubicBezTo>
                      <a:pt x="2788" y="1643"/>
                      <a:pt x="2988" y="1793"/>
                      <a:pt x="3187" y="1917"/>
                    </a:cubicBezTo>
                    <a:lnTo>
                      <a:pt x="3411" y="2066"/>
                    </a:lnTo>
                    <a:lnTo>
                      <a:pt x="3709" y="2290"/>
                    </a:lnTo>
                    <a:lnTo>
                      <a:pt x="3834" y="2141"/>
                    </a:lnTo>
                    <a:cubicBezTo>
                      <a:pt x="4008" y="1967"/>
                      <a:pt x="4157" y="1817"/>
                      <a:pt x="4307" y="1668"/>
                    </a:cubicBezTo>
                    <a:cubicBezTo>
                      <a:pt x="4630" y="1345"/>
                      <a:pt x="4929" y="1096"/>
                      <a:pt x="5178" y="872"/>
                    </a:cubicBezTo>
                    <a:cubicBezTo>
                      <a:pt x="5427" y="648"/>
                      <a:pt x="5651" y="448"/>
                      <a:pt x="5800" y="324"/>
                    </a:cubicBezTo>
                    <a:lnTo>
                      <a:pt x="6049" y="125"/>
                    </a:lnTo>
                    <a:lnTo>
                      <a:pt x="6049" y="125"/>
                    </a:lnTo>
                    <a:cubicBezTo>
                      <a:pt x="6049" y="125"/>
                      <a:pt x="5949" y="200"/>
                      <a:pt x="5775" y="299"/>
                    </a:cubicBezTo>
                    <a:cubicBezTo>
                      <a:pt x="5601" y="424"/>
                      <a:pt x="5377" y="573"/>
                      <a:pt x="5103" y="772"/>
                    </a:cubicBezTo>
                    <a:cubicBezTo>
                      <a:pt x="4805" y="996"/>
                      <a:pt x="4506" y="1245"/>
                      <a:pt x="4182" y="1544"/>
                    </a:cubicBezTo>
                    <a:cubicBezTo>
                      <a:pt x="4033" y="1693"/>
                      <a:pt x="3859" y="1842"/>
                      <a:pt x="3709" y="2017"/>
                    </a:cubicBezTo>
                    <a:lnTo>
                      <a:pt x="3660" y="2042"/>
                    </a:lnTo>
                    <a:lnTo>
                      <a:pt x="3610" y="2017"/>
                    </a:lnTo>
                    <a:lnTo>
                      <a:pt x="3510" y="1917"/>
                    </a:lnTo>
                    <a:lnTo>
                      <a:pt x="3286" y="1768"/>
                    </a:lnTo>
                    <a:cubicBezTo>
                      <a:pt x="3087" y="1618"/>
                      <a:pt x="2888" y="1494"/>
                      <a:pt x="2714" y="1369"/>
                    </a:cubicBezTo>
                    <a:cubicBezTo>
                      <a:pt x="2515" y="1245"/>
                      <a:pt x="2315" y="1145"/>
                      <a:pt x="2141" y="1021"/>
                    </a:cubicBezTo>
                    <a:cubicBezTo>
                      <a:pt x="1768" y="822"/>
                      <a:pt x="1394" y="623"/>
                      <a:pt x="1096" y="473"/>
                    </a:cubicBezTo>
                    <a:cubicBezTo>
                      <a:pt x="772" y="324"/>
                      <a:pt x="498" y="200"/>
                      <a:pt x="324" y="125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6"/>
              <p:cNvSpPr/>
              <p:nvPr/>
            </p:nvSpPr>
            <p:spPr>
              <a:xfrm>
                <a:off x="8392160" y="2862713"/>
                <a:ext cx="105461" cy="70307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1594" extrusionOk="0">
                    <a:moveTo>
                      <a:pt x="1" y="0"/>
                    </a:moveTo>
                    <a:lnTo>
                      <a:pt x="100" y="75"/>
                    </a:lnTo>
                    <a:lnTo>
                      <a:pt x="374" y="274"/>
                    </a:lnTo>
                    <a:lnTo>
                      <a:pt x="773" y="523"/>
                    </a:lnTo>
                    <a:lnTo>
                      <a:pt x="972" y="673"/>
                    </a:lnTo>
                    <a:lnTo>
                      <a:pt x="1196" y="822"/>
                    </a:lnTo>
                    <a:lnTo>
                      <a:pt x="1420" y="971"/>
                    </a:lnTo>
                    <a:lnTo>
                      <a:pt x="1644" y="1096"/>
                    </a:lnTo>
                    <a:lnTo>
                      <a:pt x="2017" y="1369"/>
                    </a:lnTo>
                    <a:lnTo>
                      <a:pt x="2291" y="1544"/>
                    </a:lnTo>
                    <a:lnTo>
                      <a:pt x="2390" y="1593"/>
                    </a:lnTo>
                    <a:lnTo>
                      <a:pt x="2316" y="1494"/>
                    </a:lnTo>
                    <a:cubicBezTo>
                      <a:pt x="2266" y="1444"/>
                      <a:pt x="2191" y="1369"/>
                      <a:pt x="2092" y="1270"/>
                    </a:cubicBezTo>
                    <a:cubicBezTo>
                      <a:pt x="1992" y="1170"/>
                      <a:pt x="1868" y="1071"/>
                      <a:pt x="1743" y="946"/>
                    </a:cubicBezTo>
                    <a:lnTo>
                      <a:pt x="1519" y="797"/>
                    </a:lnTo>
                    <a:lnTo>
                      <a:pt x="1295" y="648"/>
                    </a:lnTo>
                    <a:lnTo>
                      <a:pt x="1071" y="498"/>
                    </a:lnTo>
                    <a:cubicBezTo>
                      <a:pt x="997" y="448"/>
                      <a:pt x="922" y="424"/>
                      <a:pt x="847" y="374"/>
                    </a:cubicBezTo>
                    <a:cubicBezTo>
                      <a:pt x="698" y="299"/>
                      <a:pt x="573" y="224"/>
                      <a:pt x="424" y="175"/>
                    </a:cubicBezTo>
                    <a:cubicBezTo>
                      <a:pt x="324" y="100"/>
                      <a:pt x="200" y="75"/>
                      <a:pt x="125" y="50"/>
                    </a:cubicBezTo>
                    <a:lnTo>
                      <a:pt x="1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6"/>
              <p:cNvSpPr/>
              <p:nvPr/>
            </p:nvSpPr>
            <p:spPr>
              <a:xfrm>
                <a:off x="9100306" y="2928566"/>
                <a:ext cx="132896" cy="28626"/>
              </a:xfrm>
              <a:custGeom>
                <a:avLst/>
                <a:gdLst/>
                <a:ahLst/>
                <a:cxnLst/>
                <a:rect l="l" t="t" r="r" b="b"/>
                <a:pathLst>
                  <a:path w="3013" h="649" extrusionOk="0">
                    <a:moveTo>
                      <a:pt x="2863" y="1"/>
                    </a:moveTo>
                    <a:cubicBezTo>
                      <a:pt x="2788" y="1"/>
                      <a:pt x="2664" y="26"/>
                      <a:pt x="2515" y="26"/>
                    </a:cubicBezTo>
                    <a:cubicBezTo>
                      <a:pt x="2365" y="26"/>
                      <a:pt x="2191" y="76"/>
                      <a:pt x="2017" y="100"/>
                    </a:cubicBezTo>
                    <a:cubicBezTo>
                      <a:pt x="1942" y="100"/>
                      <a:pt x="1843" y="125"/>
                      <a:pt x="1743" y="150"/>
                    </a:cubicBezTo>
                    <a:lnTo>
                      <a:pt x="1469" y="200"/>
                    </a:lnTo>
                    <a:lnTo>
                      <a:pt x="1195" y="275"/>
                    </a:lnTo>
                    <a:lnTo>
                      <a:pt x="922" y="324"/>
                    </a:lnTo>
                    <a:cubicBezTo>
                      <a:pt x="747" y="374"/>
                      <a:pt x="573" y="424"/>
                      <a:pt x="449" y="474"/>
                    </a:cubicBezTo>
                    <a:cubicBezTo>
                      <a:pt x="299" y="524"/>
                      <a:pt x="200" y="573"/>
                      <a:pt x="125" y="598"/>
                    </a:cubicBezTo>
                    <a:lnTo>
                      <a:pt x="1" y="648"/>
                    </a:lnTo>
                    <a:lnTo>
                      <a:pt x="125" y="623"/>
                    </a:lnTo>
                    <a:cubicBezTo>
                      <a:pt x="200" y="623"/>
                      <a:pt x="324" y="598"/>
                      <a:pt x="474" y="573"/>
                    </a:cubicBezTo>
                    <a:lnTo>
                      <a:pt x="947" y="499"/>
                    </a:lnTo>
                    <a:lnTo>
                      <a:pt x="1245" y="449"/>
                    </a:lnTo>
                    <a:lnTo>
                      <a:pt x="1519" y="399"/>
                    </a:lnTo>
                    <a:lnTo>
                      <a:pt x="1793" y="324"/>
                    </a:lnTo>
                    <a:lnTo>
                      <a:pt x="2067" y="275"/>
                    </a:lnTo>
                    <a:cubicBezTo>
                      <a:pt x="2241" y="225"/>
                      <a:pt x="2415" y="175"/>
                      <a:pt x="2540" y="150"/>
                    </a:cubicBezTo>
                    <a:cubicBezTo>
                      <a:pt x="2689" y="100"/>
                      <a:pt x="2788" y="76"/>
                      <a:pt x="2888" y="51"/>
                    </a:cubicBezTo>
                    <a:lnTo>
                      <a:pt x="301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6"/>
              <p:cNvSpPr/>
              <p:nvPr/>
            </p:nvSpPr>
            <p:spPr>
              <a:xfrm>
                <a:off x="9001505" y="2907703"/>
                <a:ext cx="236107" cy="61530"/>
              </a:xfrm>
              <a:custGeom>
                <a:avLst/>
                <a:gdLst/>
                <a:ahLst/>
                <a:cxnLst/>
                <a:rect l="l" t="t" r="r" b="b"/>
                <a:pathLst>
                  <a:path w="5353" h="1395" extrusionOk="0">
                    <a:moveTo>
                      <a:pt x="5103" y="1"/>
                    </a:moveTo>
                    <a:cubicBezTo>
                      <a:pt x="4954" y="1"/>
                      <a:pt x="4730" y="26"/>
                      <a:pt x="4481" y="51"/>
                    </a:cubicBezTo>
                    <a:cubicBezTo>
                      <a:pt x="4232" y="76"/>
                      <a:pt x="3933" y="150"/>
                      <a:pt x="3610" y="200"/>
                    </a:cubicBezTo>
                    <a:cubicBezTo>
                      <a:pt x="3435" y="250"/>
                      <a:pt x="3286" y="275"/>
                      <a:pt x="3112" y="300"/>
                    </a:cubicBezTo>
                    <a:lnTo>
                      <a:pt x="2614" y="424"/>
                    </a:lnTo>
                    <a:lnTo>
                      <a:pt x="2116" y="573"/>
                    </a:lnTo>
                    <a:lnTo>
                      <a:pt x="1643" y="723"/>
                    </a:lnTo>
                    <a:cubicBezTo>
                      <a:pt x="1320" y="822"/>
                      <a:pt x="1021" y="922"/>
                      <a:pt x="797" y="1046"/>
                    </a:cubicBezTo>
                    <a:cubicBezTo>
                      <a:pt x="548" y="1146"/>
                      <a:pt x="349" y="1221"/>
                      <a:pt x="224" y="1295"/>
                    </a:cubicBezTo>
                    <a:lnTo>
                      <a:pt x="0" y="1395"/>
                    </a:lnTo>
                    <a:lnTo>
                      <a:pt x="224" y="1320"/>
                    </a:lnTo>
                    <a:lnTo>
                      <a:pt x="822" y="1146"/>
                    </a:lnTo>
                    <a:lnTo>
                      <a:pt x="1693" y="897"/>
                    </a:lnTo>
                    <a:lnTo>
                      <a:pt x="2166" y="748"/>
                    </a:lnTo>
                    <a:lnTo>
                      <a:pt x="2664" y="623"/>
                    </a:lnTo>
                    <a:lnTo>
                      <a:pt x="3162" y="499"/>
                    </a:lnTo>
                    <a:lnTo>
                      <a:pt x="3635" y="374"/>
                    </a:lnTo>
                    <a:lnTo>
                      <a:pt x="4506" y="175"/>
                    </a:lnTo>
                    <a:lnTo>
                      <a:pt x="5128" y="26"/>
                    </a:lnTo>
                    <a:lnTo>
                      <a:pt x="53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6"/>
              <p:cNvSpPr/>
              <p:nvPr/>
            </p:nvSpPr>
            <p:spPr>
              <a:xfrm>
                <a:off x="8880739" y="2891251"/>
                <a:ext cx="345891" cy="112033"/>
              </a:xfrm>
              <a:custGeom>
                <a:avLst/>
                <a:gdLst/>
                <a:ahLst/>
                <a:cxnLst/>
                <a:rect l="l" t="t" r="r" b="b"/>
                <a:pathLst>
                  <a:path w="7842" h="2540" extrusionOk="0">
                    <a:moveTo>
                      <a:pt x="7841" y="1"/>
                    </a:moveTo>
                    <a:lnTo>
                      <a:pt x="7468" y="26"/>
                    </a:lnTo>
                    <a:cubicBezTo>
                      <a:pt x="7244" y="75"/>
                      <a:pt x="6945" y="100"/>
                      <a:pt x="6547" y="175"/>
                    </a:cubicBezTo>
                    <a:cubicBezTo>
                      <a:pt x="6149" y="250"/>
                      <a:pt x="5725" y="324"/>
                      <a:pt x="5252" y="424"/>
                    </a:cubicBezTo>
                    <a:cubicBezTo>
                      <a:pt x="5004" y="498"/>
                      <a:pt x="4755" y="548"/>
                      <a:pt x="4506" y="623"/>
                    </a:cubicBezTo>
                    <a:cubicBezTo>
                      <a:pt x="4257" y="698"/>
                      <a:pt x="4008" y="772"/>
                      <a:pt x="3784" y="847"/>
                    </a:cubicBezTo>
                    <a:lnTo>
                      <a:pt x="3062" y="1146"/>
                    </a:lnTo>
                    <a:cubicBezTo>
                      <a:pt x="2813" y="1245"/>
                      <a:pt x="2564" y="1320"/>
                      <a:pt x="2365" y="1419"/>
                    </a:cubicBezTo>
                    <a:cubicBezTo>
                      <a:pt x="1917" y="1619"/>
                      <a:pt x="1494" y="1818"/>
                      <a:pt x="1145" y="1992"/>
                    </a:cubicBezTo>
                    <a:lnTo>
                      <a:pt x="299" y="2390"/>
                    </a:lnTo>
                    <a:lnTo>
                      <a:pt x="0" y="2540"/>
                    </a:lnTo>
                    <a:lnTo>
                      <a:pt x="324" y="2415"/>
                    </a:lnTo>
                    <a:lnTo>
                      <a:pt x="1195" y="2067"/>
                    </a:lnTo>
                    <a:cubicBezTo>
                      <a:pt x="1569" y="1942"/>
                      <a:pt x="1967" y="1768"/>
                      <a:pt x="2415" y="1569"/>
                    </a:cubicBezTo>
                    <a:cubicBezTo>
                      <a:pt x="2639" y="1469"/>
                      <a:pt x="2888" y="1395"/>
                      <a:pt x="3112" y="1295"/>
                    </a:cubicBezTo>
                    <a:lnTo>
                      <a:pt x="3834" y="1046"/>
                    </a:lnTo>
                    <a:cubicBezTo>
                      <a:pt x="4083" y="946"/>
                      <a:pt x="4332" y="872"/>
                      <a:pt x="4580" y="797"/>
                    </a:cubicBezTo>
                    <a:cubicBezTo>
                      <a:pt x="4804" y="722"/>
                      <a:pt x="5053" y="648"/>
                      <a:pt x="5277" y="598"/>
                    </a:cubicBezTo>
                    <a:cubicBezTo>
                      <a:pt x="5750" y="474"/>
                      <a:pt x="6198" y="374"/>
                      <a:pt x="6572" y="274"/>
                    </a:cubicBezTo>
                    <a:lnTo>
                      <a:pt x="7493" y="75"/>
                    </a:lnTo>
                    <a:lnTo>
                      <a:pt x="784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6"/>
              <p:cNvSpPr/>
              <p:nvPr/>
            </p:nvSpPr>
            <p:spPr>
              <a:xfrm>
                <a:off x="8879636" y="3036188"/>
                <a:ext cx="119708" cy="108725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2465" extrusionOk="0">
                    <a:moveTo>
                      <a:pt x="2714" y="0"/>
                    </a:moveTo>
                    <a:cubicBezTo>
                      <a:pt x="2714" y="0"/>
                      <a:pt x="2639" y="25"/>
                      <a:pt x="2539" y="50"/>
                    </a:cubicBezTo>
                    <a:cubicBezTo>
                      <a:pt x="2415" y="100"/>
                      <a:pt x="2291" y="150"/>
                      <a:pt x="2141" y="224"/>
                    </a:cubicBezTo>
                    <a:cubicBezTo>
                      <a:pt x="1967" y="299"/>
                      <a:pt x="1793" y="423"/>
                      <a:pt x="1618" y="523"/>
                    </a:cubicBezTo>
                    <a:cubicBezTo>
                      <a:pt x="1544" y="598"/>
                      <a:pt x="1444" y="647"/>
                      <a:pt x="1345" y="722"/>
                    </a:cubicBezTo>
                    <a:cubicBezTo>
                      <a:pt x="1270" y="797"/>
                      <a:pt x="1170" y="871"/>
                      <a:pt x="1096" y="946"/>
                    </a:cubicBezTo>
                    <a:cubicBezTo>
                      <a:pt x="996" y="1021"/>
                      <a:pt x="922" y="1120"/>
                      <a:pt x="847" y="1195"/>
                    </a:cubicBezTo>
                    <a:cubicBezTo>
                      <a:pt x="747" y="1295"/>
                      <a:pt x="673" y="1369"/>
                      <a:pt x="598" y="1444"/>
                    </a:cubicBezTo>
                    <a:cubicBezTo>
                      <a:pt x="473" y="1618"/>
                      <a:pt x="349" y="1767"/>
                      <a:pt x="249" y="1942"/>
                    </a:cubicBezTo>
                    <a:cubicBezTo>
                      <a:pt x="150" y="2091"/>
                      <a:pt x="100" y="2240"/>
                      <a:pt x="50" y="2315"/>
                    </a:cubicBezTo>
                    <a:cubicBezTo>
                      <a:pt x="1" y="2415"/>
                      <a:pt x="1" y="2464"/>
                      <a:pt x="1" y="2464"/>
                    </a:cubicBezTo>
                    <a:cubicBezTo>
                      <a:pt x="1" y="2464"/>
                      <a:pt x="50" y="2440"/>
                      <a:pt x="125" y="2365"/>
                    </a:cubicBezTo>
                    <a:cubicBezTo>
                      <a:pt x="175" y="2290"/>
                      <a:pt x="299" y="2191"/>
                      <a:pt x="424" y="2091"/>
                    </a:cubicBezTo>
                    <a:lnTo>
                      <a:pt x="847" y="1693"/>
                    </a:lnTo>
                    <a:lnTo>
                      <a:pt x="1096" y="1469"/>
                    </a:lnTo>
                    <a:cubicBezTo>
                      <a:pt x="1170" y="1369"/>
                      <a:pt x="1245" y="1319"/>
                      <a:pt x="1345" y="1220"/>
                    </a:cubicBezTo>
                    <a:cubicBezTo>
                      <a:pt x="1419" y="1145"/>
                      <a:pt x="1494" y="1071"/>
                      <a:pt x="1594" y="996"/>
                    </a:cubicBezTo>
                    <a:lnTo>
                      <a:pt x="1843" y="797"/>
                    </a:lnTo>
                    <a:lnTo>
                      <a:pt x="2266" y="398"/>
                    </a:lnTo>
                    <a:cubicBezTo>
                      <a:pt x="2390" y="299"/>
                      <a:pt x="2515" y="174"/>
                      <a:pt x="2589" y="125"/>
                    </a:cubicBezTo>
                    <a:cubicBezTo>
                      <a:pt x="2664" y="50"/>
                      <a:pt x="2714" y="0"/>
                      <a:pt x="271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6"/>
              <p:cNvSpPr/>
              <p:nvPr/>
            </p:nvSpPr>
            <p:spPr>
              <a:xfrm>
                <a:off x="8711675" y="2865712"/>
                <a:ext cx="600568" cy="880827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9970" extrusionOk="0">
                    <a:moveTo>
                      <a:pt x="11326" y="1525"/>
                    </a:moveTo>
                    <a:cubicBezTo>
                      <a:pt x="11176" y="1575"/>
                      <a:pt x="11002" y="1600"/>
                      <a:pt x="10853" y="1650"/>
                    </a:cubicBezTo>
                    <a:lnTo>
                      <a:pt x="10604" y="1700"/>
                    </a:lnTo>
                    <a:lnTo>
                      <a:pt x="10305" y="1749"/>
                    </a:lnTo>
                    <a:lnTo>
                      <a:pt x="10031" y="1824"/>
                    </a:lnTo>
                    <a:lnTo>
                      <a:pt x="9758" y="1874"/>
                    </a:lnTo>
                    <a:cubicBezTo>
                      <a:pt x="9583" y="1899"/>
                      <a:pt x="9409" y="1924"/>
                      <a:pt x="9260" y="1949"/>
                    </a:cubicBezTo>
                    <a:cubicBezTo>
                      <a:pt x="9409" y="1899"/>
                      <a:pt x="9583" y="1849"/>
                      <a:pt x="9733" y="1824"/>
                    </a:cubicBezTo>
                    <a:lnTo>
                      <a:pt x="10006" y="1749"/>
                    </a:lnTo>
                    <a:lnTo>
                      <a:pt x="10280" y="1675"/>
                    </a:lnTo>
                    <a:lnTo>
                      <a:pt x="10554" y="1625"/>
                    </a:lnTo>
                    <a:lnTo>
                      <a:pt x="10753" y="1600"/>
                    </a:lnTo>
                    <a:lnTo>
                      <a:pt x="10828" y="1600"/>
                    </a:lnTo>
                    <a:cubicBezTo>
                      <a:pt x="11002" y="1575"/>
                      <a:pt x="11176" y="1550"/>
                      <a:pt x="11326" y="1525"/>
                    </a:cubicBezTo>
                    <a:close/>
                    <a:moveTo>
                      <a:pt x="11102" y="1077"/>
                    </a:moveTo>
                    <a:lnTo>
                      <a:pt x="10181" y="1277"/>
                    </a:lnTo>
                    <a:lnTo>
                      <a:pt x="9708" y="1401"/>
                    </a:lnTo>
                    <a:lnTo>
                      <a:pt x="9235" y="1501"/>
                    </a:lnTo>
                    <a:lnTo>
                      <a:pt x="8712" y="1650"/>
                    </a:lnTo>
                    <a:lnTo>
                      <a:pt x="8214" y="1799"/>
                    </a:lnTo>
                    <a:lnTo>
                      <a:pt x="7368" y="2048"/>
                    </a:lnTo>
                    <a:cubicBezTo>
                      <a:pt x="7592" y="1949"/>
                      <a:pt x="7866" y="1849"/>
                      <a:pt x="8189" y="1725"/>
                    </a:cubicBezTo>
                    <a:lnTo>
                      <a:pt x="8662" y="1575"/>
                    </a:lnTo>
                    <a:lnTo>
                      <a:pt x="9160" y="1426"/>
                    </a:lnTo>
                    <a:lnTo>
                      <a:pt x="9683" y="1326"/>
                    </a:lnTo>
                    <a:lnTo>
                      <a:pt x="10056" y="1252"/>
                    </a:lnTo>
                    <a:lnTo>
                      <a:pt x="10206" y="1227"/>
                    </a:lnTo>
                    <a:cubicBezTo>
                      <a:pt x="10529" y="1152"/>
                      <a:pt x="10828" y="1102"/>
                      <a:pt x="11077" y="1077"/>
                    </a:cubicBezTo>
                    <a:close/>
                    <a:moveTo>
                      <a:pt x="10405" y="779"/>
                    </a:moveTo>
                    <a:lnTo>
                      <a:pt x="10280" y="829"/>
                    </a:lnTo>
                    <a:cubicBezTo>
                      <a:pt x="9932" y="903"/>
                      <a:pt x="9534" y="1003"/>
                      <a:pt x="9085" y="1127"/>
                    </a:cubicBezTo>
                    <a:cubicBezTo>
                      <a:pt x="8861" y="1177"/>
                      <a:pt x="8613" y="1252"/>
                      <a:pt x="8364" y="1326"/>
                    </a:cubicBezTo>
                    <a:lnTo>
                      <a:pt x="8314" y="1326"/>
                    </a:lnTo>
                    <a:cubicBezTo>
                      <a:pt x="8090" y="1401"/>
                      <a:pt x="7866" y="1451"/>
                      <a:pt x="7642" y="1550"/>
                    </a:cubicBezTo>
                    <a:lnTo>
                      <a:pt x="6920" y="1824"/>
                    </a:lnTo>
                    <a:lnTo>
                      <a:pt x="6671" y="1924"/>
                    </a:lnTo>
                    <a:cubicBezTo>
                      <a:pt x="6522" y="1974"/>
                      <a:pt x="6372" y="2023"/>
                      <a:pt x="6223" y="2098"/>
                    </a:cubicBezTo>
                    <a:cubicBezTo>
                      <a:pt x="5775" y="2272"/>
                      <a:pt x="5352" y="2446"/>
                      <a:pt x="5003" y="2596"/>
                    </a:cubicBezTo>
                    <a:cubicBezTo>
                      <a:pt x="5352" y="2422"/>
                      <a:pt x="5750" y="2222"/>
                      <a:pt x="6198" y="2023"/>
                    </a:cubicBezTo>
                    <a:cubicBezTo>
                      <a:pt x="6347" y="1974"/>
                      <a:pt x="6497" y="1899"/>
                      <a:pt x="6646" y="1849"/>
                    </a:cubicBezTo>
                    <a:lnTo>
                      <a:pt x="6895" y="1749"/>
                    </a:lnTo>
                    <a:lnTo>
                      <a:pt x="7617" y="1476"/>
                    </a:lnTo>
                    <a:cubicBezTo>
                      <a:pt x="7841" y="1376"/>
                      <a:pt x="8065" y="1326"/>
                      <a:pt x="8289" y="1252"/>
                    </a:cubicBezTo>
                    <a:lnTo>
                      <a:pt x="8364" y="1227"/>
                    </a:lnTo>
                    <a:cubicBezTo>
                      <a:pt x="8613" y="1152"/>
                      <a:pt x="8861" y="1102"/>
                      <a:pt x="9085" y="1053"/>
                    </a:cubicBezTo>
                    <a:cubicBezTo>
                      <a:pt x="9484" y="953"/>
                      <a:pt x="9882" y="878"/>
                      <a:pt x="10380" y="779"/>
                    </a:cubicBezTo>
                    <a:close/>
                    <a:moveTo>
                      <a:pt x="4904" y="4413"/>
                    </a:moveTo>
                    <a:lnTo>
                      <a:pt x="4879" y="4438"/>
                    </a:lnTo>
                    <a:cubicBezTo>
                      <a:pt x="4854" y="4488"/>
                      <a:pt x="4804" y="4512"/>
                      <a:pt x="4754" y="4562"/>
                    </a:cubicBezTo>
                    <a:cubicBezTo>
                      <a:pt x="4680" y="4662"/>
                      <a:pt x="4580" y="4761"/>
                      <a:pt x="4506" y="4836"/>
                    </a:cubicBezTo>
                    <a:lnTo>
                      <a:pt x="4456" y="4886"/>
                    </a:lnTo>
                    <a:lnTo>
                      <a:pt x="4356" y="4985"/>
                    </a:lnTo>
                    <a:lnTo>
                      <a:pt x="4182" y="5135"/>
                    </a:lnTo>
                    <a:lnTo>
                      <a:pt x="4057" y="5259"/>
                    </a:lnTo>
                    <a:lnTo>
                      <a:pt x="3883" y="5408"/>
                    </a:lnTo>
                    <a:cubicBezTo>
                      <a:pt x="3784" y="5483"/>
                      <a:pt x="3684" y="5558"/>
                      <a:pt x="3609" y="5632"/>
                    </a:cubicBezTo>
                    <a:lnTo>
                      <a:pt x="3460" y="5732"/>
                    </a:lnTo>
                    <a:lnTo>
                      <a:pt x="3410" y="5757"/>
                    </a:lnTo>
                    <a:cubicBezTo>
                      <a:pt x="3460" y="5682"/>
                      <a:pt x="3485" y="5608"/>
                      <a:pt x="3510" y="5558"/>
                    </a:cubicBezTo>
                    <a:cubicBezTo>
                      <a:pt x="3585" y="5458"/>
                      <a:pt x="3634" y="5334"/>
                      <a:pt x="3709" y="5259"/>
                    </a:cubicBezTo>
                    <a:lnTo>
                      <a:pt x="3858" y="5085"/>
                    </a:lnTo>
                    <a:lnTo>
                      <a:pt x="4008" y="4936"/>
                    </a:lnTo>
                    <a:lnTo>
                      <a:pt x="4207" y="4761"/>
                    </a:lnTo>
                    <a:cubicBezTo>
                      <a:pt x="4232" y="4736"/>
                      <a:pt x="4281" y="4712"/>
                      <a:pt x="4306" y="4687"/>
                    </a:cubicBezTo>
                    <a:lnTo>
                      <a:pt x="4381" y="4662"/>
                    </a:lnTo>
                    <a:cubicBezTo>
                      <a:pt x="4481" y="4587"/>
                      <a:pt x="4580" y="4512"/>
                      <a:pt x="4705" y="4463"/>
                    </a:cubicBezTo>
                    <a:cubicBezTo>
                      <a:pt x="4779" y="4438"/>
                      <a:pt x="4829" y="4413"/>
                      <a:pt x="4904" y="4413"/>
                    </a:cubicBezTo>
                    <a:close/>
                    <a:moveTo>
                      <a:pt x="6298" y="3990"/>
                    </a:moveTo>
                    <a:lnTo>
                      <a:pt x="6223" y="4039"/>
                    </a:lnTo>
                    <a:cubicBezTo>
                      <a:pt x="6173" y="4089"/>
                      <a:pt x="6123" y="4164"/>
                      <a:pt x="6049" y="4214"/>
                    </a:cubicBezTo>
                    <a:lnTo>
                      <a:pt x="5601" y="4612"/>
                    </a:lnTo>
                    <a:lnTo>
                      <a:pt x="5377" y="4811"/>
                    </a:lnTo>
                    <a:lnTo>
                      <a:pt x="5178" y="4985"/>
                    </a:lnTo>
                    <a:lnTo>
                      <a:pt x="5053" y="5110"/>
                    </a:lnTo>
                    <a:cubicBezTo>
                      <a:pt x="4978" y="5160"/>
                      <a:pt x="4929" y="5209"/>
                      <a:pt x="4879" y="5259"/>
                    </a:cubicBezTo>
                    <a:cubicBezTo>
                      <a:pt x="4829" y="5334"/>
                      <a:pt x="4730" y="5384"/>
                      <a:pt x="4680" y="5433"/>
                    </a:cubicBezTo>
                    <a:lnTo>
                      <a:pt x="4207" y="5881"/>
                    </a:lnTo>
                    <a:lnTo>
                      <a:pt x="4033" y="6056"/>
                    </a:lnTo>
                    <a:lnTo>
                      <a:pt x="3958" y="6105"/>
                    </a:lnTo>
                    <a:cubicBezTo>
                      <a:pt x="4008" y="6006"/>
                      <a:pt x="4057" y="5931"/>
                      <a:pt x="4107" y="5832"/>
                    </a:cubicBezTo>
                    <a:cubicBezTo>
                      <a:pt x="4207" y="5657"/>
                      <a:pt x="4331" y="5508"/>
                      <a:pt x="4456" y="5334"/>
                    </a:cubicBezTo>
                    <a:lnTo>
                      <a:pt x="4506" y="5284"/>
                    </a:lnTo>
                    <a:lnTo>
                      <a:pt x="4680" y="5085"/>
                    </a:lnTo>
                    <a:lnTo>
                      <a:pt x="4854" y="4911"/>
                    </a:lnTo>
                    <a:lnTo>
                      <a:pt x="4929" y="4861"/>
                    </a:lnTo>
                    <a:lnTo>
                      <a:pt x="5003" y="4786"/>
                    </a:lnTo>
                    <a:cubicBezTo>
                      <a:pt x="5053" y="4736"/>
                      <a:pt x="5128" y="4687"/>
                      <a:pt x="5202" y="4637"/>
                    </a:cubicBezTo>
                    <a:cubicBezTo>
                      <a:pt x="5277" y="4562"/>
                      <a:pt x="5327" y="4537"/>
                      <a:pt x="5377" y="4488"/>
                    </a:cubicBezTo>
                    <a:lnTo>
                      <a:pt x="5451" y="4438"/>
                    </a:lnTo>
                    <a:cubicBezTo>
                      <a:pt x="5626" y="4313"/>
                      <a:pt x="5800" y="4214"/>
                      <a:pt x="5974" y="4114"/>
                    </a:cubicBezTo>
                    <a:cubicBezTo>
                      <a:pt x="6074" y="4064"/>
                      <a:pt x="6173" y="4039"/>
                      <a:pt x="6298" y="3990"/>
                    </a:cubicBezTo>
                    <a:close/>
                    <a:moveTo>
                      <a:pt x="10679" y="4189"/>
                    </a:moveTo>
                    <a:lnTo>
                      <a:pt x="10629" y="4214"/>
                    </a:lnTo>
                    <a:lnTo>
                      <a:pt x="10156" y="4363"/>
                    </a:lnTo>
                    <a:cubicBezTo>
                      <a:pt x="9882" y="4463"/>
                      <a:pt x="9558" y="4587"/>
                      <a:pt x="9210" y="4687"/>
                    </a:cubicBezTo>
                    <a:lnTo>
                      <a:pt x="8662" y="4861"/>
                    </a:lnTo>
                    <a:lnTo>
                      <a:pt x="8214" y="5010"/>
                    </a:lnTo>
                    <a:lnTo>
                      <a:pt x="7965" y="5110"/>
                    </a:lnTo>
                    <a:cubicBezTo>
                      <a:pt x="7841" y="5160"/>
                      <a:pt x="7692" y="5209"/>
                      <a:pt x="7567" y="5259"/>
                    </a:cubicBezTo>
                    <a:cubicBezTo>
                      <a:pt x="7418" y="5309"/>
                      <a:pt x="7244" y="5359"/>
                      <a:pt x="7119" y="5433"/>
                    </a:cubicBezTo>
                    <a:lnTo>
                      <a:pt x="7044" y="5458"/>
                    </a:lnTo>
                    <a:cubicBezTo>
                      <a:pt x="6721" y="5583"/>
                      <a:pt x="6397" y="5732"/>
                      <a:pt x="6099" y="5857"/>
                    </a:cubicBezTo>
                    <a:lnTo>
                      <a:pt x="5725" y="6031"/>
                    </a:lnTo>
                    <a:lnTo>
                      <a:pt x="5601" y="6105"/>
                    </a:lnTo>
                    <a:lnTo>
                      <a:pt x="5725" y="6006"/>
                    </a:lnTo>
                    <a:cubicBezTo>
                      <a:pt x="5825" y="5906"/>
                      <a:pt x="5924" y="5832"/>
                      <a:pt x="6049" y="5757"/>
                    </a:cubicBezTo>
                    <a:cubicBezTo>
                      <a:pt x="6323" y="5558"/>
                      <a:pt x="6621" y="5408"/>
                      <a:pt x="6945" y="5259"/>
                    </a:cubicBezTo>
                    <a:lnTo>
                      <a:pt x="7020" y="5209"/>
                    </a:lnTo>
                    <a:cubicBezTo>
                      <a:pt x="7169" y="5135"/>
                      <a:pt x="7318" y="5085"/>
                      <a:pt x="7468" y="5010"/>
                    </a:cubicBezTo>
                    <a:cubicBezTo>
                      <a:pt x="7617" y="4960"/>
                      <a:pt x="7741" y="4911"/>
                      <a:pt x="7891" y="4836"/>
                    </a:cubicBezTo>
                    <a:lnTo>
                      <a:pt x="8015" y="4786"/>
                    </a:lnTo>
                    <a:lnTo>
                      <a:pt x="8115" y="4761"/>
                    </a:lnTo>
                    <a:cubicBezTo>
                      <a:pt x="8289" y="4712"/>
                      <a:pt x="8438" y="4662"/>
                      <a:pt x="8588" y="4612"/>
                    </a:cubicBezTo>
                    <a:cubicBezTo>
                      <a:pt x="8737" y="4562"/>
                      <a:pt x="8837" y="4537"/>
                      <a:pt x="8961" y="4512"/>
                    </a:cubicBezTo>
                    <a:lnTo>
                      <a:pt x="9135" y="4463"/>
                    </a:lnTo>
                    <a:cubicBezTo>
                      <a:pt x="9484" y="4388"/>
                      <a:pt x="9832" y="4313"/>
                      <a:pt x="10131" y="4263"/>
                    </a:cubicBezTo>
                    <a:cubicBezTo>
                      <a:pt x="10330" y="4214"/>
                      <a:pt x="10504" y="4214"/>
                      <a:pt x="10654" y="4189"/>
                    </a:cubicBezTo>
                    <a:close/>
                    <a:moveTo>
                      <a:pt x="8239" y="4064"/>
                    </a:moveTo>
                    <a:lnTo>
                      <a:pt x="8090" y="4164"/>
                    </a:lnTo>
                    <a:lnTo>
                      <a:pt x="7866" y="4263"/>
                    </a:lnTo>
                    <a:lnTo>
                      <a:pt x="7368" y="4537"/>
                    </a:lnTo>
                    <a:lnTo>
                      <a:pt x="7194" y="4612"/>
                    </a:lnTo>
                    <a:lnTo>
                      <a:pt x="6845" y="4811"/>
                    </a:lnTo>
                    <a:lnTo>
                      <a:pt x="6547" y="4960"/>
                    </a:lnTo>
                    <a:lnTo>
                      <a:pt x="6372" y="5085"/>
                    </a:lnTo>
                    <a:cubicBezTo>
                      <a:pt x="6273" y="5135"/>
                      <a:pt x="6173" y="5184"/>
                      <a:pt x="6099" y="5259"/>
                    </a:cubicBezTo>
                    <a:cubicBezTo>
                      <a:pt x="6024" y="5309"/>
                      <a:pt x="5899" y="5359"/>
                      <a:pt x="5825" y="5433"/>
                    </a:cubicBezTo>
                    <a:lnTo>
                      <a:pt x="5750" y="5483"/>
                    </a:lnTo>
                    <a:lnTo>
                      <a:pt x="5601" y="5558"/>
                    </a:lnTo>
                    <a:cubicBezTo>
                      <a:pt x="5426" y="5682"/>
                      <a:pt x="5277" y="5782"/>
                      <a:pt x="5128" y="5881"/>
                    </a:cubicBezTo>
                    <a:lnTo>
                      <a:pt x="4929" y="6031"/>
                    </a:lnTo>
                    <a:lnTo>
                      <a:pt x="4779" y="6130"/>
                    </a:lnTo>
                    <a:cubicBezTo>
                      <a:pt x="4854" y="6006"/>
                      <a:pt x="4954" y="5906"/>
                      <a:pt x="5053" y="5807"/>
                    </a:cubicBezTo>
                    <a:lnTo>
                      <a:pt x="5028" y="5807"/>
                    </a:lnTo>
                    <a:cubicBezTo>
                      <a:pt x="5202" y="5608"/>
                      <a:pt x="5402" y="5458"/>
                      <a:pt x="5601" y="5284"/>
                    </a:cubicBezTo>
                    <a:lnTo>
                      <a:pt x="5675" y="5234"/>
                    </a:lnTo>
                    <a:cubicBezTo>
                      <a:pt x="5750" y="5160"/>
                      <a:pt x="5850" y="5110"/>
                      <a:pt x="5949" y="5035"/>
                    </a:cubicBezTo>
                    <a:cubicBezTo>
                      <a:pt x="6024" y="4960"/>
                      <a:pt x="6123" y="4911"/>
                      <a:pt x="6223" y="4861"/>
                    </a:cubicBezTo>
                    <a:lnTo>
                      <a:pt x="6298" y="4786"/>
                    </a:lnTo>
                    <a:lnTo>
                      <a:pt x="6397" y="4736"/>
                    </a:lnTo>
                    <a:cubicBezTo>
                      <a:pt x="6497" y="4687"/>
                      <a:pt x="6596" y="4637"/>
                      <a:pt x="6721" y="4587"/>
                    </a:cubicBezTo>
                    <a:cubicBezTo>
                      <a:pt x="6820" y="4537"/>
                      <a:pt x="6895" y="4488"/>
                      <a:pt x="6995" y="4463"/>
                    </a:cubicBezTo>
                    <a:lnTo>
                      <a:pt x="7094" y="4413"/>
                    </a:lnTo>
                    <a:cubicBezTo>
                      <a:pt x="7343" y="4313"/>
                      <a:pt x="7567" y="4214"/>
                      <a:pt x="7816" y="4164"/>
                    </a:cubicBezTo>
                    <a:cubicBezTo>
                      <a:pt x="7990" y="4114"/>
                      <a:pt x="8140" y="4089"/>
                      <a:pt x="8239" y="4064"/>
                    </a:cubicBezTo>
                    <a:close/>
                    <a:moveTo>
                      <a:pt x="2788" y="8371"/>
                    </a:moveTo>
                    <a:lnTo>
                      <a:pt x="2639" y="8694"/>
                    </a:lnTo>
                    <a:lnTo>
                      <a:pt x="2589" y="8819"/>
                    </a:lnTo>
                    <a:lnTo>
                      <a:pt x="2390" y="9242"/>
                    </a:lnTo>
                    <a:lnTo>
                      <a:pt x="2166" y="9764"/>
                    </a:lnTo>
                    <a:cubicBezTo>
                      <a:pt x="2191" y="9640"/>
                      <a:pt x="2216" y="9540"/>
                      <a:pt x="2265" y="9416"/>
                    </a:cubicBezTo>
                    <a:lnTo>
                      <a:pt x="2340" y="9217"/>
                    </a:lnTo>
                    <a:lnTo>
                      <a:pt x="2415" y="9043"/>
                    </a:lnTo>
                    <a:lnTo>
                      <a:pt x="2489" y="8843"/>
                    </a:lnTo>
                    <a:cubicBezTo>
                      <a:pt x="2514" y="8794"/>
                      <a:pt x="2539" y="8769"/>
                      <a:pt x="2564" y="8719"/>
                    </a:cubicBezTo>
                    <a:lnTo>
                      <a:pt x="2589" y="8669"/>
                    </a:lnTo>
                    <a:cubicBezTo>
                      <a:pt x="2664" y="8545"/>
                      <a:pt x="2713" y="8445"/>
                      <a:pt x="2788" y="8371"/>
                    </a:cubicBezTo>
                    <a:close/>
                    <a:moveTo>
                      <a:pt x="573" y="11656"/>
                    </a:moveTo>
                    <a:lnTo>
                      <a:pt x="573" y="11656"/>
                    </a:lnTo>
                    <a:cubicBezTo>
                      <a:pt x="573" y="11905"/>
                      <a:pt x="623" y="12204"/>
                      <a:pt x="647" y="12428"/>
                    </a:cubicBezTo>
                    <a:cubicBezTo>
                      <a:pt x="672" y="12552"/>
                      <a:pt x="697" y="12702"/>
                      <a:pt x="722" y="12851"/>
                    </a:cubicBezTo>
                    <a:cubicBezTo>
                      <a:pt x="747" y="12975"/>
                      <a:pt x="747" y="13050"/>
                      <a:pt x="772" y="13150"/>
                    </a:cubicBezTo>
                    <a:lnTo>
                      <a:pt x="797" y="13274"/>
                    </a:lnTo>
                    <a:lnTo>
                      <a:pt x="822" y="13374"/>
                    </a:lnTo>
                    <a:cubicBezTo>
                      <a:pt x="847" y="13498"/>
                      <a:pt x="871" y="13598"/>
                      <a:pt x="921" y="13697"/>
                    </a:cubicBezTo>
                    <a:cubicBezTo>
                      <a:pt x="946" y="13797"/>
                      <a:pt x="971" y="13896"/>
                      <a:pt x="996" y="13996"/>
                    </a:cubicBezTo>
                    <a:lnTo>
                      <a:pt x="1021" y="14095"/>
                    </a:lnTo>
                    <a:cubicBezTo>
                      <a:pt x="1095" y="14319"/>
                      <a:pt x="1195" y="14593"/>
                      <a:pt x="1295" y="14817"/>
                    </a:cubicBezTo>
                    <a:cubicBezTo>
                      <a:pt x="1170" y="14593"/>
                      <a:pt x="1071" y="14344"/>
                      <a:pt x="971" y="14120"/>
                    </a:cubicBezTo>
                    <a:lnTo>
                      <a:pt x="946" y="14021"/>
                    </a:lnTo>
                    <a:cubicBezTo>
                      <a:pt x="896" y="13921"/>
                      <a:pt x="871" y="13822"/>
                      <a:pt x="847" y="13722"/>
                    </a:cubicBezTo>
                    <a:cubicBezTo>
                      <a:pt x="822" y="13623"/>
                      <a:pt x="772" y="13498"/>
                      <a:pt x="747" y="13398"/>
                    </a:cubicBezTo>
                    <a:lnTo>
                      <a:pt x="722" y="13299"/>
                    </a:lnTo>
                    <a:lnTo>
                      <a:pt x="697" y="13174"/>
                    </a:lnTo>
                    <a:cubicBezTo>
                      <a:pt x="672" y="13075"/>
                      <a:pt x="647" y="12975"/>
                      <a:pt x="647" y="12851"/>
                    </a:cubicBezTo>
                    <a:cubicBezTo>
                      <a:pt x="622" y="12726"/>
                      <a:pt x="622" y="12627"/>
                      <a:pt x="598" y="12527"/>
                    </a:cubicBezTo>
                    <a:lnTo>
                      <a:pt x="598" y="12428"/>
                    </a:lnTo>
                    <a:cubicBezTo>
                      <a:pt x="573" y="12179"/>
                      <a:pt x="573" y="11905"/>
                      <a:pt x="573" y="11656"/>
                    </a:cubicBezTo>
                    <a:close/>
                    <a:moveTo>
                      <a:pt x="11431" y="1"/>
                    </a:moveTo>
                    <a:cubicBezTo>
                      <a:pt x="11329" y="1"/>
                      <a:pt x="11228" y="3"/>
                      <a:pt x="11127" y="7"/>
                    </a:cubicBezTo>
                    <a:cubicBezTo>
                      <a:pt x="9658" y="32"/>
                      <a:pt x="8189" y="281"/>
                      <a:pt x="6771" y="754"/>
                    </a:cubicBezTo>
                    <a:cubicBezTo>
                      <a:pt x="6746" y="754"/>
                      <a:pt x="6746" y="779"/>
                      <a:pt x="6746" y="804"/>
                    </a:cubicBezTo>
                    <a:cubicBezTo>
                      <a:pt x="6746" y="829"/>
                      <a:pt x="6771" y="853"/>
                      <a:pt x="6795" y="853"/>
                    </a:cubicBezTo>
                    <a:cubicBezTo>
                      <a:pt x="7940" y="580"/>
                      <a:pt x="9085" y="430"/>
                      <a:pt x="10255" y="405"/>
                    </a:cubicBezTo>
                    <a:lnTo>
                      <a:pt x="10878" y="405"/>
                    </a:lnTo>
                    <a:cubicBezTo>
                      <a:pt x="4804" y="1152"/>
                      <a:pt x="2489" y="2770"/>
                      <a:pt x="2489" y="2795"/>
                    </a:cubicBezTo>
                    <a:cubicBezTo>
                      <a:pt x="2464" y="2795"/>
                      <a:pt x="2464" y="2820"/>
                      <a:pt x="2464" y="2845"/>
                    </a:cubicBezTo>
                    <a:cubicBezTo>
                      <a:pt x="2489" y="2870"/>
                      <a:pt x="2489" y="2894"/>
                      <a:pt x="2514" y="2894"/>
                    </a:cubicBezTo>
                    <a:lnTo>
                      <a:pt x="2539" y="2894"/>
                    </a:lnTo>
                    <a:cubicBezTo>
                      <a:pt x="3460" y="2521"/>
                      <a:pt x="4381" y="2222"/>
                      <a:pt x="5327" y="1949"/>
                    </a:cubicBezTo>
                    <a:lnTo>
                      <a:pt x="5327" y="1949"/>
                    </a:lnTo>
                    <a:cubicBezTo>
                      <a:pt x="2888" y="2919"/>
                      <a:pt x="2290" y="3442"/>
                      <a:pt x="2240" y="3467"/>
                    </a:cubicBezTo>
                    <a:cubicBezTo>
                      <a:pt x="2240" y="3467"/>
                      <a:pt x="2240" y="3492"/>
                      <a:pt x="2240" y="3517"/>
                    </a:cubicBezTo>
                    <a:cubicBezTo>
                      <a:pt x="2763" y="5558"/>
                      <a:pt x="2464" y="6728"/>
                      <a:pt x="2265" y="7226"/>
                    </a:cubicBezTo>
                    <a:cubicBezTo>
                      <a:pt x="2315" y="6852"/>
                      <a:pt x="2315" y="6454"/>
                      <a:pt x="2240" y="6081"/>
                    </a:cubicBezTo>
                    <a:cubicBezTo>
                      <a:pt x="2240" y="6056"/>
                      <a:pt x="2216" y="6056"/>
                      <a:pt x="2191" y="6056"/>
                    </a:cubicBezTo>
                    <a:cubicBezTo>
                      <a:pt x="2166" y="6056"/>
                      <a:pt x="2141" y="6081"/>
                      <a:pt x="2141" y="6105"/>
                    </a:cubicBezTo>
                    <a:cubicBezTo>
                      <a:pt x="2141" y="6379"/>
                      <a:pt x="2066" y="6628"/>
                      <a:pt x="1917" y="6877"/>
                    </a:cubicBezTo>
                    <a:cubicBezTo>
                      <a:pt x="125" y="9242"/>
                      <a:pt x="75" y="11482"/>
                      <a:pt x="75" y="11482"/>
                    </a:cubicBezTo>
                    <a:cubicBezTo>
                      <a:pt x="75" y="11532"/>
                      <a:pt x="100" y="11557"/>
                      <a:pt x="125" y="11557"/>
                    </a:cubicBezTo>
                    <a:cubicBezTo>
                      <a:pt x="150" y="11557"/>
                      <a:pt x="174" y="11532"/>
                      <a:pt x="174" y="11507"/>
                    </a:cubicBezTo>
                    <a:cubicBezTo>
                      <a:pt x="199" y="11333"/>
                      <a:pt x="249" y="11183"/>
                      <a:pt x="299" y="11009"/>
                    </a:cubicBezTo>
                    <a:lnTo>
                      <a:pt x="299" y="11009"/>
                    </a:lnTo>
                    <a:cubicBezTo>
                      <a:pt x="0" y="13573"/>
                      <a:pt x="1145" y="15614"/>
                      <a:pt x="2041" y="16410"/>
                    </a:cubicBezTo>
                    <a:lnTo>
                      <a:pt x="2116" y="16410"/>
                    </a:lnTo>
                    <a:cubicBezTo>
                      <a:pt x="2116" y="16385"/>
                      <a:pt x="2141" y="16361"/>
                      <a:pt x="2116" y="16336"/>
                    </a:cubicBezTo>
                    <a:cubicBezTo>
                      <a:pt x="2066" y="16186"/>
                      <a:pt x="2091" y="16137"/>
                      <a:pt x="2091" y="16112"/>
                    </a:cubicBezTo>
                    <a:cubicBezTo>
                      <a:pt x="2116" y="16087"/>
                      <a:pt x="2091" y="16087"/>
                      <a:pt x="2166" y="16087"/>
                    </a:cubicBezTo>
                    <a:cubicBezTo>
                      <a:pt x="2464" y="16087"/>
                      <a:pt x="3311" y="16809"/>
                      <a:pt x="3336" y="17182"/>
                    </a:cubicBezTo>
                    <a:cubicBezTo>
                      <a:pt x="3336" y="17232"/>
                      <a:pt x="3336" y="17331"/>
                      <a:pt x="3161" y="17356"/>
                    </a:cubicBezTo>
                    <a:cubicBezTo>
                      <a:pt x="3136" y="17356"/>
                      <a:pt x="3112" y="17381"/>
                      <a:pt x="3112" y="17381"/>
                    </a:cubicBezTo>
                    <a:cubicBezTo>
                      <a:pt x="3087" y="17406"/>
                      <a:pt x="3112" y="17431"/>
                      <a:pt x="3112" y="17456"/>
                    </a:cubicBezTo>
                    <a:cubicBezTo>
                      <a:pt x="4580" y="18700"/>
                      <a:pt x="6347" y="19571"/>
                      <a:pt x="8239" y="19970"/>
                    </a:cubicBezTo>
                    <a:cubicBezTo>
                      <a:pt x="8264" y="19970"/>
                      <a:pt x="8289" y="19945"/>
                      <a:pt x="8289" y="19920"/>
                    </a:cubicBezTo>
                    <a:cubicBezTo>
                      <a:pt x="8289" y="19895"/>
                      <a:pt x="8264" y="19870"/>
                      <a:pt x="8239" y="19870"/>
                    </a:cubicBezTo>
                    <a:cubicBezTo>
                      <a:pt x="7194" y="19547"/>
                      <a:pt x="6173" y="19074"/>
                      <a:pt x="5252" y="18501"/>
                    </a:cubicBezTo>
                    <a:lnTo>
                      <a:pt x="5252" y="18501"/>
                    </a:lnTo>
                    <a:cubicBezTo>
                      <a:pt x="5302" y="18526"/>
                      <a:pt x="5377" y="18551"/>
                      <a:pt x="5426" y="18551"/>
                    </a:cubicBezTo>
                    <a:lnTo>
                      <a:pt x="5451" y="18551"/>
                    </a:lnTo>
                    <a:cubicBezTo>
                      <a:pt x="5476" y="18551"/>
                      <a:pt x="5476" y="18551"/>
                      <a:pt x="5501" y="18526"/>
                    </a:cubicBezTo>
                    <a:cubicBezTo>
                      <a:pt x="5501" y="18501"/>
                      <a:pt x="5501" y="18476"/>
                      <a:pt x="5476" y="18451"/>
                    </a:cubicBezTo>
                    <a:cubicBezTo>
                      <a:pt x="3609" y="16958"/>
                      <a:pt x="3460" y="15639"/>
                      <a:pt x="3460" y="15639"/>
                    </a:cubicBezTo>
                    <a:cubicBezTo>
                      <a:pt x="3460" y="15614"/>
                      <a:pt x="3460" y="15614"/>
                      <a:pt x="3460" y="15589"/>
                    </a:cubicBezTo>
                    <a:cubicBezTo>
                      <a:pt x="1917" y="13822"/>
                      <a:pt x="1842" y="12104"/>
                      <a:pt x="1967" y="11158"/>
                    </a:cubicBezTo>
                    <a:lnTo>
                      <a:pt x="1967" y="11158"/>
                    </a:lnTo>
                    <a:cubicBezTo>
                      <a:pt x="1942" y="11606"/>
                      <a:pt x="2041" y="12054"/>
                      <a:pt x="2216" y="12478"/>
                    </a:cubicBezTo>
                    <a:cubicBezTo>
                      <a:pt x="2216" y="12502"/>
                      <a:pt x="2240" y="12502"/>
                      <a:pt x="2265" y="12502"/>
                    </a:cubicBezTo>
                    <a:cubicBezTo>
                      <a:pt x="2290" y="12502"/>
                      <a:pt x="2315" y="12478"/>
                      <a:pt x="2315" y="12453"/>
                    </a:cubicBezTo>
                    <a:cubicBezTo>
                      <a:pt x="2141" y="9690"/>
                      <a:pt x="4182" y="7773"/>
                      <a:pt x="4207" y="7748"/>
                    </a:cubicBezTo>
                    <a:cubicBezTo>
                      <a:pt x="4207" y="7748"/>
                      <a:pt x="4207" y="7723"/>
                      <a:pt x="4207" y="7698"/>
                    </a:cubicBezTo>
                    <a:cubicBezTo>
                      <a:pt x="4182" y="7674"/>
                      <a:pt x="4182" y="7674"/>
                      <a:pt x="4157" y="7674"/>
                    </a:cubicBezTo>
                    <a:cubicBezTo>
                      <a:pt x="3958" y="7649"/>
                      <a:pt x="3833" y="7574"/>
                      <a:pt x="3833" y="7474"/>
                    </a:cubicBezTo>
                    <a:cubicBezTo>
                      <a:pt x="3833" y="7201"/>
                      <a:pt x="4356" y="6777"/>
                      <a:pt x="4779" y="6753"/>
                    </a:cubicBezTo>
                    <a:cubicBezTo>
                      <a:pt x="4904" y="6753"/>
                      <a:pt x="5053" y="6802"/>
                      <a:pt x="5128" y="6927"/>
                    </a:cubicBezTo>
                    <a:lnTo>
                      <a:pt x="5202" y="6927"/>
                    </a:lnTo>
                    <a:cubicBezTo>
                      <a:pt x="7642" y="5483"/>
                      <a:pt x="10977" y="4786"/>
                      <a:pt x="11923" y="4687"/>
                    </a:cubicBezTo>
                    <a:cubicBezTo>
                      <a:pt x="11948" y="4687"/>
                      <a:pt x="11948" y="4687"/>
                      <a:pt x="11973" y="4662"/>
                    </a:cubicBezTo>
                    <a:cubicBezTo>
                      <a:pt x="12496" y="3666"/>
                      <a:pt x="13591" y="654"/>
                      <a:pt x="13591" y="629"/>
                    </a:cubicBezTo>
                    <a:cubicBezTo>
                      <a:pt x="13616" y="605"/>
                      <a:pt x="13591" y="555"/>
                      <a:pt x="13566" y="555"/>
                    </a:cubicBezTo>
                    <a:lnTo>
                      <a:pt x="13541" y="555"/>
                    </a:lnTo>
                    <a:cubicBezTo>
                      <a:pt x="13516" y="555"/>
                      <a:pt x="13516" y="555"/>
                      <a:pt x="13491" y="580"/>
                    </a:cubicBezTo>
                    <a:cubicBezTo>
                      <a:pt x="12919" y="1675"/>
                      <a:pt x="12222" y="3044"/>
                      <a:pt x="11898" y="3666"/>
                    </a:cubicBezTo>
                    <a:cubicBezTo>
                      <a:pt x="12147" y="2471"/>
                      <a:pt x="12471" y="1301"/>
                      <a:pt x="12894" y="181"/>
                    </a:cubicBezTo>
                    <a:cubicBezTo>
                      <a:pt x="12894" y="156"/>
                      <a:pt x="12894" y="132"/>
                      <a:pt x="12894" y="132"/>
                    </a:cubicBezTo>
                    <a:cubicBezTo>
                      <a:pt x="12869" y="107"/>
                      <a:pt x="12869" y="107"/>
                      <a:pt x="12844" y="107"/>
                    </a:cubicBezTo>
                    <a:cubicBezTo>
                      <a:pt x="12373" y="45"/>
                      <a:pt x="11902" y="1"/>
                      <a:pt x="11431" y="1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6"/>
              <p:cNvSpPr/>
              <p:nvPr/>
            </p:nvSpPr>
            <p:spPr>
              <a:xfrm>
                <a:off x="9488981" y="3409470"/>
                <a:ext cx="144937" cy="216303"/>
              </a:xfrm>
              <a:custGeom>
                <a:avLst/>
                <a:gdLst/>
                <a:ahLst/>
                <a:cxnLst/>
                <a:rect l="l" t="t" r="r" b="b"/>
                <a:pathLst>
                  <a:path w="3286" h="4904" extrusionOk="0">
                    <a:moveTo>
                      <a:pt x="3161" y="0"/>
                    </a:moveTo>
                    <a:cubicBezTo>
                      <a:pt x="3136" y="0"/>
                      <a:pt x="3112" y="25"/>
                      <a:pt x="3112" y="50"/>
                    </a:cubicBezTo>
                    <a:cubicBezTo>
                      <a:pt x="3136" y="548"/>
                      <a:pt x="3087" y="1046"/>
                      <a:pt x="2937" y="1543"/>
                    </a:cubicBezTo>
                    <a:cubicBezTo>
                      <a:pt x="2788" y="2016"/>
                      <a:pt x="2564" y="2464"/>
                      <a:pt x="2290" y="2863"/>
                    </a:cubicBezTo>
                    <a:lnTo>
                      <a:pt x="2191" y="3012"/>
                    </a:lnTo>
                    <a:cubicBezTo>
                      <a:pt x="2066" y="3161"/>
                      <a:pt x="1942" y="3311"/>
                      <a:pt x="1817" y="3435"/>
                    </a:cubicBezTo>
                    <a:lnTo>
                      <a:pt x="1718" y="3535"/>
                    </a:lnTo>
                    <a:cubicBezTo>
                      <a:pt x="1668" y="3609"/>
                      <a:pt x="1618" y="3659"/>
                      <a:pt x="1568" y="3709"/>
                    </a:cubicBezTo>
                    <a:cubicBezTo>
                      <a:pt x="1469" y="3784"/>
                      <a:pt x="1369" y="3883"/>
                      <a:pt x="1270" y="3958"/>
                    </a:cubicBezTo>
                    <a:cubicBezTo>
                      <a:pt x="1195" y="4033"/>
                      <a:pt x="1095" y="4107"/>
                      <a:pt x="1021" y="4157"/>
                    </a:cubicBezTo>
                    <a:lnTo>
                      <a:pt x="672" y="4406"/>
                    </a:lnTo>
                    <a:lnTo>
                      <a:pt x="373" y="4605"/>
                    </a:lnTo>
                    <a:lnTo>
                      <a:pt x="25" y="4804"/>
                    </a:lnTo>
                    <a:cubicBezTo>
                      <a:pt x="0" y="4829"/>
                      <a:pt x="0" y="4854"/>
                      <a:pt x="25" y="4879"/>
                    </a:cubicBezTo>
                    <a:cubicBezTo>
                      <a:pt x="25" y="4904"/>
                      <a:pt x="50" y="4904"/>
                      <a:pt x="75" y="4904"/>
                    </a:cubicBezTo>
                    <a:lnTo>
                      <a:pt x="100" y="4904"/>
                    </a:lnTo>
                    <a:cubicBezTo>
                      <a:pt x="349" y="4804"/>
                      <a:pt x="573" y="4705"/>
                      <a:pt x="797" y="4605"/>
                    </a:cubicBezTo>
                    <a:lnTo>
                      <a:pt x="1170" y="4381"/>
                    </a:lnTo>
                    <a:cubicBezTo>
                      <a:pt x="1270" y="4331"/>
                      <a:pt x="1369" y="4257"/>
                      <a:pt x="1444" y="4182"/>
                    </a:cubicBezTo>
                    <a:lnTo>
                      <a:pt x="1767" y="3933"/>
                    </a:lnTo>
                    <a:cubicBezTo>
                      <a:pt x="1817" y="3883"/>
                      <a:pt x="1892" y="3833"/>
                      <a:pt x="1942" y="3759"/>
                    </a:cubicBezTo>
                    <a:lnTo>
                      <a:pt x="2041" y="3659"/>
                    </a:lnTo>
                    <a:cubicBezTo>
                      <a:pt x="2191" y="3535"/>
                      <a:pt x="2315" y="3360"/>
                      <a:pt x="2439" y="3211"/>
                    </a:cubicBezTo>
                    <a:lnTo>
                      <a:pt x="2564" y="3062"/>
                    </a:lnTo>
                    <a:cubicBezTo>
                      <a:pt x="2863" y="2614"/>
                      <a:pt x="3087" y="2141"/>
                      <a:pt x="3211" y="1618"/>
                    </a:cubicBezTo>
                    <a:cubicBezTo>
                      <a:pt x="3261" y="1369"/>
                      <a:pt x="3286" y="1095"/>
                      <a:pt x="3286" y="822"/>
                    </a:cubicBezTo>
                    <a:cubicBezTo>
                      <a:pt x="3286" y="548"/>
                      <a:pt x="3261" y="299"/>
                      <a:pt x="3211" y="50"/>
                    </a:cubicBezTo>
                    <a:cubicBezTo>
                      <a:pt x="3211" y="25"/>
                      <a:pt x="3186" y="0"/>
                      <a:pt x="31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6"/>
              <p:cNvSpPr/>
              <p:nvPr/>
            </p:nvSpPr>
            <p:spPr>
              <a:xfrm>
                <a:off x="8975173" y="3132519"/>
                <a:ext cx="646660" cy="235269"/>
              </a:xfrm>
              <a:custGeom>
                <a:avLst/>
                <a:gdLst/>
                <a:ahLst/>
                <a:cxnLst/>
                <a:rect l="l" t="t" r="r" b="b"/>
                <a:pathLst>
                  <a:path w="14661" h="5334" extrusionOk="0">
                    <a:moveTo>
                      <a:pt x="6623" y="0"/>
                    </a:moveTo>
                    <a:cubicBezTo>
                      <a:pt x="6514" y="0"/>
                      <a:pt x="6405" y="2"/>
                      <a:pt x="6298" y="7"/>
                    </a:cubicBezTo>
                    <a:cubicBezTo>
                      <a:pt x="5526" y="7"/>
                      <a:pt x="4779" y="106"/>
                      <a:pt x="4032" y="256"/>
                    </a:cubicBezTo>
                    <a:cubicBezTo>
                      <a:pt x="3335" y="405"/>
                      <a:pt x="2639" y="604"/>
                      <a:pt x="1966" y="853"/>
                    </a:cubicBezTo>
                    <a:cubicBezTo>
                      <a:pt x="1319" y="1077"/>
                      <a:pt x="672" y="1376"/>
                      <a:pt x="25" y="1699"/>
                    </a:cubicBezTo>
                    <a:cubicBezTo>
                      <a:pt x="0" y="1724"/>
                      <a:pt x="0" y="1749"/>
                      <a:pt x="0" y="1774"/>
                    </a:cubicBezTo>
                    <a:cubicBezTo>
                      <a:pt x="25" y="1799"/>
                      <a:pt x="50" y="1799"/>
                      <a:pt x="50" y="1799"/>
                    </a:cubicBezTo>
                    <a:lnTo>
                      <a:pt x="75" y="1799"/>
                    </a:lnTo>
                    <a:cubicBezTo>
                      <a:pt x="1344" y="1201"/>
                      <a:pt x="2688" y="778"/>
                      <a:pt x="4082" y="504"/>
                    </a:cubicBezTo>
                    <a:cubicBezTo>
                      <a:pt x="4779" y="355"/>
                      <a:pt x="5501" y="280"/>
                      <a:pt x="6223" y="280"/>
                    </a:cubicBezTo>
                    <a:cubicBezTo>
                      <a:pt x="6335" y="276"/>
                      <a:pt x="6447" y="274"/>
                      <a:pt x="6559" y="274"/>
                    </a:cubicBezTo>
                    <a:cubicBezTo>
                      <a:pt x="7119" y="274"/>
                      <a:pt x="7679" y="326"/>
                      <a:pt x="8239" y="430"/>
                    </a:cubicBezTo>
                    <a:cubicBezTo>
                      <a:pt x="9608" y="654"/>
                      <a:pt x="10927" y="1226"/>
                      <a:pt x="12047" y="2048"/>
                    </a:cubicBezTo>
                    <a:cubicBezTo>
                      <a:pt x="12620" y="2446"/>
                      <a:pt x="13118" y="2944"/>
                      <a:pt x="13541" y="3491"/>
                    </a:cubicBezTo>
                    <a:cubicBezTo>
                      <a:pt x="13989" y="4014"/>
                      <a:pt x="14337" y="4636"/>
                      <a:pt x="14586" y="5284"/>
                    </a:cubicBezTo>
                    <a:cubicBezTo>
                      <a:pt x="14586" y="5308"/>
                      <a:pt x="14611" y="5333"/>
                      <a:pt x="14636" y="5333"/>
                    </a:cubicBezTo>
                    <a:cubicBezTo>
                      <a:pt x="14661" y="5308"/>
                      <a:pt x="14661" y="5284"/>
                      <a:pt x="14661" y="5259"/>
                    </a:cubicBezTo>
                    <a:cubicBezTo>
                      <a:pt x="14213" y="3890"/>
                      <a:pt x="13342" y="2695"/>
                      <a:pt x="12197" y="1849"/>
                    </a:cubicBezTo>
                    <a:cubicBezTo>
                      <a:pt x="11052" y="977"/>
                      <a:pt x="9708" y="380"/>
                      <a:pt x="8289" y="156"/>
                    </a:cubicBezTo>
                    <a:cubicBezTo>
                      <a:pt x="7729" y="52"/>
                      <a:pt x="7169" y="0"/>
                      <a:pt x="6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6"/>
              <p:cNvSpPr/>
              <p:nvPr/>
            </p:nvSpPr>
            <p:spPr>
              <a:xfrm>
                <a:off x="9504331" y="3544483"/>
                <a:ext cx="115341" cy="93376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2117" extrusionOk="0">
                    <a:moveTo>
                      <a:pt x="2564" y="1"/>
                    </a:moveTo>
                    <a:cubicBezTo>
                      <a:pt x="2539" y="1"/>
                      <a:pt x="2515" y="1"/>
                      <a:pt x="2515" y="26"/>
                    </a:cubicBezTo>
                    <a:cubicBezTo>
                      <a:pt x="2365" y="250"/>
                      <a:pt x="2191" y="449"/>
                      <a:pt x="1992" y="648"/>
                    </a:cubicBezTo>
                    <a:cubicBezTo>
                      <a:pt x="1818" y="847"/>
                      <a:pt x="1619" y="1021"/>
                      <a:pt x="1395" y="1171"/>
                    </a:cubicBezTo>
                    <a:cubicBezTo>
                      <a:pt x="1195" y="1320"/>
                      <a:pt x="971" y="1469"/>
                      <a:pt x="747" y="1619"/>
                    </a:cubicBezTo>
                    <a:cubicBezTo>
                      <a:pt x="673" y="1668"/>
                      <a:pt x="623" y="1693"/>
                      <a:pt x="548" y="1718"/>
                    </a:cubicBezTo>
                    <a:lnTo>
                      <a:pt x="399" y="1818"/>
                    </a:lnTo>
                    <a:lnTo>
                      <a:pt x="250" y="1917"/>
                    </a:lnTo>
                    <a:cubicBezTo>
                      <a:pt x="175" y="1942"/>
                      <a:pt x="100" y="1992"/>
                      <a:pt x="25" y="2017"/>
                    </a:cubicBezTo>
                    <a:cubicBezTo>
                      <a:pt x="25" y="2042"/>
                      <a:pt x="1" y="2067"/>
                      <a:pt x="25" y="2092"/>
                    </a:cubicBezTo>
                    <a:cubicBezTo>
                      <a:pt x="25" y="2117"/>
                      <a:pt x="50" y="2117"/>
                      <a:pt x="75" y="2117"/>
                    </a:cubicBezTo>
                    <a:cubicBezTo>
                      <a:pt x="175" y="2092"/>
                      <a:pt x="299" y="2067"/>
                      <a:pt x="399" y="2017"/>
                    </a:cubicBezTo>
                    <a:lnTo>
                      <a:pt x="474" y="2017"/>
                    </a:lnTo>
                    <a:lnTo>
                      <a:pt x="573" y="1967"/>
                    </a:lnTo>
                    <a:cubicBezTo>
                      <a:pt x="673" y="1942"/>
                      <a:pt x="772" y="1892"/>
                      <a:pt x="872" y="1843"/>
                    </a:cubicBezTo>
                    <a:cubicBezTo>
                      <a:pt x="1121" y="1718"/>
                      <a:pt x="1345" y="1569"/>
                      <a:pt x="1594" y="1420"/>
                    </a:cubicBezTo>
                    <a:cubicBezTo>
                      <a:pt x="1818" y="1245"/>
                      <a:pt x="2017" y="1046"/>
                      <a:pt x="2191" y="822"/>
                    </a:cubicBezTo>
                    <a:cubicBezTo>
                      <a:pt x="2365" y="598"/>
                      <a:pt x="2515" y="349"/>
                      <a:pt x="2589" y="75"/>
                    </a:cubicBezTo>
                    <a:cubicBezTo>
                      <a:pt x="2614" y="51"/>
                      <a:pt x="2614" y="26"/>
                      <a:pt x="25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6"/>
              <p:cNvSpPr/>
              <p:nvPr/>
            </p:nvSpPr>
            <p:spPr>
              <a:xfrm>
                <a:off x="9334164" y="3060315"/>
                <a:ext cx="109828" cy="22010"/>
              </a:xfrm>
              <a:custGeom>
                <a:avLst/>
                <a:gdLst/>
                <a:ahLst/>
                <a:cxnLst/>
                <a:rect l="l" t="t" r="r" b="b"/>
                <a:pathLst>
                  <a:path w="2490" h="499" extrusionOk="0">
                    <a:moveTo>
                      <a:pt x="2390" y="1"/>
                    </a:moveTo>
                    <a:cubicBezTo>
                      <a:pt x="2241" y="100"/>
                      <a:pt x="2066" y="175"/>
                      <a:pt x="1867" y="175"/>
                    </a:cubicBezTo>
                    <a:cubicBezTo>
                      <a:pt x="1743" y="175"/>
                      <a:pt x="1643" y="175"/>
                      <a:pt x="1544" y="200"/>
                    </a:cubicBezTo>
                    <a:lnTo>
                      <a:pt x="897" y="200"/>
                    </a:lnTo>
                    <a:cubicBezTo>
                      <a:pt x="598" y="200"/>
                      <a:pt x="324" y="225"/>
                      <a:pt x="50" y="275"/>
                    </a:cubicBezTo>
                    <a:cubicBezTo>
                      <a:pt x="25" y="275"/>
                      <a:pt x="0" y="300"/>
                      <a:pt x="0" y="324"/>
                    </a:cubicBezTo>
                    <a:cubicBezTo>
                      <a:pt x="0" y="349"/>
                      <a:pt x="0" y="374"/>
                      <a:pt x="25" y="374"/>
                    </a:cubicBezTo>
                    <a:cubicBezTo>
                      <a:pt x="200" y="424"/>
                      <a:pt x="399" y="449"/>
                      <a:pt x="648" y="474"/>
                    </a:cubicBezTo>
                    <a:cubicBezTo>
                      <a:pt x="847" y="499"/>
                      <a:pt x="1046" y="499"/>
                      <a:pt x="1270" y="499"/>
                    </a:cubicBezTo>
                    <a:lnTo>
                      <a:pt x="1320" y="499"/>
                    </a:lnTo>
                    <a:cubicBezTo>
                      <a:pt x="1519" y="499"/>
                      <a:pt x="1718" y="474"/>
                      <a:pt x="1892" y="449"/>
                    </a:cubicBezTo>
                    <a:cubicBezTo>
                      <a:pt x="2141" y="399"/>
                      <a:pt x="2340" y="275"/>
                      <a:pt x="2465" y="100"/>
                    </a:cubicBezTo>
                    <a:cubicBezTo>
                      <a:pt x="2490" y="76"/>
                      <a:pt x="2490" y="51"/>
                      <a:pt x="2465" y="26"/>
                    </a:cubicBezTo>
                    <a:cubicBezTo>
                      <a:pt x="2465" y="26"/>
                      <a:pt x="2440" y="1"/>
                      <a:pt x="24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6"/>
              <p:cNvSpPr/>
              <p:nvPr/>
            </p:nvSpPr>
            <p:spPr>
              <a:xfrm>
                <a:off x="9525194" y="3605969"/>
                <a:ext cx="80187" cy="50547"/>
              </a:xfrm>
              <a:custGeom>
                <a:avLst/>
                <a:gdLst/>
                <a:ahLst/>
                <a:cxnLst/>
                <a:rect l="l" t="t" r="r" b="b"/>
                <a:pathLst>
                  <a:path w="1818" h="1146" extrusionOk="0">
                    <a:moveTo>
                      <a:pt x="1718" y="1"/>
                    </a:moveTo>
                    <a:cubicBezTo>
                      <a:pt x="1444" y="200"/>
                      <a:pt x="1170" y="399"/>
                      <a:pt x="897" y="573"/>
                    </a:cubicBezTo>
                    <a:cubicBezTo>
                      <a:pt x="772" y="648"/>
                      <a:pt x="623" y="723"/>
                      <a:pt x="473" y="822"/>
                    </a:cubicBezTo>
                    <a:lnTo>
                      <a:pt x="249" y="922"/>
                    </a:lnTo>
                    <a:lnTo>
                      <a:pt x="25" y="1046"/>
                    </a:lnTo>
                    <a:cubicBezTo>
                      <a:pt x="1" y="1046"/>
                      <a:pt x="1" y="1071"/>
                      <a:pt x="1" y="1096"/>
                    </a:cubicBezTo>
                    <a:cubicBezTo>
                      <a:pt x="1" y="1121"/>
                      <a:pt x="25" y="1146"/>
                      <a:pt x="50" y="1146"/>
                    </a:cubicBezTo>
                    <a:cubicBezTo>
                      <a:pt x="399" y="1121"/>
                      <a:pt x="747" y="1021"/>
                      <a:pt x="1071" y="822"/>
                    </a:cubicBezTo>
                    <a:cubicBezTo>
                      <a:pt x="1220" y="747"/>
                      <a:pt x="1370" y="623"/>
                      <a:pt x="1494" y="498"/>
                    </a:cubicBezTo>
                    <a:cubicBezTo>
                      <a:pt x="1618" y="374"/>
                      <a:pt x="1718" y="225"/>
                      <a:pt x="1793" y="75"/>
                    </a:cubicBezTo>
                    <a:cubicBezTo>
                      <a:pt x="1818" y="50"/>
                      <a:pt x="1818" y="26"/>
                      <a:pt x="17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6"/>
              <p:cNvSpPr/>
              <p:nvPr/>
            </p:nvSpPr>
            <p:spPr>
              <a:xfrm>
                <a:off x="8867551" y="3163526"/>
                <a:ext cx="326131" cy="149348"/>
              </a:xfrm>
              <a:custGeom>
                <a:avLst/>
                <a:gdLst/>
                <a:ahLst/>
                <a:cxnLst/>
                <a:rect l="l" t="t" r="r" b="b"/>
                <a:pathLst>
                  <a:path w="7394" h="3386" extrusionOk="0">
                    <a:moveTo>
                      <a:pt x="7344" y="1"/>
                    </a:moveTo>
                    <a:cubicBezTo>
                      <a:pt x="6647" y="50"/>
                      <a:pt x="5975" y="150"/>
                      <a:pt x="5303" y="324"/>
                    </a:cubicBezTo>
                    <a:cubicBezTo>
                      <a:pt x="4655" y="474"/>
                      <a:pt x="3983" y="673"/>
                      <a:pt x="3361" y="946"/>
                    </a:cubicBezTo>
                    <a:cubicBezTo>
                      <a:pt x="2714" y="1195"/>
                      <a:pt x="2117" y="1519"/>
                      <a:pt x="1544" y="1917"/>
                    </a:cubicBezTo>
                    <a:cubicBezTo>
                      <a:pt x="972" y="2315"/>
                      <a:pt x="474" y="2763"/>
                      <a:pt x="26" y="3286"/>
                    </a:cubicBezTo>
                    <a:cubicBezTo>
                      <a:pt x="1" y="3311"/>
                      <a:pt x="1" y="3361"/>
                      <a:pt x="26" y="3361"/>
                    </a:cubicBezTo>
                    <a:cubicBezTo>
                      <a:pt x="26" y="3386"/>
                      <a:pt x="51" y="3386"/>
                      <a:pt x="51" y="3386"/>
                    </a:cubicBezTo>
                    <a:cubicBezTo>
                      <a:pt x="75" y="3386"/>
                      <a:pt x="75" y="3386"/>
                      <a:pt x="100" y="3361"/>
                    </a:cubicBezTo>
                    <a:cubicBezTo>
                      <a:pt x="200" y="3286"/>
                      <a:pt x="275" y="3212"/>
                      <a:pt x="374" y="3137"/>
                    </a:cubicBezTo>
                    <a:cubicBezTo>
                      <a:pt x="523" y="2988"/>
                      <a:pt x="698" y="2838"/>
                      <a:pt x="872" y="2714"/>
                    </a:cubicBezTo>
                    <a:lnTo>
                      <a:pt x="1021" y="2614"/>
                    </a:lnTo>
                    <a:cubicBezTo>
                      <a:pt x="1096" y="2539"/>
                      <a:pt x="1171" y="2465"/>
                      <a:pt x="1270" y="2415"/>
                    </a:cubicBezTo>
                    <a:lnTo>
                      <a:pt x="1693" y="2141"/>
                    </a:lnTo>
                    <a:cubicBezTo>
                      <a:pt x="2266" y="1793"/>
                      <a:pt x="2863" y="1494"/>
                      <a:pt x="3486" y="1245"/>
                    </a:cubicBezTo>
                    <a:cubicBezTo>
                      <a:pt x="4108" y="971"/>
                      <a:pt x="4730" y="747"/>
                      <a:pt x="5377" y="573"/>
                    </a:cubicBezTo>
                    <a:cubicBezTo>
                      <a:pt x="5726" y="474"/>
                      <a:pt x="6049" y="399"/>
                      <a:pt x="6373" y="324"/>
                    </a:cubicBezTo>
                    <a:cubicBezTo>
                      <a:pt x="6672" y="249"/>
                      <a:pt x="7045" y="175"/>
                      <a:pt x="7344" y="125"/>
                    </a:cubicBezTo>
                    <a:cubicBezTo>
                      <a:pt x="7369" y="100"/>
                      <a:pt x="7393" y="75"/>
                      <a:pt x="7393" y="50"/>
                    </a:cubicBezTo>
                    <a:cubicBezTo>
                      <a:pt x="7393" y="25"/>
                      <a:pt x="7369" y="1"/>
                      <a:pt x="734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6"/>
              <p:cNvSpPr/>
              <p:nvPr/>
            </p:nvSpPr>
            <p:spPr>
              <a:xfrm>
                <a:off x="8825825" y="3073062"/>
                <a:ext cx="490828" cy="413287"/>
              </a:xfrm>
              <a:custGeom>
                <a:avLst/>
                <a:gdLst/>
                <a:ahLst/>
                <a:cxnLst/>
                <a:rect l="l" t="t" r="r" b="b"/>
                <a:pathLst>
                  <a:path w="11128" h="9370" extrusionOk="0">
                    <a:moveTo>
                      <a:pt x="11099" y="0"/>
                    </a:moveTo>
                    <a:cubicBezTo>
                      <a:pt x="11092" y="0"/>
                      <a:pt x="11085" y="3"/>
                      <a:pt x="11077" y="11"/>
                    </a:cubicBezTo>
                    <a:lnTo>
                      <a:pt x="11053" y="11"/>
                    </a:lnTo>
                    <a:cubicBezTo>
                      <a:pt x="9684" y="135"/>
                      <a:pt x="8339" y="359"/>
                      <a:pt x="6995" y="707"/>
                    </a:cubicBezTo>
                    <a:cubicBezTo>
                      <a:pt x="6323" y="882"/>
                      <a:pt x="5676" y="1081"/>
                      <a:pt x="5029" y="1330"/>
                    </a:cubicBezTo>
                    <a:cubicBezTo>
                      <a:pt x="4382" y="1579"/>
                      <a:pt x="3759" y="1877"/>
                      <a:pt x="3162" y="2226"/>
                    </a:cubicBezTo>
                    <a:cubicBezTo>
                      <a:pt x="2565" y="2574"/>
                      <a:pt x="2017" y="3022"/>
                      <a:pt x="1519" y="3520"/>
                    </a:cubicBezTo>
                    <a:cubicBezTo>
                      <a:pt x="1021" y="4018"/>
                      <a:pt x="623" y="4590"/>
                      <a:pt x="374" y="5263"/>
                    </a:cubicBezTo>
                    <a:cubicBezTo>
                      <a:pt x="100" y="5910"/>
                      <a:pt x="1" y="6607"/>
                      <a:pt x="26" y="7328"/>
                    </a:cubicBezTo>
                    <a:cubicBezTo>
                      <a:pt x="76" y="8001"/>
                      <a:pt x="225" y="8697"/>
                      <a:pt x="474" y="9345"/>
                    </a:cubicBezTo>
                    <a:cubicBezTo>
                      <a:pt x="499" y="9370"/>
                      <a:pt x="524" y="9370"/>
                      <a:pt x="548" y="9370"/>
                    </a:cubicBezTo>
                    <a:cubicBezTo>
                      <a:pt x="573" y="9370"/>
                      <a:pt x="598" y="9320"/>
                      <a:pt x="598" y="9295"/>
                    </a:cubicBezTo>
                    <a:cubicBezTo>
                      <a:pt x="374" y="8648"/>
                      <a:pt x="250" y="8001"/>
                      <a:pt x="225" y="7304"/>
                    </a:cubicBezTo>
                    <a:cubicBezTo>
                      <a:pt x="225" y="6632"/>
                      <a:pt x="349" y="5984"/>
                      <a:pt x="598" y="5362"/>
                    </a:cubicBezTo>
                    <a:cubicBezTo>
                      <a:pt x="872" y="4740"/>
                      <a:pt x="1245" y="4192"/>
                      <a:pt x="1718" y="3719"/>
                    </a:cubicBezTo>
                    <a:cubicBezTo>
                      <a:pt x="2191" y="3246"/>
                      <a:pt x="2739" y="2823"/>
                      <a:pt x="3311" y="2500"/>
                    </a:cubicBezTo>
                    <a:cubicBezTo>
                      <a:pt x="4506" y="1803"/>
                      <a:pt x="5751" y="1305"/>
                      <a:pt x="7070" y="956"/>
                    </a:cubicBezTo>
                    <a:cubicBezTo>
                      <a:pt x="7717" y="782"/>
                      <a:pt x="8389" y="608"/>
                      <a:pt x="9061" y="483"/>
                    </a:cubicBezTo>
                    <a:cubicBezTo>
                      <a:pt x="9609" y="359"/>
                      <a:pt x="10206" y="259"/>
                      <a:pt x="10754" y="160"/>
                    </a:cubicBezTo>
                    <a:lnTo>
                      <a:pt x="11077" y="110"/>
                    </a:lnTo>
                    <a:cubicBezTo>
                      <a:pt x="11102" y="110"/>
                      <a:pt x="11127" y="85"/>
                      <a:pt x="11127" y="35"/>
                    </a:cubicBezTo>
                    <a:cubicBezTo>
                      <a:pt x="11127" y="18"/>
                      <a:pt x="11115" y="0"/>
                      <a:pt x="110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6"/>
              <p:cNvSpPr/>
              <p:nvPr/>
            </p:nvSpPr>
            <p:spPr>
              <a:xfrm>
                <a:off x="8783041" y="3584003"/>
                <a:ext cx="487476" cy="195484"/>
              </a:xfrm>
              <a:custGeom>
                <a:avLst/>
                <a:gdLst/>
                <a:ahLst/>
                <a:cxnLst/>
                <a:rect l="l" t="t" r="r" b="b"/>
                <a:pathLst>
                  <a:path w="11052" h="4432" extrusionOk="0">
                    <a:moveTo>
                      <a:pt x="50" y="1"/>
                    </a:moveTo>
                    <a:cubicBezTo>
                      <a:pt x="25" y="1"/>
                      <a:pt x="25" y="1"/>
                      <a:pt x="25" y="26"/>
                    </a:cubicBezTo>
                    <a:cubicBezTo>
                      <a:pt x="0" y="51"/>
                      <a:pt x="0" y="76"/>
                      <a:pt x="25" y="100"/>
                    </a:cubicBezTo>
                    <a:lnTo>
                      <a:pt x="100" y="175"/>
                    </a:lnTo>
                    <a:cubicBezTo>
                      <a:pt x="374" y="548"/>
                      <a:pt x="697" y="922"/>
                      <a:pt x="1046" y="1245"/>
                    </a:cubicBezTo>
                    <a:lnTo>
                      <a:pt x="1319" y="1519"/>
                    </a:lnTo>
                    <a:lnTo>
                      <a:pt x="1618" y="1743"/>
                    </a:lnTo>
                    <a:lnTo>
                      <a:pt x="1792" y="1893"/>
                    </a:lnTo>
                    <a:cubicBezTo>
                      <a:pt x="1917" y="2017"/>
                      <a:pt x="2066" y="2141"/>
                      <a:pt x="2215" y="2241"/>
                    </a:cubicBezTo>
                    <a:cubicBezTo>
                      <a:pt x="3037" y="2838"/>
                      <a:pt x="3958" y="3336"/>
                      <a:pt x="4929" y="3685"/>
                    </a:cubicBezTo>
                    <a:cubicBezTo>
                      <a:pt x="5899" y="4033"/>
                      <a:pt x="6920" y="4257"/>
                      <a:pt x="7940" y="4357"/>
                    </a:cubicBezTo>
                    <a:lnTo>
                      <a:pt x="8189" y="4382"/>
                    </a:lnTo>
                    <a:cubicBezTo>
                      <a:pt x="8364" y="4382"/>
                      <a:pt x="8538" y="4407"/>
                      <a:pt x="8687" y="4431"/>
                    </a:cubicBezTo>
                    <a:lnTo>
                      <a:pt x="9658" y="4431"/>
                    </a:lnTo>
                    <a:cubicBezTo>
                      <a:pt x="10081" y="4431"/>
                      <a:pt x="10529" y="4382"/>
                      <a:pt x="11002" y="4332"/>
                    </a:cubicBezTo>
                    <a:cubicBezTo>
                      <a:pt x="11027" y="4332"/>
                      <a:pt x="11052" y="4307"/>
                      <a:pt x="11052" y="4282"/>
                    </a:cubicBezTo>
                    <a:cubicBezTo>
                      <a:pt x="11027" y="4257"/>
                      <a:pt x="11002" y="4257"/>
                      <a:pt x="10977" y="4257"/>
                    </a:cubicBezTo>
                    <a:lnTo>
                      <a:pt x="10579" y="4257"/>
                    </a:lnTo>
                    <a:cubicBezTo>
                      <a:pt x="10230" y="4257"/>
                      <a:pt x="9857" y="4257"/>
                      <a:pt x="9459" y="4232"/>
                    </a:cubicBezTo>
                    <a:cubicBezTo>
                      <a:pt x="9285" y="4232"/>
                      <a:pt x="9135" y="4232"/>
                      <a:pt x="8961" y="4207"/>
                    </a:cubicBezTo>
                    <a:lnTo>
                      <a:pt x="8712" y="4207"/>
                    </a:lnTo>
                    <a:lnTo>
                      <a:pt x="8214" y="4133"/>
                    </a:lnTo>
                    <a:lnTo>
                      <a:pt x="7965" y="4108"/>
                    </a:lnTo>
                    <a:cubicBezTo>
                      <a:pt x="6945" y="3983"/>
                      <a:pt x="5974" y="3735"/>
                      <a:pt x="5028" y="3386"/>
                    </a:cubicBezTo>
                    <a:cubicBezTo>
                      <a:pt x="4082" y="3062"/>
                      <a:pt x="3186" y="2590"/>
                      <a:pt x="2365" y="2017"/>
                    </a:cubicBezTo>
                    <a:cubicBezTo>
                      <a:pt x="1518" y="1445"/>
                      <a:pt x="772" y="772"/>
                      <a:pt x="100" y="26"/>
                    </a:cubicBezTo>
                    <a:cubicBezTo>
                      <a:pt x="75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6"/>
              <p:cNvSpPr/>
              <p:nvPr/>
            </p:nvSpPr>
            <p:spPr>
              <a:xfrm>
                <a:off x="9464811" y="3478630"/>
                <a:ext cx="274525" cy="301960"/>
              </a:xfrm>
              <a:custGeom>
                <a:avLst/>
                <a:gdLst/>
                <a:ahLst/>
                <a:cxnLst/>
                <a:rect l="l" t="t" r="r" b="b"/>
                <a:pathLst>
                  <a:path w="6224" h="6846" extrusionOk="0">
                    <a:moveTo>
                      <a:pt x="6174" y="0"/>
                    </a:moveTo>
                    <a:cubicBezTo>
                      <a:pt x="6149" y="0"/>
                      <a:pt x="6124" y="0"/>
                      <a:pt x="6124" y="25"/>
                    </a:cubicBezTo>
                    <a:cubicBezTo>
                      <a:pt x="5949" y="797"/>
                      <a:pt x="5626" y="1494"/>
                      <a:pt x="5178" y="2141"/>
                    </a:cubicBezTo>
                    <a:cubicBezTo>
                      <a:pt x="4755" y="2788"/>
                      <a:pt x="4232" y="3361"/>
                      <a:pt x="3660" y="3883"/>
                    </a:cubicBezTo>
                    <a:cubicBezTo>
                      <a:pt x="3087" y="4381"/>
                      <a:pt x="2465" y="4854"/>
                      <a:pt x="1793" y="5252"/>
                    </a:cubicBezTo>
                    <a:cubicBezTo>
                      <a:pt x="1618" y="5352"/>
                      <a:pt x="1469" y="5501"/>
                      <a:pt x="1320" y="5675"/>
                    </a:cubicBezTo>
                    <a:cubicBezTo>
                      <a:pt x="1270" y="5750"/>
                      <a:pt x="1220" y="5800"/>
                      <a:pt x="1170" y="5875"/>
                    </a:cubicBezTo>
                    <a:cubicBezTo>
                      <a:pt x="1121" y="5949"/>
                      <a:pt x="1046" y="6049"/>
                      <a:pt x="971" y="6148"/>
                    </a:cubicBezTo>
                    <a:cubicBezTo>
                      <a:pt x="847" y="6273"/>
                      <a:pt x="722" y="6397"/>
                      <a:pt x="548" y="6522"/>
                    </a:cubicBezTo>
                    <a:cubicBezTo>
                      <a:pt x="399" y="6596"/>
                      <a:pt x="225" y="6696"/>
                      <a:pt x="50" y="6746"/>
                    </a:cubicBezTo>
                    <a:cubicBezTo>
                      <a:pt x="25" y="6746"/>
                      <a:pt x="1" y="6771"/>
                      <a:pt x="1" y="6796"/>
                    </a:cubicBezTo>
                    <a:cubicBezTo>
                      <a:pt x="1" y="6820"/>
                      <a:pt x="25" y="6845"/>
                      <a:pt x="50" y="6845"/>
                    </a:cubicBezTo>
                    <a:cubicBezTo>
                      <a:pt x="473" y="6771"/>
                      <a:pt x="847" y="6572"/>
                      <a:pt x="1121" y="6273"/>
                    </a:cubicBezTo>
                    <a:cubicBezTo>
                      <a:pt x="1195" y="6198"/>
                      <a:pt x="1270" y="6099"/>
                      <a:pt x="1345" y="5999"/>
                    </a:cubicBezTo>
                    <a:cubicBezTo>
                      <a:pt x="1494" y="5800"/>
                      <a:pt x="1693" y="5601"/>
                      <a:pt x="1917" y="5476"/>
                    </a:cubicBezTo>
                    <a:cubicBezTo>
                      <a:pt x="2614" y="5078"/>
                      <a:pt x="3261" y="4630"/>
                      <a:pt x="3859" y="4082"/>
                    </a:cubicBezTo>
                    <a:cubicBezTo>
                      <a:pt x="4456" y="3560"/>
                      <a:pt x="4979" y="2962"/>
                      <a:pt x="5402" y="2290"/>
                    </a:cubicBezTo>
                    <a:cubicBezTo>
                      <a:pt x="5477" y="2166"/>
                      <a:pt x="5526" y="2066"/>
                      <a:pt x="5601" y="1942"/>
                    </a:cubicBezTo>
                    <a:cubicBezTo>
                      <a:pt x="5626" y="1867"/>
                      <a:pt x="5651" y="1817"/>
                      <a:pt x="5701" y="1743"/>
                    </a:cubicBezTo>
                    <a:cubicBezTo>
                      <a:pt x="5750" y="1643"/>
                      <a:pt x="5800" y="1519"/>
                      <a:pt x="5850" y="1369"/>
                    </a:cubicBezTo>
                    <a:lnTo>
                      <a:pt x="5925" y="1195"/>
                    </a:lnTo>
                    <a:lnTo>
                      <a:pt x="6124" y="647"/>
                    </a:lnTo>
                    <a:cubicBezTo>
                      <a:pt x="6149" y="448"/>
                      <a:pt x="6198" y="249"/>
                      <a:pt x="6223" y="50"/>
                    </a:cubicBezTo>
                    <a:cubicBezTo>
                      <a:pt x="6223" y="25"/>
                      <a:pt x="6198" y="0"/>
                      <a:pt x="61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6"/>
              <p:cNvSpPr/>
              <p:nvPr/>
            </p:nvSpPr>
            <p:spPr>
              <a:xfrm>
                <a:off x="9361952" y="3627581"/>
                <a:ext cx="127382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2375" extrusionOk="0">
                    <a:moveTo>
                      <a:pt x="1475" y="668"/>
                    </a:moveTo>
                    <a:cubicBezTo>
                      <a:pt x="1510" y="668"/>
                      <a:pt x="1547" y="672"/>
                      <a:pt x="1586" y="681"/>
                    </a:cubicBezTo>
                    <a:lnTo>
                      <a:pt x="1586" y="705"/>
                    </a:lnTo>
                    <a:cubicBezTo>
                      <a:pt x="1611" y="703"/>
                      <a:pt x="1637" y="702"/>
                      <a:pt x="1662" y="702"/>
                    </a:cubicBezTo>
                    <a:cubicBezTo>
                      <a:pt x="1843" y="702"/>
                      <a:pt x="2010" y="766"/>
                      <a:pt x="2164" y="864"/>
                    </a:cubicBezTo>
                    <a:lnTo>
                      <a:pt x="2164" y="864"/>
                    </a:lnTo>
                    <a:cubicBezTo>
                      <a:pt x="2030" y="787"/>
                      <a:pt x="1875" y="755"/>
                      <a:pt x="1735" y="755"/>
                    </a:cubicBezTo>
                    <a:cubicBezTo>
                      <a:pt x="1380" y="755"/>
                      <a:pt x="1065" y="992"/>
                      <a:pt x="983" y="1326"/>
                    </a:cubicBezTo>
                    <a:lnTo>
                      <a:pt x="983" y="1326"/>
                    </a:lnTo>
                    <a:cubicBezTo>
                      <a:pt x="996" y="989"/>
                      <a:pt x="1159" y="668"/>
                      <a:pt x="1475" y="668"/>
                    </a:cubicBezTo>
                    <a:close/>
                    <a:moveTo>
                      <a:pt x="1539" y="1370"/>
                    </a:moveTo>
                    <a:cubicBezTo>
                      <a:pt x="1755" y="1370"/>
                      <a:pt x="1937" y="1550"/>
                      <a:pt x="1959" y="1751"/>
                    </a:cubicBezTo>
                    <a:cubicBezTo>
                      <a:pt x="1959" y="1850"/>
                      <a:pt x="1934" y="1925"/>
                      <a:pt x="1860" y="2000"/>
                    </a:cubicBezTo>
                    <a:cubicBezTo>
                      <a:pt x="1860" y="2000"/>
                      <a:pt x="1860" y="2025"/>
                      <a:pt x="1860" y="2025"/>
                    </a:cubicBezTo>
                    <a:cubicBezTo>
                      <a:pt x="1785" y="2050"/>
                      <a:pt x="1710" y="2074"/>
                      <a:pt x="1611" y="2074"/>
                    </a:cubicBezTo>
                    <a:cubicBezTo>
                      <a:pt x="1567" y="2085"/>
                      <a:pt x="1525" y="2090"/>
                      <a:pt x="1486" y="2090"/>
                    </a:cubicBezTo>
                    <a:cubicBezTo>
                      <a:pt x="1213" y="2090"/>
                      <a:pt x="1050" y="1849"/>
                      <a:pt x="999" y="1565"/>
                    </a:cubicBezTo>
                    <a:lnTo>
                      <a:pt x="999" y="1565"/>
                    </a:lnTo>
                    <a:cubicBezTo>
                      <a:pt x="1004" y="1568"/>
                      <a:pt x="1009" y="1572"/>
                      <a:pt x="1013" y="1577"/>
                    </a:cubicBezTo>
                    <a:cubicBezTo>
                      <a:pt x="1038" y="1577"/>
                      <a:pt x="1063" y="1552"/>
                      <a:pt x="1063" y="1552"/>
                    </a:cubicBezTo>
                    <a:cubicBezTo>
                      <a:pt x="1150" y="1443"/>
                      <a:pt x="1274" y="1373"/>
                      <a:pt x="1404" y="1373"/>
                    </a:cubicBezTo>
                    <a:cubicBezTo>
                      <a:pt x="1423" y="1373"/>
                      <a:pt x="1442" y="1374"/>
                      <a:pt x="1461" y="1377"/>
                    </a:cubicBezTo>
                    <a:cubicBezTo>
                      <a:pt x="1487" y="1372"/>
                      <a:pt x="1513" y="1370"/>
                      <a:pt x="1539" y="1370"/>
                    </a:cubicBezTo>
                    <a:close/>
                    <a:moveTo>
                      <a:pt x="1588" y="1"/>
                    </a:moveTo>
                    <a:cubicBezTo>
                      <a:pt x="1321" y="1"/>
                      <a:pt x="1048" y="94"/>
                      <a:pt x="814" y="307"/>
                    </a:cubicBezTo>
                    <a:cubicBezTo>
                      <a:pt x="0" y="1023"/>
                      <a:pt x="506" y="2373"/>
                      <a:pt x="1581" y="2373"/>
                    </a:cubicBezTo>
                    <a:cubicBezTo>
                      <a:pt x="1591" y="2373"/>
                      <a:pt x="1601" y="2373"/>
                      <a:pt x="1611" y="2373"/>
                    </a:cubicBezTo>
                    <a:cubicBezTo>
                      <a:pt x="1627" y="2374"/>
                      <a:pt x="1642" y="2374"/>
                      <a:pt x="1658" y="2374"/>
                    </a:cubicBezTo>
                    <a:cubicBezTo>
                      <a:pt x="2235" y="2374"/>
                      <a:pt x="2732" y="1934"/>
                      <a:pt x="2781" y="1353"/>
                    </a:cubicBezTo>
                    <a:cubicBezTo>
                      <a:pt x="2887" y="588"/>
                      <a:pt x="2257" y="1"/>
                      <a:pt x="158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6"/>
              <p:cNvSpPr/>
              <p:nvPr/>
            </p:nvSpPr>
            <p:spPr>
              <a:xfrm>
                <a:off x="8866448" y="3517048"/>
                <a:ext cx="450205" cy="178018"/>
              </a:xfrm>
              <a:custGeom>
                <a:avLst/>
                <a:gdLst/>
                <a:ahLst/>
                <a:cxnLst/>
                <a:rect l="l" t="t" r="r" b="b"/>
                <a:pathLst>
                  <a:path w="10207" h="4036" extrusionOk="0">
                    <a:moveTo>
                      <a:pt x="26" y="0"/>
                    </a:moveTo>
                    <a:cubicBezTo>
                      <a:pt x="1" y="25"/>
                      <a:pt x="1" y="50"/>
                      <a:pt x="1" y="75"/>
                    </a:cubicBezTo>
                    <a:lnTo>
                      <a:pt x="374" y="697"/>
                    </a:lnTo>
                    <a:cubicBezTo>
                      <a:pt x="449" y="797"/>
                      <a:pt x="524" y="921"/>
                      <a:pt x="598" y="1021"/>
                    </a:cubicBezTo>
                    <a:lnTo>
                      <a:pt x="822" y="1295"/>
                    </a:lnTo>
                    <a:cubicBezTo>
                      <a:pt x="947" y="1444"/>
                      <a:pt x="1071" y="1594"/>
                      <a:pt x="1221" y="1743"/>
                    </a:cubicBezTo>
                    <a:lnTo>
                      <a:pt x="1395" y="1917"/>
                    </a:lnTo>
                    <a:cubicBezTo>
                      <a:pt x="1445" y="1992"/>
                      <a:pt x="1519" y="2042"/>
                      <a:pt x="1569" y="2091"/>
                    </a:cubicBezTo>
                    <a:lnTo>
                      <a:pt x="1843" y="2315"/>
                    </a:lnTo>
                    <a:cubicBezTo>
                      <a:pt x="2614" y="2938"/>
                      <a:pt x="3486" y="3386"/>
                      <a:pt x="4431" y="3684"/>
                    </a:cubicBezTo>
                    <a:cubicBezTo>
                      <a:pt x="5275" y="3912"/>
                      <a:pt x="6140" y="4036"/>
                      <a:pt x="7025" y="4036"/>
                    </a:cubicBezTo>
                    <a:cubicBezTo>
                      <a:pt x="7106" y="4036"/>
                      <a:pt x="7188" y="4035"/>
                      <a:pt x="7269" y="4033"/>
                    </a:cubicBezTo>
                    <a:lnTo>
                      <a:pt x="7294" y="4033"/>
                    </a:lnTo>
                    <a:cubicBezTo>
                      <a:pt x="8265" y="4008"/>
                      <a:pt x="9235" y="3883"/>
                      <a:pt x="10156" y="3635"/>
                    </a:cubicBezTo>
                    <a:cubicBezTo>
                      <a:pt x="10181" y="3635"/>
                      <a:pt x="10206" y="3585"/>
                      <a:pt x="10206" y="3560"/>
                    </a:cubicBezTo>
                    <a:cubicBezTo>
                      <a:pt x="10206" y="3542"/>
                      <a:pt x="10181" y="3525"/>
                      <a:pt x="10158" y="3525"/>
                    </a:cubicBezTo>
                    <a:cubicBezTo>
                      <a:pt x="10148" y="3525"/>
                      <a:pt x="10139" y="3528"/>
                      <a:pt x="10132" y="3535"/>
                    </a:cubicBezTo>
                    <a:lnTo>
                      <a:pt x="9833" y="3585"/>
                    </a:lnTo>
                    <a:lnTo>
                      <a:pt x="9435" y="3635"/>
                    </a:lnTo>
                    <a:lnTo>
                      <a:pt x="9186" y="3659"/>
                    </a:lnTo>
                    <a:cubicBezTo>
                      <a:pt x="9036" y="3684"/>
                      <a:pt x="8862" y="3709"/>
                      <a:pt x="8713" y="3709"/>
                    </a:cubicBezTo>
                    <a:lnTo>
                      <a:pt x="8514" y="3734"/>
                    </a:lnTo>
                    <a:cubicBezTo>
                      <a:pt x="8339" y="3759"/>
                      <a:pt x="8190" y="3759"/>
                      <a:pt x="8016" y="3759"/>
                    </a:cubicBezTo>
                    <a:lnTo>
                      <a:pt x="7294" y="3759"/>
                    </a:lnTo>
                    <a:cubicBezTo>
                      <a:pt x="6348" y="3759"/>
                      <a:pt x="5402" y="3635"/>
                      <a:pt x="4506" y="3361"/>
                    </a:cubicBezTo>
                    <a:cubicBezTo>
                      <a:pt x="3610" y="3112"/>
                      <a:pt x="2764" y="2689"/>
                      <a:pt x="2017" y="2116"/>
                    </a:cubicBezTo>
                    <a:cubicBezTo>
                      <a:pt x="1270" y="1519"/>
                      <a:pt x="623" y="822"/>
                      <a:pt x="100" y="25"/>
                    </a:cubicBezTo>
                    <a:cubicBezTo>
                      <a:pt x="100" y="0"/>
                      <a:pt x="76" y="0"/>
                      <a:pt x="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6"/>
              <p:cNvSpPr/>
              <p:nvPr/>
            </p:nvSpPr>
            <p:spPr>
              <a:xfrm>
                <a:off x="9316874" y="3096571"/>
                <a:ext cx="422462" cy="415052"/>
              </a:xfrm>
              <a:custGeom>
                <a:avLst/>
                <a:gdLst/>
                <a:ahLst/>
                <a:cxnLst/>
                <a:rect l="l" t="t" r="r" b="b"/>
                <a:pathLst>
                  <a:path w="9578" h="9410" extrusionOk="0">
                    <a:moveTo>
                      <a:pt x="3429" y="0"/>
                    </a:moveTo>
                    <a:cubicBezTo>
                      <a:pt x="3404" y="0"/>
                      <a:pt x="3379" y="0"/>
                      <a:pt x="3379" y="25"/>
                    </a:cubicBezTo>
                    <a:cubicBezTo>
                      <a:pt x="3355" y="50"/>
                      <a:pt x="3379" y="75"/>
                      <a:pt x="3404" y="100"/>
                    </a:cubicBezTo>
                    <a:cubicBezTo>
                      <a:pt x="3952" y="324"/>
                      <a:pt x="4450" y="623"/>
                      <a:pt x="4898" y="971"/>
                    </a:cubicBezTo>
                    <a:cubicBezTo>
                      <a:pt x="4176" y="623"/>
                      <a:pt x="3379" y="423"/>
                      <a:pt x="2583" y="349"/>
                    </a:cubicBezTo>
                    <a:cubicBezTo>
                      <a:pt x="1139" y="498"/>
                      <a:pt x="69" y="548"/>
                      <a:pt x="69" y="548"/>
                    </a:cubicBezTo>
                    <a:cubicBezTo>
                      <a:pt x="44" y="548"/>
                      <a:pt x="19" y="573"/>
                      <a:pt x="19" y="598"/>
                    </a:cubicBezTo>
                    <a:cubicBezTo>
                      <a:pt x="1" y="634"/>
                      <a:pt x="23" y="657"/>
                      <a:pt x="55" y="657"/>
                    </a:cubicBezTo>
                    <a:cubicBezTo>
                      <a:pt x="67" y="657"/>
                      <a:pt x="80" y="654"/>
                      <a:pt x="94" y="647"/>
                    </a:cubicBezTo>
                    <a:cubicBezTo>
                      <a:pt x="4823" y="1643"/>
                      <a:pt x="6217" y="4107"/>
                      <a:pt x="6267" y="4207"/>
                    </a:cubicBezTo>
                    <a:cubicBezTo>
                      <a:pt x="6267" y="4232"/>
                      <a:pt x="6292" y="4232"/>
                      <a:pt x="6317" y="4232"/>
                    </a:cubicBezTo>
                    <a:lnTo>
                      <a:pt x="6341" y="4232"/>
                    </a:lnTo>
                    <a:cubicBezTo>
                      <a:pt x="6366" y="4207"/>
                      <a:pt x="6366" y="4182"/>
                      <a:pt x="6366" y="4157"/>
                    </a:cubicBezTo>
                    <a:lnTo>
                      <a:pt x="5869" y="3236"/>
                    </a:lnTo>
                    <a:lnTo>
                      <a:pt x="5869" y="3236"/>
                    </a:lnTo>
                    <a:cubicBezTo>
                      <a:pt x="8731" y="6074"/>
                      <a:pt x="8631" y="7841"/>
                      <a:pt x="8631" y="7866"/>
                    </a:cubicBezTo>
                    <a:cubicBezTo>
                      <a:pt x="8631" y="7891"/>
                      <a:pt x="8631" y="7891"/>
                      <a:pt x="8631" y="7891"/>
                    </a:cubicBezTo>
                    <a:cubicBezTo>
                      <a:pt x="8806" y="8364"/>
                      <a:pt x="8905" y="8837"/>
                      <a:pt x="8930" y="9334"/>
                    </a:cubicBezTo>
                    <a:cubicBezTo>
                      <a:pt x="8930" y="9384"/>
                      <a:pt x="8955" y="9409"/>
                      <a:pt x="8980" y="9409"/>
                    </a:cubicBezTo>
                    <a:cubicBezTo>
                      <a:pt x="9005" y="9409"/>
                      <a:pt x="9030" y="9384"/>
                      <a:pt x="9030" y="9359"/>
                    </a:cubicBezTo>
                    <a:cubicBezTo>
                      <a:pt x="9577" y="7219"/>
                      <a:pt x="8806" y="5327"/>
                      <a:pt x="8407" y="4580"/>
                    </a:cubicBezTo>
                    <a:lnTo>
                      <a:pt x="8407" y="4580"/>
                    </a:lnTo>
                    <a:cubicBezTo>
                      <a:pt x="8532" y="4705"/>
                      <a:pt x="8631" y="4879"/>
                      <a:pt x="8706" y="5028"/>
                    </a:cubicBezTo>
                    <a:cubicBezTo>
                      <a:pt x="8731" y="5053"/>
                      <a:pt x="8756" y="5078"/>
                      <a:pt x="8781" y="5078"/>
                    </a:cubicBezTo>
                    <a:cubicBezTo>
                      <a:pt x="8806" y="5053"/>
                      <a:pt x="8831" y="5028"/>
                      <a:pt x="8831" y="5003"/>
                    </a:cubicBezTo>
                    <a:cubicBezTo>
                      <a:pt x="7561" y="1394"/>
                      <a:pt x="3479" y="25"/>
                      <a:pt x="34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6"/>
              <p:cNvSpPr/>
              <p:nvPr/>
            </p:nvSpPr>
            <p:spPr>
              <a:xfrm>
                <a:off x="8739110" y="3539013"/>
                <a:ext cx="496298" cy="285464"/>
              </a:xfrm>
              <a:custGeom>
                <a:avLst/>
                <a:gdLst/>
                <a:ahLst/>
                <a:cxnLst/>
                <a:rect l="l" t="t" r="r" b="b"/>
                <a:pathLst>
                  <a:path w="11252" h="6472" extrusionOk="0">
                    <a:moveTo>
                      <a:pt x="25" y="0"/>
                    </a:moveTo>
                    <a:cubicBezTo>
                      <a:pt x="0" y="0"/>
                      <a:pt x="0" y="25"/>
                      <a:pt x="0" y="75"/>
                    </a:cubicBezTo>
                    <a:cubicBezTo>
                      <a:pt x="847" y="3112"/>
                      <a:pt x="3386" y="4655"/>
                      <a:pt x="4157" y="5053"/>
                    </a:cubicBezTo>
                    <a:cubicBezTo>
                      <a:pt x="4157" y="5066"/>
                      <a:pt x="4164" y="5072"/>
                      <a:pt x="4170" y="5072"/>
                    </a:cubicBezTo>
                    <a:cubicBezTo>
                      <a:pt x="4176" y="5072"/>
                      <a:pt x="4182" y="5066"/>
                      <a:pt x="4182" y="5053"/>
                    </a:cubicBezTo>
                    <a:cubicBezTo>
                      <a:pt x="4207" y="5053"/>
                      <a:pt x="4207" y="5053"/>
                      <a:pt x="4232" y="5028"/>
                    </a:cubicBezTo>
                    <a:cubicBezTo>
                      <a:pt x="4232" y="5003"/>
                      <a:pt x="4232" y="4979"/>
                      <a:pt x="4207" y="4954"/>
                    </a:cubicBezTo>
                    <a:cubicBezTo>
                      <a:pt x="4033" y="4854"/>
                      <a:pt x="3859" y="4730"/>
                      <a:pt x="3734" y="4580"/>
                    </a:cubicBezTo>
                    <a:lnTo>
                      <a:pt x="3734" y="4580"/>
                    </a:lnTo>
                    <a:cubicBezTo>
                      <a:pt x="6870" y="6472"/>
                      <a:pt x="11152" y="6472"/>
                      <a:pt x="11201" y="6472"/>
                    </a:cubicBezTo>
                    <a:cubicBezTo>
                      <a:pt x="11226" y="6472"/>
                      <a:pt x="11251" y="6447"/>
                      <a:pt x="11251" y="6422"/>
                    </a:cubicBezTo>
                    <a:cubicBezTo>
                      <a:pt x="11251" y="6397"/>
                      <a:pt x="11226" y="6372"/>
                      <a:pt x="11201" y="6372"/>
                    </a:cubicBezTo>
                    <a:cubicBezTo>
                      <a:pt x="10554" y="6323"/>
                      <a:pt x="9932" y="6248"/>
                      <a:pt x="9310" y="6124"/>
                    </a:cubicBezTo>
                    <a:lnTo>
                      <a:pt x="9484" y="6124"/>
                    </a:lnTo>
                    <a:cubicBezTo>
                      <a:pt x="10032" y="6124"/>
                      <a:pt x="10579" y="6024"/>
                      <a:pt x="11077" y="5825"/>
                    </a:cubicBezTo>
                    <a:cubicBezTo>
                      <a:pt x="11102" y="5825"/>
                      <a:pt x="11102" y="5800"/>
                      <a:pt x="11102" y="5775"/>
                    </a:cubicBezTo>
                    <a:cubicBezTo>
                      <a:pt x="11102" y="5750"/>
                      <a:pt x="11077" y="5725"/>
                      <a:pt x="11052" y="5725"/>
                    </a:cubicBezTo>
                    <a:cubicBezTo>
                      <a:pt x="11002" y="5725"/>
                      <a:pt x="6522" y="5651"/>
                      <a:pt x="3734" y="3809"/>
                    </a:cubicBezTo>
                    <a:cubicBezTo>
                      <a:pt x="772" y="1942"/>
                      <a:pt x="125" y="75"/>
                      <a:pt x="100" y="50"/>
                    </a:cubicBezTo>
                    <a:cubicBezTo>
                      <a:pt x="100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0" name="Google Shape;770;p36"/>
            <p:cNvSpPr/>
            <p:nvPr/>
          </p:nvSpPr>
          <p:spPr>
            <a:xfrm rot="647701">
              <a:off x="6804833" y="2603073"/>
              <a:ext cx="1772681" cy="969137"/>
            </a:xfrm>
            <a:custGeom>
              <a:avLst/>
              <a:gdLst/>
              <a:ahLst/>
              <a:cxnLst/>
              <a:rect l="l" t="t" r="r" b="b"/>
              <a:pathLst>
                <a:path w="48066" h="26278" extrusionOk="0">
                  <a:moveTo>
                    <a:pt x="25346" y="716"/>
                  </a:moveTo>
                  <a:cubicBezTo>
                    <a:pt x="25437" y="716"/>
                    <a:pt x="25531" y="727"/>
                    <a:pt x="25614" y="727"/>
                  </a:cubicBezTo>
                  <a:lnTo>
                    <a:pt x="25639" y="752"/>
                  </a:lnTo>
                  <a:cubicBezTo>
                    <a:pt x="25763" y="752"/>
                    <a:pt x="25888" y="777"/>
                    <a:pt x="26037" y="802"/>
                  </a:cubicBezTo>
                  <a:cubicBezTo>
                    <a:pt x="26161" y="826"/>
                    <a:pt x="26286" y="851"/>
                    <a:pt x="26435" y="901"/>
                  </a:cubicBezTo>
                  <a:cubicBezTo>
                    <a:pt x="26560" y="926"/>
                    <a:pt x="26684" y="976"/>
                    <a:pt x="26808" y="1026"/>
                  </a:cubicBezTo>
                  <a:cubicBezTo>
                    <a:pt x="27082" y="1125"/>
                    <a:pt x="27306" y="1274"/>
                    <a:pt x="27505" y="1474"/>
                  </a:cubicBezTo>
                  <a:cubicBezTo>
                    <a:pt x="27605" y="1573"/>
                    <a:pt x="27705" y="1698"/>
                    <a:pt x="27754" y="1822"/>
                  </a:cubicBezTo>
                  <a:cubicBezTo>
                    <a:pt x="27829" y="1946"/>
                    <a:pt x="27854" y="2071"/>
                    <a:pt x="27854" y="2220"/>
                  </a:cubicBezTo>
                  <a:cubicBezTo>
                    <a:pt x="27779" y="1971"/>
                    <a:pt x="27630" y="1747"/>
                    <a:pt x="27406" y="1598"/>
                  </a:cubicBezTo>
                  <a:cubicBezTo>
                    <a:pt x="27207" y="1424"/>
                    <a:pt x="26983" y="1299"/>
                    <a:pt x="26734" y="1200"/>
                  </a:cubicBezTo>
                  <a:cubicBezTo>
                    <a:pt x="26485" y="1100"/>
                    <a:pt x="26261" y="1026"/>
                    <a:pt x="25987" y="951"/>
                  </a:cubicBezTo>
                  <a:cubicBezTo>
                    <a:pt x="25738" y="876"/>
                    <a:pt x="25489" y="802"/>
                    <a:pt x="25215" y="727"/>
                  </a:cubicBezTo>
                  <a:cubicBezTo>
                    <a:pt x="25257" y="719"/>
                    <a:pt x="25301" y="716"/>
                    <a:pt x="25346" y="716"/>
                  </a:cubicBezTo>
                  <a:close/>
                  <a:moveTo>
                    <a:pt x="24419" y="1150"/>
                  </a:moveTo>
                  <a:cubicBezTo>
                    <a:pt x="25191" y="1250"/>
                    <a:pt x="25937" y="1449"/>
                    <a:pt x="26634" y="1747"/>
                  </a:cubicBezTo>
                  <a:cubicBezTo>
                    <a:pt x="26634" y="1747"/>
                    <a:pt x="25863" y="1922"/>
                    <a:pt x="26286" y="2942"/>
                  </a:cubicBezTo>
                  <a:cubicBezTo>
                    <a:pt x="26147" y="2958"/>
                    <a:pt x="26008" y="2966"/>
                    <a:pt x="25870" y="2966"/>
                  </a:cubicBezTo>
                  <a:cubicBezTo>
                    <a:pt x="25365" y="2966"/>
                    <a:pt x="24869" y="2859"/>
                    <a:pt x="24419" y="2643"/>
                  </a:cubicBezTo>
                  <a:cubicBezTo>
                    <a:pt x="24344" y="2146"/>
                    <a:pt x="24344" y="1648"/>
                    <a:pt x="24419" y="1150"/>
                  </a:cubicBezTo>
                  <a:close/>
                  <a:moveTo>
                    <a:pt x="24070" y="3042"/>
                  </a:moveTo>
                  <a:cubicBezTo>
                    <a:pt x="24245" y="3042"/>
                    <a:pt x="24419" y="3067"/>
                    <a:pt x="24618" y="3116"/>
                  </a:cubicBezTo>
                  <a:lnTo>
                    <a:pt x="24618" y="3141"/>
                  </a:lnTo>
                  <a:cubicBezTo>
                    <a:pt x="24792" y="3166"/>
                    <a:pt x="24967" y="3216"/>
                    <a:pt x="25141" y="3241"/>
                  </a:cubicBezTo>
                  <a:cubicBezTo>
                    <a:pt x="25514" y="3340"/>
                    <a:pt x="25863" y="3415"/>
                    <a:pt x="26236" y="3490"/>
                  </a:cubicBezTo>
                  <a:cubicBezTo>
                    <a:pt x="26119" y="3519"/>
                    <a:pt x="26003" y="3531"/>
                    <a:pt x="25891" y="3531"/>
                  </a:cubicBezTo>
                  <a:cubicBezTo>
                    <a:pt x="25812" y="3531"/>
                    <a:pt x="25736" y="3525"/>
                    <a:pt x="25663" y="3515"/>
                  </a:cubicBezTo>
                  <a:cubicBezTo>
                    <a:pt x="25464" y="3515"/>
                    <a:pt x="25290" y="3490"/>
                    <a:pt x="25116" y="3440"/>
                  </a:cubicBezTo>
                  <a:cubicBezTo>
                    <a:pt x="24743" y="3365"/>
                    <a:pt x="24394" y="3216"/>
                    <a:pt x="24070" y="3042"/>
                  </a:cubicBezTo>
                  <a:close/>
                  <a:moveTo>
                    <a:pt x="26784" y="2544"/>
                  </a:moveTo>
                  <a:cubicBezTo>
                    <a:pt x="27331" y="2668"/>
                    <a:pt x="27879" y="2793"/>
                    <a:pt x="28426" y="2992"/>
                  </a:cubicBezTo>
                  <a:cubicBezTo>
                    <a:pt x="28949" y="3166"/>
                    <a:pt x="29472" y="3390"/>
                    <a:pt x="29995" y="3614"/>
                  </a:cubicBezTo>
                  <a:cubicBezTo>
                    <a:pt x="29422" y="3515"/>
                    <a:pt x="28874" y="3365"/>
                    <a:pt x="28352" y="3166"/>
                  </a:cubicBezTo>
                  <a:cubicBezTo>
                    <a:pt x="27804" y="2992"/>
                    <a:pt x="27281" y="2793"/>
                    <a:pt x="26784" y="2544"/>
                  </a:cubicBezTo>
                  <a:close/>
                  <a:moveTo>
                    <a:pt x="31201" y="2896"/>
                  </a:moveTo>
                  <a:lnTo>
                    <a:pt x="31201" y="2896"/>
                  </a:lnTo>
                  <a:cubicBezTo>
                    <a:pt x="31285" y="2926"/>
                    <a:pt x="31814" y="3148"/>
                    <a:pt x="31836" y="4087"/>
                  </a:cubicBezTo>
                  <a:cubicBezTo>
                    <a:pt x="31708" y="4190"/>
                    <a:pt x="31546" y="4240"/>
                    <a:pt x="31382" y="4240"/>
                  </a:cubicBezTo>
                  <a:cubicBezTo>
                    <a:pt x="31228" y="4240"/>
                    <a:pt x="31073" y="4196"/>
                    <a:pt x="30940" y="4112"/>
                  </a:cubicBezTo>
                  <a:cubicBezTo>
                    <a:pt x="31257" y="3796"/>
                    <a:pt x="31359" y="3313"/>
                    <a:pt x="31201" y="2896"/>
                  </a:cubicBezTo>
                  <a:close/>
                  <a:moveTo>
                    <a:pt x="24294" y="3564"/>
                  </a:moveTo>
                  <a:cubicBezTo>
                    <a:pt x="24344" y="3597"/>
                    <a:pt x="25228" y="4070"/>
                    <a:pt x="26093" y="4070"/>
                  </a:cubicBezTo>
                  <a:cubicBezTo>
                    <a:pt x="26531" y="4070"/>
                    <a:pt x="26964" y="3949"/>
                    <a:pt x="27281" y="3589"/>
                  </a:cubicBezTo>
                  <a:cubicBezTo>
                    <a:pt x="27281" y="3589"/>
                    <a:pt x="28227" y="3888"/>
                    <a:pt x="28999" y="4137"/>
                  </a:cubicBezTo>
                  <a:cubicBezTo>
                    <a:pt x="28999" y="4460"/>
                    <a:pt x="29098" y="4759"/>
                    <a:pt x="29273" y="5008"/>
                  </a:cubicBezTo>
                  <a:lnTo>
                    <a:pt x="26261" y="6352"/>
                  </a:lnTo>
                  <a:cubicBezTo>
                    <a:pt x="26186" y="5630"/>
                    <a:pt x="25888" y="4958"/>
                    <a:pt x="25365" y="4460"/>
                  </a:cubicBezTo>
                  <a:lnTo>
                    <a:pt x="25390" y="4460"/>
                  </a:lnTo>
                  <a:lnTo>
                    <a:pt x="24294" y="3564"/>
                  </a:lnTo>
                  <a:close/>
                  <a:moveTo>
                    <a:pt x="15981" y="378"/>
                  </a:moveTo>
                  <a:lnTo>
                    <a:pt x="15981" y="378"/>
                  </a:lnTo>
                  <a:cubicBezTo>
                    <a:pt x="15707" y="478"/>
                    <a:pt x="15458" y="677"/>
                    <a:pt x="15309" y="926"/>
                  </a:cubicBezTo>
                  <a:cubicBezTo>
                    <a:pt x="15732" y="727"/>
                    <a:pt x="16155" y="602"/>
                    <a:pt x="16628" y="503"/>
                  </a:cubicBezTo>
                  <a:cubicBezTo>
                    <a:pt x="23100" y="2967"/>
                    <a:pt x="24668" y="4585"/>
                    <a:pt x="24668" y="4585"/>
                  </a:cubicBezTo>
                  <a:cubicBezTo>
                    <a:pt x="22378" y="3216"/>
                    <a:pt x="19939" y="2071"/>
                    <a:pt x="17425" y="1175"/>
                  </a:cubicBezTo>
                  <a:lnTo>
                    <a:pt x="17425" y="1175"/>
                  </a:lnTo>
                  <a:cubicBezTo>
                    <a:pt x="22079" y="3116"/>
                    <a:pt x="23722" y="4336"/>
                    <a:pt x="23722" y="4336"/>
                  </a:cubicBezTo>
                  <a:cubicBezTo>
                    <a:pt x="19416" y="2196"/>
                    <a:pt x="16603" y="1150"/>
                    <a:pt x="16603" y="1150"/>
                  </a:cubicBezTo>
                  <a:lnTo>
                    <a:pt x="16603" y="1150"/>
                  </a:lnTo>
                  <a:cubicBezTo>
                    <a:pt x="20710" y="3091"/>
                    <a:pt x="22154" y="3963"/>
                    <a:pt x="22154" y="3963"/>
                  </a:cubicBezTo>
                  <a:cubicBezTo>
                    <a:pt x="20685" y="5282"/>
                    <a:pt x="19391" y="6726"/>
                    <a:pt x="19391" y="6726"/>
                  </a:cubicBezTo>
                  <a:cubicBezTo>
                    <a:pt x="14587" y="3664"/>
                    <a:pt x="12919" y="3390"/>
                    <a:pt x="12919" y="3390"/>
                  </a:cubicBezTo>
                  <a:lnTo>
                    <a:pt x="12919" y="3390"/>
                  </a:lnTo>
                  <a:cubicBezTo>
                    <a:pt x="13616" y="3639"/>
                    <a:pt x="14313" y="3938"/>
                    <a:pt x="14935" y="4336"/>
                  </a:cubicBezTo>
                  <a:cubicBezTo>
                    <a:pt x="13190" y="3794"/>
                    <a:pt x="11857" y="3633"/>
                    <a:pt x="10887" y="3633"/>
                  </a:cubicBezTo>
                  <a:cubicBezTo>
                    <a:pt x="9451" y="3633"/>
                    <a:pt x="8812" y="3988"/>
                    <a:pt x="8812" y="3988"/>
                  </a:cubicBezTo>
                  <a:cubicBezTo>
                    <a:pt x="9459" y="3216"/>
                    <a:pt x="10306" y="2643"/>
                    <a:pt x="11276" y="2320"/>
                  </a:cubicBezTo>
                  <a:lnTo>
                    <a:pt x="11276" y="2345"/>
                  </a:lnTo>
                  <a:cubicBezTo>
                    <a:pt x="12173" y="2320"/>
                    <a:pt x="13044" y="2071"/>
                    <a:pt x="13815" y="1623"/>
                  </a:cubicBezTo>
                  <a:lnTo>
                    <a:pt x="13815" y="1623"/>
                  </a:lnTo>
                  <a:cubicBezTo>
                    <a:pt x="13591" y="1872"/>
                    <a:pt x="13367" y="2121"/>
                    <a:pt x="13143" y="2345"/>
                  </a:cubicBezTo>
                  <a:cubicBezTo>
                    <a:pt x="14736" y="1648"/>
                    <a:pt x="14736" y="702"/>
                    <a:pt x="15981" y="378"/>
                  </a:cubicBezTo>
                  <a:close/>
                  <a:moveTo>
                    <a:pt x="8439" y="4037"/>
                  </a:moveTo>
                  <a:lnTo>
                    <a:pt x="8439" y="4037"/>
                  </a:lnTo>
                  <a:cubicBezTo>
                    <a:pt x="8215" y="4112"/>
                    <a:pt x="7991" y="4187"/>
                    <a:pt x="7767" y="4286"/>
                  </a:cubicBezTo>
                  <a:cubicBezTo>
                    <a:pt x="7543" y="4361"/>
                    <a:pt x="7319" y="4460"/>
                    <a:pt x="7120" y="4560"/>
                  </a:cubicBezTo>
                  <a:cubicBezTo>
                    <a:pt x="6672" y="4734"/>
                    <a:pt x="6248" y="4958"/>
                    <a:pt x="5825" y="5182"/>
                  </a:cubicBezTo>
                  <a:cubicBezTo>
                    <a:pt x="5427" y="5431"/>
                    <a:pt x="5029" y="5680"/>
                    <a:pt x="4655" y="5979"/>
                  </a:cubicBezTo>
                  <a:lnTo>
                    <a:pt x="4382" y="6203"/>
                  </a:lnTo>
                  <a:cubicBezTo>
                    <a:pt x="4282" y="6302"/>
                    <a:pt x="4207" y="6377"/>
                    <a:pt x="4108" y="6452"/>
                  </a:cubicBezTo>
                  <a:cubicBezTo>
                    <a:pt x="3934" y="6626"/>
                    <a:pt x="3809" y="6800"/>
                    <a:pt x="3610" y="6974"/>
                  </a:cubicBezTo>
                  <a:cubicBezTo>
                    <a:pt x="3884" y="6576"/>
                    <a:pt x="4182" y="6203"/>
                    <a:pt x="4556" y="5879"/>
                  </a:cubicBezTo>
                  <a:cubicBezTo>
                    <a:pt x="4904" y="5556"/>
                    <a:pt x="5303" y="5257"/>
                    <a:pt x="5726" y="5033"/>
                  </a:cubicBezTo>
                  <a:cubicBezTo>
                    <a:pt x="6149" y="4784"/>
                    <a:pt x="6597" y="4560"/>
                    <a:pt x="7045" y="4411"/>
                  </a:cubicBezTo>
                  <a:cubicBezTo>
                    <a:pt x="7493" y="4236"/>
                    <a:pt x="7966" y="4112"/>
                    <a:pt x="8439" y="4037"/>
                  </a:cubicBezTo>
                  <a:close/>
                  <a:moveTo>
                    <a:pt x="25011" y="7743"/>
                  </a:moveTo>
                  <a:cubicBezTo>
                    <a:pt x="25007" y="7743"/>
                    <a:pt x="25003" y="7748"/>
                    <a:pt x="25006" y="7771"/>
                  </a:cubicBezTo>
                  <a:lnTo>
                    <a:pt x="25006" y="7771"/>
                  </a:lnTo>
                  <a:cubicBezTo>
                    <a:pt x="25013" y="7756"/>
                    <a:pt x="25016" y="7748"/>
                    <a:pt x="25016" y="7746"/>
                  </a:cubicBezTo>
                  <a:cubicBezTo>
                    <a:pt x="25016" y="7746"/>
                    <a:pt x="25014" y="7743"/>
                    <a:pt x="25011" y="7743"/>
                  </a:cubicBezTo>
                  <a:close/>
                  <a:moveTo>
                    <a:pt x="11213" y="4147"/>
                  </a:moveTo>
                  <a:cubicBezTo>
                    <a:pt x="11906" y="4147"/>
                    <a:pt x="12599" y="4222"/>
                    <a:pt x="13293" y="4361"/>
                  </a:cubicBezTo>
                  <a:lnTo>
                    <a:pt x="13591" y="4411"/>
                  </a:lnTo>
                  <a:cubicBezTo>
                    <a:pt x="13716" y="4436"/>
                    <a:pt x="13815" y="4460"/>
                    <a:pt x="13915" y="4485"/>
                  </a:cubicBezTo>
                  <a:lnTo>
                    <a:pt x="14537" y="4660"/>
                  </a:lnTo>
                  <a:cubicBezTo>
                    <a:pt x="14935" y="4809"/>
                    <a:pt x="15359" y="4933"/>
                    <a:pt x="15782" y="5083"/>
                  </a:cubicBezTo>
                  <a:cubicBezTo>
                    <a:pt x="16578" y="5431"/>
                    <a:pt x="17375" y="5829"/>
                    <a:pt x="18097" y="6278"/>
                  </a:cubicBezTo>
                  <a:cubicBezTo>
                    <a:pt x="18843" y="6750"/>
                    <a:pt x="19540" y="7273"/>
                    <a:pt x="20163" y="7895"/>
                  </a:cubicBezTo>
                  <a:cubicBezTo>
                    <a:pt x="19814" y="7622"/>
                    <a:pt x="19490" y="7348"/>
                    <a:pt x="19117" y="7099"/>
                  </a:cubicBezTo>
                  <a:cubicBezTo>
                    <a:pt x="18943" y="6999"/>
                    <a:pt x="18769" y="6875"/>
                    <a:pt x="18570" y="6750"/>
                  </a:cubicBezTo>
                  <a:lnTo>
                    <a:pt x="18022" y="6402"/>
                  </a:lnTo>
                  <a:cubicBezTo>
                    <a:pt x="17275" y="5979"/>
                    <a:pt x="16504" y="5605"/>
                    <a:pt x="15707" y="5282"/>
                  </a:cubicBezTo>
                  <a:cubicBezTo>
                    <a:pt x="15309" y="5108"/>
                    <a:pt x="14886" y="4958"/>
                    <a:pt x="14487" y="4834"/>
                  </a:cubicBezTo>
                  <a:lnTo>
                    <a:pt x="13865" y="4660"/>
                  </a:lnTo>
                  <a:cubicBezTo>
                    <a:pt x="13766" y="4610"/>
                    <a:pt x="13666" y="4585"/>
                    <a:pt x="13566" y="4560"/>
                  </a:cubicBezTo>
                  <a:lnTo>
                    <a:pt x="13243" y="4485"/>
                  </a:lnTo>
                  <a:cubicBezTo>
                    <a:pt x="13044" y="4460"/>
                    <a:pt x="12820" y="4411"/>
                    <a:pt x="12621" y="4361"/>
                  </a:cubicBezTo>
                  <a:lnTo>
                    <a:pt x="11973" y="4261"/>
                  </a:lnTo>
                  <a:cubicBezTo>
                    <a:pt x="11874" y="4261"/>
                    <a:pt x="11774" y="4236"/>
                    <a:pt x="11675" y="4212"/>
                  </a:cubicBezTo>
                  <a:lnTo>
                    <a:pt x="11351" y="4212"/>
                  </a:lnTo>
                  <a:lnTo>
                    <a:pt x="10679" y="4162"/>
                  </a:lnTo>
                  <a:cubicBezTo>
                    <a:pt x="10857" y="4152"/>
                    <a:pt x="11035" y="4147"/>
                    <a:pt x="11213" y="4147"/>
                  </a:cubicBezTo>
                  <a:close/>
                  <a:moveTo>
                    <a:pt x="40424" y="8568"/>
                  </a:moveTo>
                  <a:lnTo>
                    <a:pt x="40424" y="8568"/>
                  </a:lnTo>
                  <a:cubicBezTo>
                    <a:pt x="40275" y="8717"/>
                    <a:pt x="40100" y="8841"/>
                    <a:pt x="39876" y="8866"/>
                  </a:cubicBezTo>
                  <a:cubicBezTo>
                    <a:pt x="39677" y="8916"/>
                    <a:pt x="39478" y="8941"/>
                    <a:pt x="39254" y="8941"/>
                  </a:cubicBezTo>
                  <a:cubicBezTo>
                    <a:pt x="39055" y="8941"/>
                    <a:pt x="38856" y="8941"/>
                    <a:pt x="38632" y="8891"/>
                  </a:cubicBezTo>
                  <a:cubicBezTo>
                    <a:pt x="38433" y="8891"/>
                    <a:pt x="38233" y="8866"/>
                    <a:pt x="38034" y="8816"/>
                  </a:cubicBezTo>
                  <a:cubicBezTo>
                    <a:pt x="38326" y="8780"/>
                    <a:pt x="38631" y="8757"/>
                    <a:pt x="38939" y="8757"/>
                  </a:cubicBezTo>
                  <a:cubicBezTo>
                    <a:pt x="39052" y="8757"/>
                    <a:pt x="39166" y="8760"/>
                    <a:pt x="39279" y="8767"/>
                  </a:cubicBezTo>
                  <a:cubicBezTo>
                    <a:pt x="39478" y="8767"/>
                    <a:pt x="39652" y="8767"/>
                    <a:pt x="39851" y="8742"/>
                  </a:cubicBezTo>
                  <a:cubicBezTo>
                    <a:pt x="40051" y="8717"/>
                    <a:pt x="40250" y="8667"/>
                    <a:pt x="40424" y="8568"/>
                  </a:cubicBezTo>
                  <a:close/>
                  <a:moveTo>
                    <a:pt x="22602" y="2818"/>
                  </a:moveTo>
                  <a:cubicBezTo>
                    <a:pt x="23025" y="3067"/>
                    <a:pt x="23423" y="3315"/>
                    <a:pt x="23846" y="3589"/>
                  </a:cubicBezTo>
                  <a:cubicBezTo>
                    <a:pt x="24245" y="3838"/>
                    <a:pt x="24643" y="4112"/>
                    <a:pt x="25041" y="4411"/>
                  </a:cubicBezTo>
                  <a:cubicBezTo>
                    <a:pt x="25315" y="4660"/>
                    <a:pt x="25489" y="5008"/>
                    <a:pt x="25564" y="5381"/>
                  </a:cubicBezTo>
                  <a:cubicBezTo>
                    <a:pt x="25589" y="5556"/>
                    <a:pt x="25589" y="5755"/>
                    <a:pt x="25539" y="5929"/>
                  </a:cubicBezTo>
                  <a:cubicBezTo>
                    <a:pt x="25489" y="6128"/>
                    <a:pt x="25415" y="6278"/>
                    <a:pt x="25315" y="6452"/>
                  </a:cubicBezTo>
                  <a:cubicBezTo>
                    <a:pt x="24942" y="7049"/>
                    <a:pt x="24518" y="7622"/>
                    <a:pt x="24070" y="8169"/>
                  </a:cubicBezTo>
                  <a:cubicBezTo>
                    <a:pt x="23846" y="8443"/>
                    <a:pt x="23598" y="8717"/>
                    <a:pt x="23349" y="8941"/>
                  </a:cubicBezTo>
                  <a:lnTo>
                    <a:pt x="23125" y="9115"/>
                  </a:lnTo>
                  <a:cubicBezTo>
                    <a:pt x="23075" y="9190"/>
                    <a:pt x="22975" y="9240"/>
                    <a:pt x="22901" y="9264"/>
                  </a:cubicBezTo>
                  <a:cubicBezTo>
                    <a:pt x="22726" y="9364"/>
                    <a:pt x="22552" y="9389"/>
                    <a:pt x="22353" y="9389"/>
                  </a:cubicBezTo>
                  <a:cubicBezTo>
                    <a:pt x="22004" y="9389"/>
                    <a:pt x="21631" y="9240"/>
                    <a:pt x="21357" y="8991"/>
                  </a:cubicBezTo>
                  <a:cubicBezTo>
                    <a:pt x="21084" y="8767"/>
                    <a:pt x="20860" y="8493"/>
                    <a:pt x="20660" y="8194"/>
                  </a:cubicBezTo>
                  <a:lnTo>
                    <a:pt x="20660" y="8194"/>
                  </a:lnTo>
                  <a:cubicBezTo>
                    <a:pt x="20884" y="8468"/>
                    <a:pt x="21133" y="8717"/>
                    <a:pt x="21407" y="8941"/>
                  </a:cubicBezTo>
                  <a:cubicBezTo>
                    <a:pt x="21681" y="9165"/>
                    <a:pt x="22004" y="9264"/>
                    <a:pt x="22353" y="9264"/>
                  </a:cubicBezTo>
                  <a:cubicBezTo>
                    <a:pt x="22527" y="9264"/>
                    <a:pt x="22701" y="9240"/>
                    <a:pt x="22826" y="9140"/>
                  </a:cubicBezTo>
                  <a:cubicBezTo>
                    <a:pt x="22901" y="9115"/>
                    <a:pt x="22975" y="9065"/>
                    <a:pt x="23050" y="9016"/>
                  </a:cubicBezTo>
                  <a:lnTo>
                    <a:pt x="23224" y="8841"/>
                  </a:lnTo>
                  <a:cubicBezTo>
                    <a:pt x="23473" y="8592"/>
                    <a:pt x="23722" y="8319"/>
                    <a:pt x="23921" y="8045"/>
                  </a:cubicBezTo>
                  <a:cubicBezTo>
                    <a:pt x="24369" y="7497"/>
                    <a:pt x="24767" y="6925"/>
                    <a:pt x="25166" y="6352"/>
                  </a:cubicBezTo>
                  <a:cubicBezTo>
                    <a:pt x="25265" y="6203"/>
                    <a:pt x="25315" y="6054"/>
                    <a:pt x="25365" y="5904"/>
                  </a:cubicBezTo>
                  <a:cubicBezTo>
                    <a:pt x="25415" y="5730"/>
                    <a:pt x="25415" y="5556"/>
                    <a:pt x="25390" y="5406"/>
                  </a:cubicBezTo>
                  <a:cubicBezTo>
                    <a:pt x="25315" y="5083"/>
                    <a:pt x="25166" y="4759"/>
                    <a:pt x="24942" y="4510"/>
                  </a:cubicBezTo>
                  <a:cubicBezTo>
                    <a:pt x="24568" y="4212"/>
                    <a:pt x="24170" y="3938"/>
                    <a:pt x="23772" y="3664"/>
                  </a:cubicBezTo>
                  <a:lnTo>
                    <a:pt x="22602" y="2818"/>
                  </a:lnTo>
                  <a:close/>
                  <a:moveTo>
                    <a:pt x="11124" y="5393"/>
                  </a:moveTo>
                  <a:cubicBezTo>
                    <a:pt x="11490" y="5393"/>
                    <a:pt x="11857" y="5414"/>
                    <a:pt x="12222" y="5456"/>
                  </a:cubicBezTo>
                  <a:lnTo>
                    <a:pt x="12247" y="5481"/>
                  </a:lnTo>
                  <a:cubicBezTo>
                    <a:pt x="12123" y="5474"/>
                    <a:pt x="11997" y="5471"/>
                    <a:pt x="11870" y="5471"/>
                  </a:cubicBezTo>
                  <a:cubicBezTo>
                    <a:pt x="11564" y="5471"/>
                    <a:pt x="11252" y="5488"/>
                    <a:pt x="10953" y="5506"/>
                  </a:cubicBezTo>
                  <a:cubicBezTo>
                    <a:pt x="10530" y="5531"/>
                    <a:pt x="10107" y="5581"/>
                    <a:pt x="9683" y="5655"/>
                  </a:cubicBezTo>
                  <a:cubicBezTo>
                    <a:pt x="8837" y="5780"/>
                    <a:pt x="8016" y="6029"/>
                    <a:pt x="7244" y="6402"/>
                  </a:cubicBezTo>
                  <a:cubicBezTo>
                    <a:pt x="6472" y="6726"/>
                    <a:pt x="5751" y="7199"/>
                    <a:pt x="5103" y="7771"/>
                  </a:cubicBezTo>
                  <a:cubicBezTo>
                    <a:pt x="4780" y="8045"/>
                    <a:pt x="4481" y="8368"/>
                    <a:pt x="4232" y="8717"/>
                  </a:cubicBezTo>
                  <a:cubicBezTo>
                    <a:pt x="3958" y="9040"/>
                    <a:pt x="3710" y="9389"/>
                    <a:pt x="3486" y="9762"/>
                  </a:cubicBezTo>
                  <a:cubicBezTo>
                    <a:pt x="3859" y="8966"/>
                    <a:pt x="4382" y="8269"/>
                    <a:pt x="5004" y="7671"/>
                  </a:cubicBezTo>
                  <a:cubicBezTo>
                    <a:pt x="5651" y="7074"/>
                    <a:pt x="6373" y="6576"/>
                    <a:pt x="7169" y="6228"/>
                  </a:cubicBezTo>
                  <a:cubicBezTo>
                    <a:pt x="8423" y="5679"/>
                    <a:pt x="9770" y="5393"/>
                    <a:pt x="11124" y="5393"/>
                  </a:cubicBezTo>
                  <a:close/>
                  <a:moveTo>
                    <a:pt x="25539" y="6278"/>
                  </a:moveTo>
                  <a:lnTo>
                    <a:pt x="25539" y="6278"/>
                  </a:lnTo>
                  <a:cubicBezTo>
                    <a:pt x="25334" y="7202"/>
                    <a:pt x="25111" y="7940"/>
                    <a:pt x="25040" y="8170"/>
                  </a:cubicBezTo>
                  <a:lnTo>
                    <a:pt x="25040" y="8170"/>
                  </a:lnTo>
                  <a:cubicBezTo>
                    <a:pt x="25034" y="8027"/>
                    <a:pt x="25016" y="7906"/>
                    <a:pt x="25016" y="7821"/>
                  </a:cubicBezTo>
                  <a:cubicBezTo>
                    <a:pt x="25011" y="7799"/>
                    <a:pt x="25008" y="7783"/>
                    <a:pt x="25006" y="7771"/>
                  </a:cubicBezTo>
                  <a:lnTo>
                    <a:pt x="25006" y="7771"/>
                  </a:lnTo>
                  <a:cubicBezTo>
                    <a:pt x="24898" y="8019"/>
                    <a:pt x="23946" y="10011"/>
                    <a:pt x="23946" y="10011"/>
                  </a:cubicBezTo>
                  <a:cubicBezTo>
                    <a:pt x="24095" y="9265"/>
                    <a:pt x="24245" y="8543"/>
                    <a:pt x="24245" y="8543"/>
                  </a:cubicBezTo>
                  <a:lnTo>
                    <a:pt x="24245" y="8543"/>
                  </a:lnTo>
                  <a:cubicBezTo>
                    <a:pt x="24245" y="8543"/>
                    <a:pt x="23632" y="9815"/>
                    <a:pt x="22521" y="9815"/>
                  </a:cubicBezTo>
                  <a:cubicBezTo>
                    <a:pt x="22490" y="9815"/>
                    <a:pt x="22459" y="9814"/>
                    <a:pt x="22428" y="9812"/>
                  </a:cubicBezTo>
                  <a:cubicBezTo>
                    <a:pt x="22801" y="9712"/>
                    <a:pt x="23100" y="9464"/>
                    <a:pt x="23299" y="9165"/>
                  </a:cubicBezTo>
                  <a:cubicBezTo>
                    <a:pt x="24170" y="8294"/>
                    <a:pt x="24942" y="7323"/>
                    <a:pt x="25539" y="6278"/>
                  </a:cubicBezTo>
                  <a:close/>
                  <a:moveTo>
                    <a:pt x="9136" y="4386"/>
                  </a:moveTo>
                  <a:cubicBezTo>
                    <a:pt x="8738" y="4510"/>
                    <a:pt x="8339" y="4610"/>
                    <a:pt x="7966" y="4759"/>
                  </a:cubicBezTo>
                  <a:lnTo>
                    <a:pt x="7966" y="4784"/>
                  </a:lnTo>
                  <a:lnTo>
                    <a:pt x="7667" y="4859"/>
                  </a:lnTo>
                  <a:lnTo>
                    <a:pt x="7393" y="4983"/>
                  </a:lnTo>
                  <a:cubicBezTo>
                    <a:pt x="7194" y="5058"/>
                    <a:pt x="7020" y="5133"/>
                    <a:pt x="6846" y="5232"/>
                  </a:cubicBezTo>
                  <a:cubicBezTo>
                    <a:pt x="6099" y="5581"/>
                    <a:pt x="5427" y="6029"/>
                    <a:pt x="4855" y="6601"/>
                  </a:cubicBezTo>
                  <a:cubicBezTo>
                    <a:pt x="4257" y="7149"/>
                    <a:pt x="3784" y="7796"/>
                    <a:pt x="3461" y="8543"/>
                  </a:cubicBezTo>
                  <a:cubicBezTo>
                    <a:pt x="3137" y="9289"/>
                    <a:pt x="2988" y="10086"/>
                    <a:pt x="2988" y="10907"/>
                  </a:cubicBezTo>
                  <a:cubicBezTo>
                    <a:pt x="2988" y="10683"/>
                    <a:pt x="2963" y="10484"/>
                    <a:pt x="2963" y="10285"/>
                  </a:cubicBezTo>
                  <a:lnTo>
                    <a:pt x="2988" y="9961"/>
                  </a:lnTo>
                  <a:cubicBezTo>
                    <a:pt x="2988" y="9862"/>
                    <a:pt x="2988" y="9762"/>
                    <a:pt x="3013" y="9663"/>
                  </a:cubicBezTo>
                  <a:cubicBezTo>
                    <a:pt x="3037" y="9464"/>
                    <a:pt x="3087" y="9264"/>
                    <a:pt x="3137" y="9065"/>
                  </a:cubicBezTo>
                  <a:lnTo>
                    <a:pt x="3237" y="8767"/>
                  </a:lnTo>
                  <a:cubicBezTo>
                    <a:pt x="3261" y="8667"/>
                    <a:pt x="3311" y="8568"/>
                    <a:pt x="3336" y="8468"/>
                  </a:cubicBezTo>
                  <a:cubicBezTo>
                    <a:pt x="3635" y="7696"/>
                    <a:pt x="4108" y="6999"/>
                    <a:pt x="4730" y="6427"/>
                  </a:cubicBezTo>
                  <a:cubicBezTo>
                    <a:pt x="5327" y="5879"/>
                    <a:pt x="6024" y="5406"/>
                    <a:pt x="6771" y="5083"/>
                  </a:cubicBezTo>
                  <a:cubicBezTo>
                    <a:pt x="6970" y="5008"/>
                    <a:pt x="7169" y="4933"/>
                    <a:pt x="7344" y="4859"/>
                  </a:cubicBezTo>
                  <a:lnTo>
                    <a:pt x="7642" y="4734"/>
                  </a:lnTo>
                  <a:lnTo>
                    <a:pt x="7941" y="4660"/>
                  </a:lnTo>
                  <a:cubicBezTo>
                    <a:pt x="8339" y="4560"/>
                    <a:pt x="8738" y="4460"/>
                    <a:pt x="9136" y="4386"/>
                  </a:cubicBezTo>
                  <a:close/>
                  <a:moveTo>
                    <a:pt x="34774" y="10882"/>
                  </a:moveTo>
                  <a:lnTo>
                    <a:pt x="34774" y="10907"/>
                  </a:lnTo>
                  <a:cubicBezTo>
                    <a:pt x="34450" y="10957"/>
                    <a:pt x="34102" y="11032"/>
                    <a:pt x="33778" y="11106"/>
                  </a:cubicBezTo>
                  <a:cubicBezTo>
                    <a:pt x="33454" y="11206"/>
                    <a:pt x="33131" y="11281"/>
                    <a:pt x="32807" y="11355"/>
                  </a:cubicBezTo>
                  <a:cubicBezTo>
                    <a:pt x="32135" y="11554"/>
                    <a:pt x="31513" y="11778"/>
                    <a:pt x="30891" y="12027"/>
                  </a:cubicBezTo>
                  <a:cubicBezTo>
                    <a:pt x="30268" y="12301"/>
                    <a:pt x="29671" y="12600"/>
                    <a:pt x="29098" y="12948"/>
                  </a:cubicBezTo>
                  <a:lnTo>
                    <a:pt x="28675" y="13222"/>
                  </a:lnTo>
                  <a:cubicBezTo>
                    <a:pt x="28526" y="13322"/>
                    <a:pt x="28402" y="13421"/>
                    <a:pt x="28252" y="13546"/>
                  </a:cubicBezTo>
                  <a:cubicBezTo>
                    <a:pt x="28003" y="13745"/>
                    <a:pt x="27729" y="13969"/>
                    <a:pt x="27481" y="14193"/>
                  </a:cubicBezTo>
                  <a:cubicBezTo>
                    <a:pt x="27929" y="13670"/>
                    <a:pt x="28451" y="13222"/>
                    <a:pt x="28999" y="12824"/>
                  </a:cubicBezTo>
                  <a:cubicBezTo>
                    <a:pt x="29571" y="12451"/>
                    <a:pt x="30169" y="12127"/>
                    <a:pt x="30816" y="11853"/>
                  </a:cubicBezTo>
                  <a:cubicBezTo>
                    <a:pt x="31438" y="11604"/>
                    <a:pt x="32085" y="11405"/>
                    <a:pt x="32757" y="11231"/>
                  </a:cubicBezTo>
                  <a:cubicBezTo>
                    <a:pt x="33430" y="11057"/>
                    <a:pt x="34102" y="10957"/>
                    <a:pt x="34774" y="10882"/>
                  </a:cubicBezTo>
                  <a:close/>
                  <a:moveTo>
                    <a:pt x="5128" y="3739"/>
                  </a:moveTo>
                  <a:cubicBezTo>
                    <a:pt x="3013" y="6103"/>
                    <a:pt x="3461" y="7348"/>
                    <a:pt x="3436" y="7398"/>
                  </a:cubicBezTo>
                  <a:cubicBezTo>
                    <a:pt x="1992" y="9862"/>
                    <a:pt x="2589" y="11306"/>
                    <a:pt x="2589" y="11306"/>
                  </a:cubicBezTo>
                  <a:cubicBezTo>
                    <a:pt x="2515" y="11007"/>
                    <a:pt x="2515" y="10708"/>
                    <a:pt x="2589" y="10409"/>
                  </a:cubicBezTo>
                  <a:cubicBezTo>
                    <a:pt x="2963" y="13247"/>
                    <a:pt x="5601" y="14740"/>
                    <a:pt x="5601" y="14740"/>
                  </a:cubicBezTo>
                  <a:cubicBezTo>
                    <a:pt x="4133" y="14641"/>
                    <a:pt x="2764" y="13944"/>
                    <a:pt x="1793" y="12799"/>
                  </a:cubicBezTo>
                  <a:cubicBezTo>
                    <a:pt x="1320" y="12152"/>
                    <a:pt x="1021" y="11405"/>
                    <a:pt x="922" y="10633"/>
                  </a:cubicBezTo>
                  <a:lnTo>
                    <a:pt x="922" y="10633"/>
                  </a:lnTo>
                  <a:cubicBezTo>
                    <a:pt x="797" y="11729"/>
                    <a:pt x="1395" y="12948"/>
                    <a:pt x="1395" y="12948"/>
                  </a:cubicBezTo>
                  <a:cubicBezTo>
                    <a:pt x="1" y="10459"/>
                    <a:pt x="971" y="8493"/>
                    <a:pt x="971" y="8493"/>
                  </a:cubicBezTo>
                  <a:lnTo>
                    <a:pt x="971" y="8493"/>
                  </a:lnTo>
                  <a:cubicBezTo>
                    <a:pt x="897" y="8767"/>
                    <a:pt x="872" y="9040"/>
                    <a:pt x="872" y="9314"/>
                  </a:cubicBezTo>
                  <a:cubicBezTo>
                    <a:pt x="1196" y="7995"/>
                    <a:pt x="1818" y="6775"/>
                    <a:pt x="2689" y="5755"/>
                  </a:cubicBezTo>
                  <a:lnTo>
                    <a:pt x="2689" y="5755"/>
                  </a:lnTo>
                  <a:lnTo>
                    <a:pt x="2116" y="6278"/>
                  </a:lnTo>
                  <a:cubicBezTo>
                    <a:pt x="3062" y="4933"/>
                    <a:pt x="5128" y="3739"/>
                    <a:pt x="5128" y="3739"/>
                  </a:cubicBezTo>
                  <a:close/>
                  <a:moveTo>
                    <a:pt x="36386" y="10171"/>
                  </a:moveTo>
                  <a:cubicBezTo>
                    <a:pt x="36976" y="10171"/>
                    <a:pt x="37567" y="10216"/>
                    <a:pt x="38159" y="10310"/>
                  </a:cubicBezTo>
                  <a:cubicBezTo>
                    <a:pt x="39578" y="10559"/>
                    <a:pt x="40897" y="11131"/>
                    <a:pt x="42042" y="12002"/>
                  </a:cubicBezTo>
                  <a:cubicBezTo>
                    <a:pt x="43187" y="12849"/>
                    <a:pt x="44033" y="14044"/>
                    <a:pt x="44506" y="15388"/>
                  </a:cubicBezTo>
                  <a:cubicBezTo>
                    <a:pt x="44232" y="14740"/>
                    <a:pt x="43884" y="14118"/>
                    <a:pt x="43461" y="13571"/>
                  </a:cubicBezTo>
                  <a:lnTo>
                    <a:pt x="43461" y="13595"/>
                  </a:lnTo>
                  <a:cubicBezTo>
                    <a:pt x="43013" y="13048"/>
                    <a:pt x="42515" y="12550"/>
                    <a:pt x="41942" y="12127"/>
                  </a:cubicBezTo>
                  <a:cubicBezTo>
                    <a:pt x="40822" y="11306"/>
                    <a:pt x="39503" y="10758"/>
                    <a:pt x="38134" y="10534"/>
                  </a:cubicBezTo>
                  <a:cubicBezTo>
                    <a:pt x="37487" y="10418"/>
                    <a:pt x="36834" y="10362"/>
                    <a:pt x="36184" y="10362"/>
                  </a:cubicBezTo>
                  <a:cubicBezTo>
                    <a:pt x="35433" y="10362"/>
                    <a:pt x="34686" y="10437"/>
                    <a:pt x="33952" y="10584"/>
                  </a:cubicBezTo>
                  <a:cubicBezTo>
                    <a:pt x="32558" y="10857"/>
                    <a:pt x="31214" y="11281"/>
                    <a:pt x="29945" y="11878"/>
                  </a:cubicBezTo>
                  <a:cubicBezTo>
                    <a:pt x="30567" y="11554"/>
                    <a:pt x="31214" y="11256"/>
                    <a:pt x="31886" y="11007"/>
                  </a:cubicBezTo>
                  <a:cubicBezTo>
                    <a:pt x="32533" y="10758"/>
                    <a:pt x="33230" y="10559"/>
                    <a:pt x="33927" y="10434"/>
                  </a:cubicBezTo>
                  <a:cubicBezTo>
                    <a:pt x="34740" y="10260"/>
                    <a:pt x="35561" y="10171"/>
                    <a:pt x="36386" y="10171"/>
                  </a:cubicBezTo>
                  <a:close/>
                  <a:moveTo>
                    <a:pt x="11151" y="6027"/>
                  </a:moveTo>
                  <a:cubicBezTo>
                    <a:pt x="13004" y="6027"/>
                    <a:pt x="14884" y="6512"/>
                    <a:pt x="16479" y="7373"/>
                  </a:cubicBezTo>
                  <a:cubicBezTo>
                    <a:pt x="19914" y="9264"/>
                    <a:pt x="20212" y="12351"/>
                    <a:pt x="18520" y="14317"/>
                  </a:cubicBezTo>
                  <a:cubicBezTo>
                    <a:pt x="17354" y="15692"/>
                    <a:pt x="15092" y="17031"/>
                    <a:pt x="12212" y="17031"/>
                  </a:cubicBezTo>
                  <a:cubicBezTo>
                    <a:pt x="10973" y="17031"/>
                    <a:pt x="9620" y="16783"/>
                    <a:pt x="8190" y="16184"/>
                  </a:cubicBezTo>
                  <a:cubicBezTo>
                    <a:pt x="8190" y="16159"/>
                    <a:pt x="7991" y="15189"/>
                    <a:pt x="5775" y="14566"/>
                  </a:cubicBezTo>
                  <a:lnTo>
                    <a:pt x="5775" y="14591"/>
                  </a:lnTo>
                  <a:cubicBezTo>
                    <a:pt x="4581" y="13944"/>
                    <a:pt x="3685" y="12899"/>
                    <a:pt x="3212" y="11629"/>
                  </a:cubicBezTo>
                  <a:cubicBezTo>
                    <a:pt x="3212" y="11629"/>
                    <a:pt x="3710" y="9563"/>
                    <a:pt x="5253" y="8194"/>
                  </a:cubicBezTo>
                  <a:cubicBezTo>
                    <a:pt x="6850" y="6691"/>
                    <a:pt x="8982" y="6027"/>
                    <a:pt x="11151" y="6027"/>
                  </a:cubicBezTo>
                  <a:close/>
                  <a:moveTo>
                    <a:pt x="6167" y="15850"/>
                  </a:moveTo>
                  <a:cubicBezTo>
                    <a:pt x="6188" y="15850"/>
                    <a:pt x="6207" y="15852"/>
                    <a:pt x="6224" y="15861"/>
                  </a:cubicBezTo>
                  <a:cubicBezTo>
                    <a:pt x="6696" y="15861"/>
                    <a:pt x="7095" y="16109"/>
                    <a:pt x="7095" y="16483"/>
                  </a:cubicBezTo>
                  <a:cubicBezTo>
                    <a:pt x="7095" y="16831"/>
                    <a:pt x="6721" y="17105"/>
                    <a:pt x="6248" y="17130"/>
                  </a:cubicBezTo>
                  <a:cubicBezTo>
                    <a:pt x="6229" y="17131"/>
                    <a:pt x="6209" y="17132"/>
                    <a:pt x="6190" y="17132"/>
                  </a:cubicBezTo>
                  <a:cubicBezTo>
                    <a:pt x="5861" y="17132"/>
                    <a:pt x="5543" y="16936"/>
                    <a:pt x="5402" y="16607"/>
                  </a:cubicBezTo>
                  <a:lnTo>
                    <a:pt x="5402" y="16607"/>
                  </a:lnTo>
                  <a:cubicBezTo>
                    <a:pt x="5502" y="16632"/>
                    <a:pt x="5576" y="16632"/>
                    <a:pt x="5651" y="16632"/>
                  </a:cubicBezTo>
                  <a:cubicBezTo>
                    <a:pt x="6000" y="16632"/>
                    <a:pt x="6273" y="16433"/>
                    <a:pt x="6273" y="16184"/>
                  </a:cubicBezTo>
                  <a:cubicBezTo>
                    <a:pt x="6248" y="16035"/>
                    <a:pt x="6174" y="15910"/>
                    <a:pt x="6049" y="15861"/>
                  </a:cubicBezTo>
                  <a:cubicBezTo>
                    <a:pt x="6082" y="15861"/>
                    <a:pt x="6127" y="15850"/>
                    <a:pt x="6167" y="15850"/>
                  </a:cubicBezTo>
                  <a:close/>
                  <a:moveTo>
                    <a:pt x="623" y="11828"/>
                  </a:moveTo>
                  <a:cubicBezTo>
                    <a:pt x="723" y="12102"/>
                    <a:pt x="847" y="12351"/>
                    <a:pt x="996" y="12625"/>
                  </a:cubicBezTo>
                  <a:cubicBezTo>
                    <a:pt x="1121" y="12874"/>
                    <a:pt x="1270" y="13123"/>
                    <a:pt x="1444" y="13371"/>
                  </a:cubicBezTo>
                  <a:cubicBezTo>
                    <a:pt x="1768" y="13844"/>
                    <a:pt x="2116" y="14292"/>
                    <a:pt x="2540" y="14716"/>
                  </a:cubicBezTo>
                  <a:cubicBezTo>
                    <a:pt x="2938" y="15139"/>
                    <a:pt x="3361" y="15537"/>
                    <a:pt x="3834" y="15885"/>
                  </a:cubicBezTo>
                  <a:cubicBezTo>
                    <a:pt x="4058" y="16085"/>
                    <a:pt x="4257" y="16334"/>
                    <a:pt x="4382" y="16607"/>
                  </a:cubicBezTo>
                  <a:cubicBezTo>
                    <a:pt x="4431" y="16732"/>
                    <a:pt x="4481" y="16881"/>
                    <a:pt x="4556" y="17006"/>
                  </a:cubicBezTo>
                  <a:cubicBezTo>
                    <a:pt x="4606" y="17130"/>
                    <a:pt x="4680" y="17254"/>
                    <a:pt x="4780" y="17379"/>
                  </a:cubicBezTo>
                  <a:cubicBezTo>
                    <a:pt x="4680" y="17279"/>
                    <a:pt x="4581" y="17155"/>
                    <a:pt x="4481" y="17030"/>
                  </a:cubicBezTo>
                  <a:lnTo>
                    <a:pt x="4506" y="17030"/>
                  </a:lnTo>
                  <a:cubicBezTo>
                    <a:pt x="4431" y="16906"/>
                    <a:pt x="4357" y="16782"/>
                    <a:pt x="4282" y="16632"/>
                  </a:cubicBezTo>
                  <a:cubicBezTo>
                    <a:pt x="4158" y="16383"/>
                    <a:pt x="3958" y="16159"/>
                    <a:pt x="3734" y="16010"/>
                  </a:cubicBezTo>
                  <a:cubicBezTo>
                    <a:pt x="3510" y="15836"/>
                    <a:pt x="3261" y="15661"/>
                    <a:pt x="3037" y="15462"/>
                  </a:cubicBezTo>
                  <a:cubicBezTo>
                    <a:pt x="2365" y="14890"/>
                    <a:pt x="1768" y="14218"/>
                    <a:pt x="1320" y="13446"/>
                  </a:cubicBezTo>
                  <a:cubicBezTo>
                    <a:pt x="1146" y="13197"/>
                    <a:pt x="1021" y="12923"/>
                    <a:pt x="897" y="12650"/>
                  </a:cubicBezTo>
                  <a:cubicBezTo>
                    <a:pt x="797" y="12376"/>
                    <a:pt x="698" y="12102"/>
                    <a:pt x="623" y="11828"/>
                  </a:cubicBezTo>
                  <a:close/>
                  <a:moveTo>
                    <a:pt x="4755" y="16109"/>
                  </a:moveTo>
                  <a:lnTo>
                    <a:pt x="4755" y="16109"/>
                  </a:lnTo>
                  <a:cubicBezTo>
                    <a:pt x="4730" y="16334"/>
                    <a:pt x="4780" y="16607"/>
                    <a:pt x="4879" y="16831"/>
                  </a:cubicBezTo>
                  <a:cubicBezTo>
                    <a:pt x="5004" y="17030"/>
                    <a:pt x="5178" y="17205"/>
                    <a:pt x="5402" y="17304"/>
                  </a:cubicBezTo>
                  <a:cubicBezTo>
                    <a:pt x="5626" y="17404"/>
                    <a:pt x="5850" y="17454"/>
                    <a:pt x="6099" y="17454"/>
                  </a:cubicBezTo>
                  <a:cubicBezTo>
                    <a:pt x="6348" y="17454"/>
                    <a:pt x="6597" y="17404"/>
                    <a:pt x="6846" y="17329"/>
                  </a:cubicBezTo>
                  <a:lnTo>
                    <a:pt x="6846" y="17329"/>
                  </a:lnTo>
                  <a:cubicBezTo>
                    <a:pt x="6622" y="17478"/>
                    <a:pt x="6373" y="17578"/>
                    <a:pt x="6099" y="17603"/>
                  </a:cubicBezTo>
                  <a:cubicBezTo>
                    <a:pt x="6052" y="17607"/>
                    <a:pt x="6006" y="17609"/>
                    <a:pt x="5960" y="17609"/>
                  </a:cubicBezTo>
                  <a:cubicBezTo>
                    <a:pt x="5740" y="17609"/>
                    <a:pt x="5534" y="17561"/>
                    <a:pt x="5327" y="17478"/>
                  </a:cubicBezTo>
                  <a:cubicBezTo>
                    <a:pt x="5054" y="17354"/>
                    <a:pt x="4855" y="17130"/>
                    <a:pt x="4755" y="16881"/>
                  </a:cubicBezTo>
                  <a:cubicBezTo>
                    <a:pt x="4655" y="16632"/>
                    <a:pt x="4655" y="16358"/>
                    <a:pt x="4755" y="16109"/>
                  </a:cubicBezTo>
                  <a:close/>
                  <a:moveTo>
                    <a:pt x="847" y="13396"/>
                  </a:moveTo>
                  <a:cubicBezTo>
                    <a:pt x="1395" y="14566"/>
                    <a:pt x="2241" y="15612"/>
                    <a:pt x="3311" y="16358"/>
                  </a:cubicBezTo>
                  <a:cubicBezTo>
                    <a:pt x="3585" y="16782"/>
                    <a:pt x="3884" y="17155"/>
                    <a:pt x="4257" y="17478"/>
                  </a:cubicBezTo>
                  <a:cubicBezTo>
                    <a:pt x="4351" y="17576"/>
                    <a:pt x="4368" y="17623"/>
                    <a:pt x="4325" y="17623"/>
                  </a:cubicBezTo>
                  <a:cubicBezTo>
                    <a:pt x="4070" y="17623"/>
                    <a:pt x="1741" y="15992"/>
                    <a:pt x="847" y="13396"/>
                  </a:cubicBezTo>
                  <a:close/>
                  <a:moveTo>
                    <a:pt x="37537" y="8891"/>
                  </a:moveTo>
                  <a:lnTo>
                    <a:pt x="37537" y="8891"/>
                  </a:lnTo>
                  <a:cubicBezTo>
                    <a:pt x="36864" y="8966"/>
                    <a:pt x="36192" y="9065"/>
                    <a:pt x="35520" y="9215"/>
                  </a:cubicBezTo>
                  <a:cubicBezTo>
                    <a:pt x="34848" y="9364"/>
                    <a:pt x="34201" y="9513"/>
                    <a:pt x="33529" y="9712"/>
                  </a:cubicBezTo>
                  <a:cubicBezTo>
                    <a:pt x="32210" y="10061"/>
                    <a:pt x="30940" y="10584"/>
                    <a:pt x="29771" y="11256"/>
                  </a:cubicBezTo>
                  <a:cubicBezTo>
                    <a:pt x="29173" y="11604"/>
                    <a:pt x="28650" y="12027"/>
                    <a:pt x="28153" y="12500"/>
                  </a:cubicBezTo>
                  <a:cubicBezTo>
                    <a:pt x="27680" y="12973"/>
                    <a:pt x="27306" y="13546"/>
                    <a:pt x="27032" y="14168"/>
                  </a:cubicBezTo>
                  <a:cubicBezTo>
                    <a:pt x="26759" y="14790"/>
                    <a:pt x="26634" y="15462"/>
                    <a:pt x="26659" y="16159"/>
                  </a:cubicBezTo>
                  <a:cubicBezTo>
                    <a:pt x="26684" y="16831"/>
                    <a:pt x="26784" y="17503"/>
                    <a:pt x="27008" y="18151"/>
                  </a:cubicBezTo>
                  <a:cubicBezTo>
                    <a:pt x="26759" y="17503"/>
                    <a:pt x="26609" y="16831"/>
                    <a:pt x="26560" y="16159"/>
                  </a:cubicBezTo>
                  <a:cubicBezTo>
                    <a:pt x="26535" y="15462"/>
                    <a:pt x="26634" y="14765"/>
                    <a:pt x="26883" y="14118"/>
                  </a:cubicBezTo>
                  <a:cubicBezTo>
                    <a:pt x="27157" y="13471"/>
                    <a:pt x="27530" y="12874"/>
                    <a:pt x="28028" y="12376"/>
                  </a:cubicBezTo>
                  <a:cubicBezTo>
                    <a:pt x="28526" y="11903"/>
                    <a:pt x="29074" y="11455"/>
                    <a:pt x="29671" y="11106"/>
                  </a:cubicBezTo>
                  <a:cubicBezTo>
                    <a:pt x="30268" y="10758"/>
                    <a:pt x="30891" y="10459"/>
                    <a:pt x="31538" y="10210"/>
                  </a:cubicBezTo>
                  <a:cubicBezTo>
                    <a:pt x="32185" y="9961"/>
                    <a:pt x="32832" y="9762"/>
                    <a:pt x="33504" y="9588"/>
                  </a:cubicBezTo>
                  <a:cubicBezTo>
                    <a:pt x="34823" y="9264"/>
                    <a:pt x="36192" y="9016"/>
                    <a:pt x="37537" y="8891"/>
                  </a:cubicBezTo>
                  <a:close/>
                  <a:moveTo>
                    <a:pt x="7966" y="16234"/>
                  </a:moveTo>
                  <a:cubicBezTo>
                    <a:pt x="8115" y="16582"/>
                    <a:pt x="8190" y="16931"/>
                    <a:pt x="8165" y="17304"/>
                  </a:cubicBezTo>
                  <a:cubicBezTo>
                    <a:pt x="7692" y="18026"/>
                    <a:pt x="7039" y="18256"/>
                    <a:pt x="6466" y="18256"/>
                  </a:cubicBezTo>
                  <a:cubicBezTo>
                    <a:pt x="5894" y="18256"/>
                    <a:pt x="5402" y="18026"/>
                    <a:pt x="5253" y="17827"/>
                  </a:cubicBezTo>
                  <a:lnTo>
                    <a:pt x="5253" y="17827"/>
                  </a:lnTo>
                  <a:cubicBezTo>
                    <a:pt x="5477" y="17869"/>
                    <a:pt x="5685" y="17889"/>
                    <a:pt x="5878" y="17889"/>
                  </a:cubicBezTo>
                  <a:cubicBezTo>
                    <a:pt x="7384" y="17889"/>
                    <a:pt x="7985" y="16719"/>
                    <a:pt x="7941" y="16234"/>
                  </a:cubicBezTo>
                  <a:close/>
                  <a:moveTo>
                    <a:pt x="41046" y="9339"/>
                  </a:moveTo>
                  <a:cubicBezTo>
                    <a:pt x="41047" y="9339"/>
                    <a:pt x="45128" y="10708"/>
                    <a:pt x="46398" y="14317"/>
                  </a:cubicBezTo>
                  <a:cubicBezTo>
                    <a:pt x="46248" y="14044"/>
                    <a:pt x="46049" y="13795"/>
                    <a:pt x="45800" y="13595"/>
                  </a:cubicBezTo>
                  <a:lnTo>
                    <a:pt x="45800" y="13595"/>
                  </a:lnTo>
                  <a:cubicBezTo>
                    <a:pt x="45801" y="13596"/>
                    <a:pt x="47319" y="15910"/>
                    <a:pt x="46597" y="18648"/>
                  </a:cubicBezTo>
                  <a:cubicBezTo>
                    <a:pt x="46597" y="18151"/>
                    <a:pt x="46472" y="17653"/>
                    <a:pt x="46298" y="17180"/>
                  </a:cubicBezTo>
                  <a:cubicBezTo>
                    <a:pt x="46298" y="17180"/>
                    <a:pt x="46448" y="15288"/>
                    <a:pt x="43286" y="12276"/>
                  </a:cubicBezTo>
                  <a:lnTo>
                    <a:pt x="43286" y="12276"/>
                  </a:lnTo>
                  <a:lnTo>
                    <a:pt x="43934" y="13496"/>
                  </a:lnTo>
                  <a:cubicBezTo>
                    <a:pt x="43934" y="13496"/>
                    <a:pt x="42565" y="10932"/>
                    <a:pt x="37711" y="9912"/>
                  </a:cubicBezTo>
                  <a:cubicBezTo>
                    <a:pt x="37711" y="9912"/>
                    <a:pt x="38781" y="9862"/>
                    <a:pt x="40225" y="9737"/>
                  </a:cubicBezTo>
                  <a:cubicBezTo>
                    <a:pt x="41171" y="9812"/>
                    <a:pt x="42092" y="10086"/>
                    <a:pt x="42913" y="10534"/>
                  </a:cubicBezTo>
                  <a:cubicBezTo>
                    <a:pt x="42365" y="10036"/>
                    <a:pt x="41743" y="9638"/>
                    <a:pt x="41046" y="9339"/>
                  </a:cubicBezTo>
                  <a:close/>
                  <a:moveTo>
                    <a:pt x="17398" y="6874"/>
                  </a:moveTo>
                  <a:cubicBezTo>
                    <a:pt x="17404" y="6874"/>
                    <a:pt x="20633" y="8866"/>
                    <a:pt x="22428" y="10907"/>
                  </a:cubicBezTo>
                  <a:cubicBezTo>
                    <a:pt x="22428" y="10907"/>
                    <a:pt x="22453" y="11654"/>
                    <a:pt x="21332" y="13745"/>
                  </a:cubicBezTo>
                  <a:cubicBezTo>
                    <a:pt x="21556" y="13546"/>
                    <a:pt x="21756" y="13322"/>
                    <a:pt x="21955" y="13073"/>
                  </a:cubicBezTo>
                  <a:lnTo>
                    <a:pt x="21955" y="13098"/>
                  </a:lnTo>
                  <a:cubicBezTo>
                    <a:pt x="21955" y="13098"/>
                    <a:pt x="20760" y="15487"/>
                    <a:pt x="19042" y="16533"/>
                  </a:cubicBezTo>
                  <a:cubicBezTo>
                    <a:pt x="19466" y="16358"/>
                    <a:pt x="19864" y="16134"/>
                    <a:pt x="20287" y="15885"/>
                  </a:cubicBezTo>
                  <a:lnTo>
                    <a:pt x="20287" y="15885"/>
                  </a:lnTo>
                  <a:cubicBezTo>
                    <a:pt x="20287" y="15886"/>
                    <a:pt x="18544" y="17752"/>
                    <a:pt x="14861" y="18673"/>
                  </a:cubicBezTo>
                  <a:cubicBezTo>
                    <a:pt x="15165" y="18381"/>
                    <a:pt x="14713" y="18219"/>
                    <a:pt x="14291" y="18219"/>
                  </a:cubicBezTo>
                  <a:cubicBezTo>
                    <a:pt x="13887" y="18219"/>
                    <a:pt x="13511" y="18369"/>
                    <a:pt x="13865" y="18698"/>
                  </a:cubicBezTo>
                  <a:cubicBezTo>
                    <a:pt x="13865" y="18698"/>
                    <a:pt x="13157" y="18859"/>
                    <a:pt x="11940" y="18859"/>
                  </a:cubicBezTo>
                  <a:cubicBezTo>
                    <a:pt x="11129" y="18859"/>
                    <a:pt x="10092" y="18788"/>
                    <a:pt x="8887" y="18549"/>
                  </a:cubicBezTo>
                  <a:cubicBezTo>
                    <a:pt x="8887" y="18549"/>
                    <a:pt x="11998" y="18126"/>
                    <a:pt x="11700" y="17279"/>
                  </a:cubicBezTo>
                  <a:lnTo>
                    <a:pt x="11700" y="17279"/>
                  </a:lnTo>
                  <a:cubicBezTo>
                    <a:pt x="11957" y="17302"/>
                    <a:pt x="12215" y="17314"/>
                    <a:pt x="12472" y="17314"/>
                  </a:cubicBezTo>
                  <a:cubicBezTo>
                    <a:pt x="14449" y="17314"/>
                    <a:pt x="16380" y="16640"/>
                    <a:pt x="17922" y="15363"/>
                  </a:cubicBezTo>
                  <a:cubicBezTo>
                    <a:pt x="17922" y="15363"/>
                    <a:pt x="18085" y="15436"/>
                    <a:pt x="18274" y="15436"/>
                  </a:cubicBezTo>
                  <a:cubicBezTo>
                    <a:pt x="18540" y="15436"/>
                    <a:pt x="18858" y="15291"/>
                    <a:pt x="18843" y="14591"/>
                  </a:cubicBezTo>
                  <a:cubicBezTo>
                    <a:pt x="18843" y="14591"/>
                    <a:pt x="21133" y="12575"/>
                    <a:pt x="20436" y="9837"/>
                  </a:cubicBezTo>
                  <a:lnTo>
                    <a:pt x="20436" y="9837"/>
                  </a:lnTo>
                  <a:cubicBezTo>
                    <a:pt x="20511" y="10185"/>
                    <a:pt x="20486" y="10559"/>
                    <a:pt x="20362" y="10907"/>
                  </a:cubicBezTo>
                  <a:cubicBezTo>
                    <a:pt x="20362" y="10907"/>
                    <a:pt x="20685" y="9065"/>
                    <a:pt x="17400" y="6875"/>
                  </a:cubicBezTo>
                  <a:cubicBezTo>
                    <a:pt x="17399" y="6874"/>
                    <a:pt x="17398" y="6874"/>
                    <a:pt x="17398" y="6874"/>
                  </a:cubicBezTo>
                  <a:close/>
                  <a:moveTo>
                    <a:pt x="4904" y="18325"/>
                  </a:moveTo>
                  <a:lnTo>
                    <a:pt x="4904" y="18325"/>
                  </a:lnTo>
                  <a:cubicBezTo>
                    <a:pt x="5054" y="18449"/>
                    <a:pt x="5228" y="18549"/>
                    <a:pt x="5377" y="18648"/>
                  </a:cubicBezTo>
                  <a:cubicBezTo>
                    <a:pt x="5551" y="18748"/>
                    <a:pt x="5726" y="18823"/>
                    <a:pt x="5900" y="18872"/>
                  </a:cubicBezTo>
                  <a:cubicBezTo>
                    <a:pt x="6185" y="18948"/>
                    <a:pt x="6470" y="18981"/>
                    <a:pt x="6756" y="18981"/>
                  </a:cubicBezTo>
                  <a:cubicBezTo>
                    <a:pt x="6844" y="18981"/>
                    <a:pt x="6932" y="18978"/>
                    <a:pt x="7020" y="18972"/>
                  </a:cubicBezTo>
                  <a:lnTo>
                    <a:pt x="7020" y="18972"/>
                  </a:lnTo>
                  <a:cubicBezTo>
                    <a:pt x="6846" y="19072"/>
                    <a:pt x="6647" y="19121"/>
                    <a:pt x="6423" y="19121"/>
                  </a:cubicBezTo>
                  <a:lnTo>
                    <a:pt x="6448" y="19121"/>
                  </a:lnTo>
                  <a:cubicBezTo>
                    <a:pt x="6394" y="19128"/>
                    <a:pt x="6341" y="19131"/>
                    <a:pt x="6287" y="19131"/>
                  </a:cubicBezTo>
                  <a:cubicBezTo>
                    <a:pt x="6142" y="19131"/>
                    <a:pt x="5996" y="19108"/>
                    <a:pt x="5850" y="19072"/>
                  </a:cubicBezTo>
                  <a:cubicBezTo>
                    <a:pt x="5751" y="19022"/>
                    <a:pt x="5651" y="18997"/>
                    <a:pt x="5551" y="18947"/>
                  </a:cubicBezTo>
                  <a:cubicBezTo>
                    <a:pt x="5477" y="18897"/>
                    <a:pt x="5377" y="18847"/>
                    <a:pt x="5303" y="18773"/>
                  </a:cubicBezTo>
                  <a:cubicBezTo>
                    <a:pt x="5128" y="18648"/>
                    <a:pt x="5004" y="18499"/>
                    <a:pt x="4904" y="18325"/>
                  </a:cubicBezTo>
                  <a:close/>
                  <a:moveTo>
                    <a:pt x="22552" y="11530"/>
                  </a:moveTo>
                  <a:lnTo>
                    <a:pt x="22552" y="11530"/>
                  </a:lnTo>
                  <a:cubicBezTo>
                    <a:pt x="22502" y="13147"/>
                    <a:pt x="21880" y="14716"/>
                    <a:pt x="20785" y="15960"/>
                  </a:cubicBezTo>
                  <a:lnTo>
                    <a:pt x="20810" y="15960"/>
                  </a:lnTo>
                  <a:cubicBezTo>
                    <a:pt x="20262" y="16558"/>
                    <a:pt x="19615" y="17055"/>
                    <a:pt x="18918" y="17478"/>
                  </a:cubicBezTo>
                  <a:cubicBezTo>
                    <a:pt x="18570" y="17678"/>
                    <a:pt x="18221" y="17877"/>
                    <a:pt x="17848" y="18051"/>
                  </a:cubicBezTo>
                  <a:cubicBezTo>
                    <a:pt x="17474" y="18200"/>
                    <a:pt x="17101" y="18375"/>
                    <a:pt x="16728" y="18499"/>
                  </a:cubicBezTo>
                  <a:cubicBezTo>
                    <a:pt x="15956" y="18773"/>
                    <a:pt x="15184" y="18972"/>
                    <a:pt x="14363" y="19096"/>
                  </a:cubicBezTo>
                  <a:lnTo>
                    <a:pt x="13766" y="19171"/>
                  </a:lnTo>
                  <a:cubicBezTo>
                    <a:pt x="13566" y="19196"/>
                    <a:pt x="13367" y="19221"/>
                    <a:pt x="13168" y="19221"/>
                  </a:cubicBezTo>
                  <a:lnTo>
                    <a:pt x="12571" y="19246"/>
                  </a:lnTo>
                  <a:lnTo>
                    <a:pt x="11948" y="19246"/>
                  </a:lnTo>
                  <a:cubicBezTo>
                    <a:pt x="11127" y="19246"/>
                    <a:pt x="10331" y="19171"/>
                    <a:pt x="9534" y="19047"/>
                  </a:cubicBezTo>
                  <a:lnTo>
                    <a:pt x="8937" y="18947"/>
                  </a:lnTo>
                  <a:cubicBezTo>
                    <a:pt x="8738" y="18922"/>
                    <a:pt x="8538" y="18897"/>
                    <a:pt x="8339" y="18823"/>
                  </a:cubicBezTo>
                  <a:lnTo>
                    <a:pt x="7316" y="18583"/>
                  </a:lnTo>
                  <a:lnTo>
                    <a:pt x="7316" y="18583"/>
                  </a:lnTo>
                  <a:cubicBezTo>
                    <a:pt x="8836" y="18933"/>
                    <a:pt x="10381" y="19096"/>
                    <a:pt x="11948" y="19096"/>
                  </a:cubicBezTo>
                  <a:lnTo>
                    <a:pt x="12571" y="19096"/>
                  </a:lnTo>
                  <a:lnTo>
                    <a:pt x="13168" y="19047"/>
                  </a:lnTo>
                  <a:cubicBezTo>
                    <a:pt x="13367" y="19047"/>
                    <a:pt x="13566" y="18997"/>
                    <a:pt x="13766" y="18997"/>
                  </a:cubicBezTo>
                  <a:lnTo>
                    <a:pt x="14363" y="18922"/>
                  </a:lnTo>
                  <a:cubicBezTo>
                    <a:pt x="15135" y="18773"/>
                    <a:pt x="15906" y="18574"/>
                    <a:pt x="16678" y="18325"/>
                  </a:cubicBezTo>
                  <a:cubicBezTo>
                    <a:pt x="17051" y="18200"/>
                    <a:pt x="17400" y="18026"/>
                    <a:pt x="17773" y="17877"/>
                  </a:cubicBezTo>
                  <a:cubicBezTo>
                    <a:pt x="18146" y="17727"/>
                    <a:pt x="18495" y="17528"/>
                    <a:pt x="18843" y="17329"/>
                  </a:cubicBezTo>
                  <a:cubicBezTo>
                    <a:pt x="19515" y="16906"/>
                    <a:pt x="20138" y="16433"/>
                    <a:pt x="20710" y="15836"/>
                  </a:cubicBezTo>
                  <a:lnTo>
                    <a:pt x="20909" y="15637"/>
                  </a:lnTo>
                  <a:lnTo>
                    <a:pt x="21084" y="15388"/>
                  </a:lnTo>
                  <a:cubicBezTo>
                    <a:pt x="21208" y="15238"/>
                    <a:pt x="21308" y="15089"/>
                    <a:pt x="21432" y="14890"/>
                  </a:cubicBezTo>
                  <a:cubicBezTo>
                    <a:pt x="21631" y="14566"/>
                    <a:pt x="21830" y="14218"/>
                    <a:pt x="21980" y="13844"/>
                  </a:cubicBezTo>
                  <a:cubicBezTo>
                    <a:pt x="22303" y="13098"/>
                    <a:pt x="22477" y="12326"/>
                    <a:pt x="22552" y="11530"/>
                  </a:cubicBezTo>
                  <a:close/>
                  <a:moveTo>
                    <a:pt x="16553" y="18897"/>
                  </a:moveTo>
                  <a:cubicBezTo>
                    <a:pt x="16230" y="19022"/>
                    <a:pt x="15906" y="19121"/>
                    <a:pt x="15583" y="19221"/>
                  </a:cubicBezTo>
                  <a:cubicBezTo>
                    <a:pt x="15284" y="19296"/>
                    <a:pt x="14935" y="19395"/>
                    <a:pt x="14612" y="19445"/>
                  </a:cubicBezTo>
                  <a:cubicBezTo>
                    <a:pt x="13940" y="19594"/>
                    <a:pt x="13268" y="19669"/>
                    <a:pt x="12571" y="19669"/>
                  </a:cubicBezTo>
                  <a:cubicBezTo>
                    <a:pt x="12403" y="19675"/>
                    <a:pt x="12235" y="19678"/>
                    <a:pt x="12067" y="19678"/>
                  </a:cubicBezTo>
                  <a:cubicBezTo>
                    <a:pt x="11563" y="19678"/>
                    <a:pt x="11059" y="19650"/>
                    <a:pt x="10555" y="19594"/>
                  </a:cubicBezTo>
                  <a:cubicBezTo>
                    <a:pt x="10206" y="19569"/>
                    <a:pt x="9883" y="19495"/>
                    <a:pt x="9534" y="19445"/>
                  </a:cubicBezTo>
                  <a:cubicBezTo>
                    <a:pt x="9385" y="19395"/>
                    <a:pt x="9210" y="19370"/>
                    <a:pt x="9061" y="19320"/>
                  </a:cubicBezTo>
                  <a:lnTo>
                    <a:pt x="8563" y="19196"/>
                  </a:lnTo>
                  <a:lnTo>
                    <a:pt x="8563" y="19196"/>
                  </a:lnTo>
                  <a:cubicBezTo>
                    <a:pt x="9235" y="19296"/>
                    <a:pt x="9883" y="19395"/>
                    <a:pt x="10579" y="19445"/>
                  </a:cubicBezTo>
                  <a:cubicBezTo>
                    <a:pt x="11053" y="19481"/>
                    <a:pt x="11540" y="19504"/>
                    <a:pt x="12031" y="19504"/>
                  </a:cubicBezTo>
                  <a:cubicBezTo>
                    <a:pt x="12211" y="19504"/>
                    <a:pt x="12391" y="19501"/>
                    <a:pt x="12571" y="19495"/>
                  </a:cubicBezTo>
                  <a:cubicBezTo>
                    <a:pt x="13243" y="19470"/>
                    <a:pt x="13915" y="19395"/>
                    <a:pt x="14587" y="19296"/>
                  </a:cubicBezTo>
                  <a:cubicBezTo>
                    <a:pt x="15259" y="19221"/>
                    <a:pt x="15906" y="19072"/>
                    <a:pt x="16553" y="18897"/>
                  </a:cubicBezTo>
                  <a:close/>
                  <a:moveTo>
                    <a:pt x="44705" y="16458"/>
                  </a:moveTo>
                  <a:cubicBezTo>
                    <a:pt x="44755" y="16732"/>
                    <a:pt x="44780" y="16981"/>
                    <a:pt x="44755" y="17230"/>
                  </a:cubicBezTo>
                  <a:cubicBezTo>
                    <a:pt x="44755" y="17503"/>
                    <a:pt x="44705" y="17752"/>
                    <a:pt x="44655" y="18001"/>
                  </a:cubicBezTo>
                  <a:cubicBezTo>
                    <a:pt x="44531" y="18524"/>
                    <a:pt x="44307" y="18997"/>
                    <a:pt x="44008" y="19420"/>
                  </a:cubicBezTo>
                  <a:lnTo>
                    <a:pt x="44008" y="19445"/>
                  </a:lnTo>
                  <a:cubicBezTo>
                    <a:pt x="43859" y="19644"/>
                    <a:pt x="43685" y="19843"/>
                    <a:pt x="43510" y="20042"/>
                  </a:cubicBezTo>
                  <a:cubicBezTo>
                    <a:pt x="43411" y="20117"/>
                    <a:pt x="43311" y="20217"/>
                    <a:pt x="43212" y="20316"/>
                  </a:cubicBezTo>
                  <a:lnTo>
                    <a:pt x="42913" y="20540"/>
                  </a:lnTo>
                  <a:cubicBezTo>
                    <a:pt x="42813" y="20615"/>
                    <a:pt x="42714" y="20689"/>
                    <a:pt x="42589" y="20764"/>
                  </a:cubicBezTo>
                  <a:lnTo>
                    <a:pt x="42266" y="20963"/>
                  </a:lnTo>
                  <a:cubicBezTo>
                    <a:pt x="42042" y="21063"/>
                    <a:pt x="41793" y="21187"/>
                    <a:pt x="41569" y="21262"/>
                  </a:cubicBezTo>
                  <a:cubicBezTo>
                    <a:pt x="41793" y="21137"/>
                    <a:pt x="42017" y="21013"/>
                    <a:pt x="42216" y="20864"/>
                  </a:cubicBezTo>
                  <a:lnTo>
                    <a:pt x="42540" y="20640"/>
                  </a:lnTo>
                  <a:cubicBezTo>
                    <a:pt x="42639" y="20590"/>
                    <a:pt x="42739" y="20515"/>
                    <a:pt x="42838" y="20416"/>
                  </a:cubicBezTo>
                  <a:cubicBezTo>
                    <a:pt x="42938" y="20341"/>
                    <a:pt x="43037" y="20241"/>
                    <a:pt x="43112" y="20167"/>
                  </a:cubicBezTo>
                  <a:cubicBezTo>
                    <a:pt x="43212" y="20092"/>
                    <a:pt x="43286" y="19992"/>
                    <a:pt x="43386" y="19893"/>
                  </a:cubicBezTo>
                  <a:cubicBezTo>
                    <a:pt x="43560" y="19719"/>
                    <a:pt x="43710" y="19520"/>
                    <a:pt x="43859" y="19320"/>
                  </a:cubicBezTo>
                  <a:cubicBezTo>
                    <a:pt x="44158" y="18897"/>
                    <a:pt x="44357" y="18449"/>
                    <a:pt x="44506" y="17976"/>
                  </a:cubicBezTo>
                  <a:cubicBezTo>
                    <a:pt x="44655" y="17478"/>
                    <a:pt x="44730" y="16981"/>
                    <a:pt x="44705" y="16458"/>
                  </a:cubicBezTo>
                  <a:close/>
                  <a:moveTo>
                    <a:pt x="44406" y="19520"/>
                  </a:moveTo>
                  <a:lnTo>
                    <a:pt x="44406" y="19520"/>
                  </a:lnTo>
                  <a:cubicBezTo>
                    <a:pt x="44332" y="19793"/>
                    <a:pt x="44207" y="20042"/>
                    <a:pt x="44008" y="20241"/>
                  </a:cubicBezTo>
                  <a:cubicBezTo>
                    <a:pt x="43834" y="20465"/>
                    <a:pt x="43635" y="20665"/>
                    <a:pt x="43411" y="20839"/>
                  </a:cubicBezTo>
                  <a:cubicBezTo>
                    <a:pt x="43087" y="21088"/>
                    <a:pt x="42714" y="21287"/>
                    <a:pt x="42341" y="21411"/>
                  </a:cubicBezTo>
                  <a:cubicBezTo>
                    <a:pt x="42191" y="21461"/>
                    <a:pt x="42067" y="21486"/>
                    <a:pt x="41942" y="21536"/>
                  </a:cubicBezTo>
                  <a:cubicBezTo>
                    <a:pt x="42042" y="21461"/>
                    <a:pt x="42166" y="21411"/>
                    <a:pt x="42291" y="21337"/>
                  </a:cubicBezTo>
                  <a:cubicBezTo>
                    <a:pt x="42415" y="21262"/>
                    <a:pt x="42515" y="21187"/>
                    <a:pt x="42639" y="21137"/>
                  </a:cubicBezTo>
                  <a:cubicBezTo>
                    <a:pt x="42863" y="20988"/>
                    <a:pt x="43087" y="20839"/>
                    <a:pt x="43311" y="20689"/>
                  </a:cubicBezTo>
                  <a:cubicBezTo>
                    <a:pt x="43510" y="20515"/>
                    <a:pt x="43710" y="20341"/>
                    <a:pt x="43909" y="20142"/>
                  </a:cubicBezTo>
                  <a:cubicBezTo>
                    <a:pt x="44108" y="19968"/>
                    <a:pt x="44282" y="19744"/>
                    <a:pt x="44406" y="19520"/>
                  </a:cubicBezTo>
                  <a:close/>
                  <a:moveTo>
                    <a:pt x="44108" y="20913"/>
                  </a:moveTo>
                  <a:lnTo>
                    <a:pt x="44108" y="20913"/>
                  </a:lnTo>
                  <a:cubicBezTo>
                    <a:pt x="44033" y="21063"/>
                    <a:pt x="43909" y="21212"/>
                    <a:pt x="43784" y="21337"/>
                  </a:cubicBezTo>
                  <a:cubicBezTo>
                    <a:pt x="43660" y="21436"/>
                    <a:pt x="43535" y="21561"/>
                    <a:pt x="43386" y="21635"/>
                  </a:cubicBezTo>
                  <a:cubicBezTo>
                    <a:pt x="43087" y="21834"/>
                    <a:pt x="42739" y="21934"/>
                    <a:pt x="42415" y="21959"/>
                  </a:cubicBezTo>
                  <a:cubicBezTo>
                    <a:pt x="42565" y="21859"/>
                    <a:pt x="42714" y="21810"/>
                    <a:pt x="42863" y="21710"/>
                  </a:cubicBezTo>
                  <a:cubicBezTo>
                    <a:pt x="42988" y="21635"/>
                    <a:pt x="43137" y="21561"/>
                    <a:pt x="43286" y="21486"/>
                  </a:cubicBezTo>
                  <a:cubicBezTo>
                    <a:pt x="43560" y="21312"/>
                    <a:pt x="43834" y="21113"/>
                    <a:pt x="44108" y="20913"/>
                  </a:cubicBezTo>
                  <a:close/>
                  <a:moveTo>
                    <a:pt x="36689" y="11118"/>
                  </a:moveTo>
                  <a:cubicBezTo>
                    <a:pt x="39932" y="11118"/>
                    <a:pt x="42418" y="12421"/>
                    <a:pt x="43461" y="14367"/>
                  </a:cubicBezTo>
                  <a:cubicBezTo>
                    <a:pt x="44979" y="17155"/>
                    <a:pt x="44556" y="19121"/>
                    <a:pt x="40872" y="21212"/>
                  </a:cubicBezTo>
                  <a:cubicBezTo>
                    <a:pt x="40225" y="21262"/>
                    <a:pt x="39553" y="21386"/>
                    <a:pt x="38930" y="21586"/>
                  </a:cubicBezTo>
                  <a:lnTo>
                    <a:pt x="38955" y="21586"/>
                  </a:lnTo>
                  <a:cubicBezTo>
                    <a:pt x="37357" y="22110"/>
                    <a:pt x="35898" y="22348"/>
                    <a:pt x="34587" y="22348"/>
                  </a:cubicBezTo>
                  <a:cubicBezTo>
                    <a:pt x="30672" y="22348"/>
                    <a:pt x="28077" y="20226"/>
                    <a:pt x="27032" y="17279"/>
                  </a:cubicBezTo>
                  <a:cubicBezTo>
                    <a:pt x="26460" y="15686"/>
                    <a:pt x="28078" y="13172"/>
                    <a:pt x="32110" y="11903"/>
                  </a:cubicBezTo>
                  <a:cubicBezTo>
                    <a:pt x="33741" y="11362"/>
                    <a:pt x="35286" y="11118"/>
                    <a:pt x="36689" y="11118"/>
                  </a:cubicBezTo>
                  <a:close/>
                  <a:moveTo>
                    <a:pt x="27456" y="18897"/>
                  </a:moveTo>
                  <a:cubicBezTo>
                    <a:pt x="27978" y="19694"/>
                    <a:pt x="28626" y="20416"/>
                    <a:pt x="29372" y="20988"/>
                  </a:cubicBezTo>
                  <a:cubicBezTo>
                    <a:pt x="30119" y="21586"/>
                    <a:pt x="30990" y="22009"/>
                    <a:pt x="31886" y="22258"/>
                  </a:cubicBezTo>
                  <a:cubicBezTo>
                    <a:pt x="32741" y="22512"/>
                    <a:pt x="33617" y="22659"/>
                    <a:pt x="34494" y="22659"/>
                  </a:cubicBezTo>
                  <a:cubicBezTo>
                    <a:pt x="34562" y="22659"/>
                    <a:pt x="34631" y="22658"/>
                    <a:pt x="34699" y="22656"/>
                  </a:cubicBezTo>
                  <a:lnTo>
                    <a:pt x="35396" y="22656"/>
                  </a:lnTo>
                  <a:cubicBezTo>
                    <a:pt x="35645" y="22656"/>
                    <a:pt x="35894" y="22631"/>
                    <a:pt x="36118" y="22606"/>
                  </a:cubicBezTo>
                  <a:cubicBezTo>
                    <a:pt x="36367" y="22606"/>
                    <a:pt x="36591" y="22556"/>
                    <a:pt x="36840" y="22531"/>
                  </a:cubicBezTo>
                  <a:lnTo>
                    <a:pt x="37537" y="22432"/>
                  </a:lnTo>
                  <a:lnTo>
                    <a:pt x="37537" y="22432"/>
                  </a:lnTo>
                  <a:cubicBezTo>
                    <a:pt x="36616" y="22681"/>
                    <a:pt x="35645" y="22805"/>
                    <a:pt x="34699" y="22830"/>
                  </a:cubicBezTo>
                  <a:cubicBezTo>
                    <a:pt x="34617" y="22832"/>
                    <a:pt x="34536" y="22833"/>
                    <a:pt x="34455" y="22833"/>
                  </a:cubicBezTo>
                  <a:cubicBezTo>
                    <a:pt x="33569" y="22833"/>
                    <a:pt x="32703" y="22710"/>
                    <a:pt x="31836" y="22482"/>
                  </a:cubicBezTo>
                  <a:cubicBezTo>
                    <a:pt x="30916" y="22183"/>
                    <a:pt x="30044" y="21735"/>
                    <a:pt x="29298" y="21137"/>
                  </a:cubicBezTo>
                  <a:lnTo>
                    <a:pt x="28999" y="20889"/>
                  </a:lnTo>
                  <a:cubicBezTo>
                    <a:pt x="28924" y="20814"/>
                    <a:pt x="28850" y="20714"/>
                    <a:pt x="28750" y="20640"/>
                  </a:cubicBezTo>
                  <a:cubicBezTo>
                    <a:pt x="28576" y="20465"/>
                    <a:pt x="28426" y="20291"/>
                    <a:pt x="28277" y="20092"/>
                  </a:cubicBezTo>
                  <a:lnTo>
                    <a:pt x="28053" y="19818"/>
                  </a:lnTo>
                  <a:cubicBezTo>
                    <a:pt x="27978" y="19719"/>
                    <a:pt x="27904" y="19619"/>
                    <a:pt x="27829" y="19520"/>
                  </a:cubicBezTo>
                  <a:lnTo>
                    <a:pt x="27456" y="18897"/>
                  </a:lnTo>
                  <a:close/>
                  <a:moveTo>
                    <a:pt x="40261" y="21420"/>
                  </a:moveTo>
                  <a:cubicBezTo>
                    <a:pt x="40505" y="21420"/>
                    <a:pt x="40754" y="21501"/>
                    <a:pt x="40972" y="21685"/>
                  </a:cubicBezTo>
                  <a:cubicBezTo>
                    <a:pt x="41793" y="22357"/>
                    <a:pt x="41320" y="23676"/>
                    <a:pt x="40275" y="23701"/>
                  </a:cubicBezTo>
                  <a:cubicBezTo>
                    <a:pt x="40244" y="23704"/>
                    <a:pt x="40213" y="23705"/>
                    <a:pt x="40183" y="23705"/>
                  </a:cubicBezTo>
                  <a:cubicBezTo>
                    <a:pt x="39647" y="23705"/>
                    <a:pt x="39177" y="23297"/>
                    <a:pt x="39130" y="22755"/>
                  </a:cubicBezTo>
                  <a:lnTo>
                    <a:pt x="39154" y="22755"/>
                  </a:lnTo>
                  <a:cubicBezTo>
                    <a:pt x="39010" y="21996"/>
                    <a:pt x="39614" y="21420"/>
                    <a:pt x="40261" y="21420"/>
                  </a:cubicBezTo>
                  <a:close/>
                  <a:moveTo>
                    <a:pt x="27978" y="23701"/>
                  </a:moveTo>
                  <a:cubicBezTo>
                    <a:pt x="27993" y="23711"/>
                    <a:pt x="28007" y="23720"/>
                    <a:pt x="28022" y="23729"/>
                  </a:cubicBezTo>
                  <a:lnTo>
                    <a:pt x="28022" y="23729"/>
                  </a:lnTo>
                  <a:cubicBezTo>
                    <a:pt x="28015" y="23720"/>
                    <a:pt x="28009" y="23711"/>
                    <a:pt x="28003" y="23701"/>
                  </a:cubicBezTo>
                  <a:close/>
                  <a:moveTo>
                    <a:pt x="35294" y="4137"/>
                  </a:moveTo>
                  <a:cubicBezTo>
                    <a:pt x="35777" y="4137"/>
                    <a:pt x="36272" y="4167"/>
                    <a:pt x="36765" y="4236"/>
                  </a:cubicBezTo>
                  <a:cubicBezTo>
                    <a:pt x="36292" y="5506"/>
                    <a:pt x="35944" y="6800"/>
                    <a:pt x="35695" y="8119"/>
                  </a:cubicBezTo>
                  <a:cubicBezTo>
                    <a:pt x="35695" y="8119"/>
                    <a:pt x="36665" y="6178"/>
                    <a:pt x="37462" y="4685"/>
                  </a:cubicBezTo>
                  <a:lnTo>
                    <a:pt x="37462" y="4685"/>
                  </a:lnTo>
                  <a:cubicBezTo>
                    <a:pt x="37462" y="4685"/>
                    <a:pt x="36392" y="7721"/>
                    <a:pt x="35844" y="8717"/>
                  </a:cubicBezTo>
                  <a:cubicBezTo>
                    <a:pt x="34873" y="8792"/>
                    <a:pt x="31513" y="9513"/>
                    <a:pt x="29098" y="10957"/>
                  </a:cubicBezTo>
                  <a:cubicBezTo>
                    <a:pt x="28993" y="10837"/>
                    <a:pt x="28856" y="10788"/>
                    <a:pt x="28711" y="10788"/>
                  </a:cubicBezTo>
                  <a:cubicBezTo>
                    <a:pt x="28068" y="10788"/>
                    <a:pt x="27246" y="11742"/>
                    <a:pt x="28078" y="11803"/>
                  </a:cubicBezTo>
                  <a:cubicBezTo>
                    <a:pt x="28078" y="11803"/>
                    <a:pt x="25987" y="13720"/>
                    <a:pt x="26161" y="16533"/>
                  </a:cubicBezTo>
                  <a:cubicBezTo>
                    <a:pt x="25912" y="15885"/>
                    <a:pt x="25838" y="15189"/>
                    <a:pt x="25987" y="14516"/>
                  </a:cubicBezTo>
                  <a:lnTo>
                    <a:pt x="25987" y="14516"/>
                  </a:lnTo>
                  <a:cubicBezTo>
                    <a:pt x="25987" y="14517"/>
                    <a:pt x="24992" y="17031"/>
                    <a:pt x="27331" y="19719"/>
                  </a:cubicBezTo>
                  <a:cubicBezTo>
                    <a:pt x="27331" y="19719"/>
                    <a:pt x="27456" y="21038"/>
                    <a:pt x="29372" y="22581"/>
                  </a:cubicBezTo>
                  <a:cubicBezTo>
                    <a:pt x="28974" y="22432"/>
                    <a:pt x="28626" y="22233"/>
                    <a:pt x="28302" y="21959"/>
                  </a:cubicBezTo>
                  <a:lnTo>
                    <a:pt x="28302" y="21959"/>
                  </a:lnTo>
                  <a:cubicBezTo>
                    <a:pt x="28302" y="21959"/>
                    <a:pt x="29447" y="23129"/>
                    <a:pt x="32160" y="24000"/>
                  </a:cubicBezTo>
                  <a:cubicBezTo>
                    <a:pt x="30268" y="23602"/>
                    <a:pt x="28526" y="22730"/>
                    <a:pt x="27057" y="21486"/>
                  </a:cubicBezTo>
                  <a:cubicBezTo>
                    <a:pt x="27840" y="21369"/>
                    <a:pt x="26500" y="20113"/>
                    <a:pt x="26073" y="20113"/>
                  </a:cubicBezTo>
                  <a:cubicBezTo>
                    <a:pt x="25956" y="20113"/>
                    <a:pt x="25907" y="20206"/>
                    <a:pt x="25987" y="20441"/>
                  </a:cubicBezTo>
                  <a:cubicBezTo>
                    <a:pt x="25141" y="19694"/>
                    <a:pt x="23797" y="17503"/>
                    <a:pt x="24344" y="14591"/>
                  </a:cubicBezTo>
                  <a:lnTo>
                    <a:pt x="24344" y="14591"/>
                  </a:lnTo>
                  <a:cubicBezTo>
                    <a:pt x="24195" y="14915"/>
                    <a:pt x="24070" y="15238"/>
                    <a:pt x="24021" y="15587"/>
                  </a:cubicBezTo>
                  <a:cubicBezTo>
                    <a:pt x="24021" y="15587"/>
                    <a:pt x="24070" y="13371"/>
                    <a:pt x="25863" y="11007"/>
                  </a:cubicBezTo>
                  <a:cubicBezTo>
                    <a:pt x="26012" y="10758"/>
                    <a:pt x="26087" y="10484"/>
                    <a:pt x="26087" y="10185"/>
                  </a:cubicBezTo>
                  <a:lnTo>
                    <a:pt x="26087" y="10185"/>
                  </a:lnTo>
                  <a:cubicBezTo>
                    <a:pt x="26087" y="10186"/>
                    <a:pt x="26236" y="10584"/>
                    <a:pt x="26062" y="11629"/>
                  </a:cubicBezTo>
                  <a:cubicBezTo>
                    <a:pt x="26062" y="11629"/>
                    <a:pt x="26933" y="10434"/>
                    <a:pt x="26186" y="7597"/>
                  </a:cubicBezTo>
                  <a:cubicBezTo>
                    <a:pt x="26186" y="7597"/>
                    <a:pt x="26933" y="6950"/>
                    <a:pt x="30119" y="5755"/>
                  </a:cubicBezTo>
                  <a:lnTo>
                    <a:pt x="30119" y="5755"/>
                  </a:lnTo>
                  <a:cubicBezTo>
                    <a:pt x="28850" y="6054"/>
                    <a:pt x="27630" y="6452"/>
                    <a:pt x="26435" y="6925"/>
                  </a:cubicBezTo>
                  <a:cubicBezTo>
                    <a:pt x="26435" y="6925"/>
                    <a:pt x="28825" y="5207"/>
                    <a:pt x="35371" y="4485"/>
                  </a:cubicBezTo>
                  <a:cubicBezTo>
                    <a:pt x="35371" y="4485"/>
                    <a:pt x="35020" y="4430"/>
                    <a:pt x="34369" y="4430"/>
                  </a:cubicBezTo>
                  <a:cubicBezTo>
                    <a:pt x="33571" y="4430"/>
                    <a:pt x="32321" y="4513"/>
                    <a:pt x="30716" y="4884"/>
                  </a:cubicBezTo>
                  <a:cubicBezTo>
                    <a:pt x="30716" y="4884"/>
                    <a:pt x="32851" y="4137"/>
                    <a:pt x="35294" y="4137"/>
                  </a:cubicBezTo>
                  <a:close/>
                  <a:moveTo>
                    <a:pt x="41245" y="21610"/>
                  </a:moveTo>
                  <a:cubicBezTo>
                    <a:pt x="42888" y="22332"/>
                    <a:pt x="42739" y="23826"/>
                    <a:pt x="41146" y="24000"/>
                  </a:cubicBezTo>
                  <a:cubicBezTo>
                    <a:pt x="42515" y="23427"/>
                    <a:pt x="41793" y="21984"/>
                    <a:pt x="41245" y="21610"/>
                  </a:cubicBezTo>
                  <a:close/>
                  <a:moveTo>
                    <a:pt x="25589" y="20416"/>
                  </a:moveTo>
                  <a:lnTo>
                    <a:pt x="25589" y="20416"/>
                  </a:lnTo>
                  <a:cubicBezTo>
                    <a:pt x="26261" y="21187"/>
                    <a:pt x="27032" y="21859"/>
                    <a:pt x="27854" y="22432"/>
                  </a:cubicBezTo>
                  <a:cubicBezTo>
                    <a:pt x="28675" y="23004"/>
                    <a:pt x="29596" y="23477"/>
                    <a:pt x="30542" y="23801"/>
                  </a:cubicBezTo>
                  <a:cubicBezTo>
                    <a:pt x="31488" y="24149"/>
                    <a:pt x="32459" y="24398"/>
                    <a:pt x="33479" y="24523"/>
                  </a:cubicBezTo>
                  <a:cubicBezTo>
                    <a:pt x="33728" y="24548"/>
                    <a:pt x="33977" y="24597"/>
                    <a:pt x="34226" y="24622"/>
                  </a:cubicBezTo>
                  <a:cubicBezTo>
                    <a:pt x="34475" y="24622"/>
                    <a:pt x="34724" y="24647"/>
                    <a:pt x="34998" y="24647"/>
                  </a:cubicBezTo>
                  <a:cubicBezTo>
                    <a:pt x="35208" y="24668"/>
                    <a:pt x="35418" y="24676"/>
                    <a:pt x="35631" y="24676"/>
                  </a:cubicBezTo>
                  <a:cubicBezTo>
                    <a:pt x="35921" y="24676"/>
                    <a:pt x="36214" y="24661"/>
                    <a:pt x="36516" y="24647"/>
                  </a:cubicBezTo>
                  <a:lnTo>
                    <a:pt x="36516" y="24647"/>
                  </a:lnTo>
                  <a:cubicBezTo>
                    <a:pt x="35993" y="24722"/>
                    <a:pt x="35495" y="24747"/>
                    <a:pt x="34973" y="24747"/>
                  </a:cubicBezTo>
                  <a:lnTo>
                    <a:pt x="34226" y="24747"/>
                  </a:lnTo>
                  <a:cubicBezTo>
                    <a:pt x="33952" y="24722"/>
                    <a:pt x="33703" y="24697"/>
                    <a:pt x="33454" y="24672"/>
                  </a:cubicBezTo>
                  <a:cubicBezTo>
                    <a:pt x="32434" y="24572"/>
                    <a:pt x="31438" y="24348"/>
                    <a:pt x="30467" y="24000"/>
                  </a:cubicBezTo>
                  <a:cubicBezTo>
                    <a:pt x="29497" y="23651"/>
                    <a:pt x="28601" y="23154"/>
                    <a:pt x="27779" y="22556"/>
                  </a:cubicBezTo>
                  <a:cubicBezTo>
                    <a:pt x="27555" y="22407"/>
                    <a:pt x="27356" y="22258"/>
                    <a:pt x="27157" y="22083"/>
                  </a:cubicBezTo>
                  <a:lnTo>
                    <a:pt x="26883" y="21834"/>
                  </a:lnTo>
                  <a:lnTo>
                    <a:pt x="26609" y="21561"/>
                  </a:lnTo>
                  <a:cubicBezTo>
                    <a:pt x="26236" y="21212"/>
                    <a:pt x="25888" y="20814"/>
                    <a:pt x="25589" y="20416"/>
                  </a:cubicBezTo>
                  <a:close/>
                  <a:moveTo>
                    <a:pt x="47120" y="18001"/>
                  </a:moveTo>
                  <a:lnTo>
                    <a:pt x="47120" y="18001"/>
                  </a:lnTo>
                  <a:cubicBezTo>
                    <a:pt x="47095" y="18200"/>
                    <a:pt x="47070" y="18399"/>
                    <a:pt x="47020" y="18599"/>
                  </a:cubicBezTo>
                  <a:lnTo>
                    <a:pt x="46846" y="19171"/>
                  </a:lnTo>
                  <a:cubicBezTo>
                    <a:pt x="46771" y="19345"/>
                    <a:pt x="46696" y="19520"/>
                    <a:pt x="46597" y="19719"/>
                  </a:cubicBezTo>
                  <a:cubicBezTo>
                    <a:pt x="46522" y="19893"/>
                    <a:pt x="46423" y="20067"/>
                    <a:pt x="46323" y="20217"/>
                  </a:cubicBezTo>
                  <a:cubicBezTo>
                    <a:pt x="45900" y="20889"/>
                    <a:pt x="45377" y="21511"/>
                    <a:pt x="44780" y="22034"/>
                  </a:cubicBezTo>
                  <a:cubicBezTo>
                    <a:pt x="44481" y="22282"/>
                    <a:pt x="44182" y="22531"/>
                    <a:pt x="43834" y="22755"/>
                  </a:cubicBezTo>
                  <a:cubicBezTo>
                    <a:pt x="43535" y="22979"/>
                    <a:pt x="43187" y="23203"/>
                    <a:pt x="42863" y="23378"/>
                  </a:cubicBezTo>
                  <a:cubicBezTo>
                    <a:pt x="42540" y="23602"/>
                    <a:pt x="42266" y="23875"/>
                    <a:pt x="42042" y="24199"/>
                  </a:cubicBezTo>
                  <a:cubicBezTo>
                    <a:pt x="41768" y="24498"/>
                    <a:pt x="41395" y="24672"/>
                    <a:pt x="41021" y="24747"/>
                  </a:cubicBezTo>
                  <a:cubicBezTo>
                    <a:pt x="41196" y="24697"/>
                    <a:pt x="41370" y="24622"/>
                    <a:pt x="41544" y="24523"/>
                  </a:cubicBezTo>
                  <a:cubicBezTo>
                    <a:pt x="41693" y="24398"/>
                    <a:pt x="41843" y="24274"/>
                    <a:pt x="41967" y="24124"/>
                  </a:cubicBezTo>
                  <a:cubicBezTo>
                    <a:pt x="42092" y="23975"/>
                    <a:pt x="42191" y="23826"/>
                    <a:pt x="42316" y="23676"/>
                  </a:cubicBezTo>
                  <a:cubicBezTo>
                    <a:pt x="42440" y="23502"/>
                    <a:pt x="42614" y="23353"/>
                    <a:pt x="42764" y="23253"/>
                  </a:cubicBezTo>
                  <a:cubicBezTo>
                    <a:pt x="43436" y="22855"/>
                    <a:pt x="44058" y="22382"/>
                    <a:pt x="44631" y="21884"/>
                  </a:cubicBezTo>
                  <a:cubicBezTo>
                    <a:pt x="45228" y="21361"/>
                    <a:pt x="45751" y="20764"/>
                    <a:pt x="46174" y="20142"/>
                  </a:cubicBezTo>
                  <a:cubicBezTo>
                    <a:pt x="46622" y="19495"/>
                    <a:pt x="46920" y="18773"/>
                    <a:pt x="47120" y="18001"/>
                  </a:cubicBezTo>
                  <a:close/>
                  <a:moveTo>
                    <a:pt x="24593" y="19395"/>
                  </a:moveTo>
                  <a:lnTo>
                    <a:pt x="24593" y="19395"/>
                  </a:lnTo>
                  <a:cubicBezTo>
                    <a:pt x="24593" y="19396"/>
                    <a:pt x="25216" y="21262"/>
                    <a:pt x="28227" y="23203"/>
                  </a:cubicBezTo>
                  <a:cubicBezTo>
                    <a:pt x="31065" y="25070"/>
                    <a:pt x="35595" y="25120"/>
                    <a:pt x="35595" y="25120"/>
                  </a:cubicBezTo>
                  <a:cubicBezTo>
                    <a:pt x="35066" y="25317"/>
                    <a:pt x="34509" y="25412"/>
                    <a:pt x="33952" y="25412"/>
                  </a:cubicBezTo>
                  <a:cubicBezTo>
                    <a:pt x="33593" y="25412"/>
                    <a:pt x="33233" y="25372"/>
                    <a:pt x="32882" y="25294"/>
                  </a:cubicBezTo>
                  <a:lnTo>
                    <a:pt x="32882" y="25294"/>
                  </a:lnTo>
                  <a:cubicBezTo>
                    <a:pt x="33803" y="25543"/>
                    <a:pt x="34749" y="25717"/>
                    <a:pt x="35719" y="25767"/>
                  </a:cubicBezTo>
                  <a:cubicBezTo>
                    <a:pt x="35719" y="25767"/>
                    <a:pt x="35717" y="25767"/>
                    <a:pt x="35712" y="25767"/>
                  </a:cubicBezTo>
                  <a:cubicBezTo>
                    <a:pt x="35509" y="25767"/>
                    <a:pt x="31131" y="25744"/>
                    <a:pt x="28022" y="23729"/>
                  </a:cubicBezTo>
                  <a:lnTo>
                    <a:pt x="28022" y="23729"/>
                  </a:lnTo>
                  <a:cubicBezTo>
                    <a:pt x="28195" y="23990"/>
                    <a:pt x="28436" y="24205"/>
                    <a:pt x="28700" y="24373"/>
                  </a:cubicBezTo>
                  <a:cubicBezTo>
                    <a:pt x="27978" y="23975"/>
                    <a:pt x="25415" y="22457"/>
                    <a:pt x="24593" y="19395"/>
                  </a:cubicBezTo>
                  <a:close/>
                  <a:moveTo>
                    <a:pt x="16320" y="0"/>
                  </a:moveTo>
                  <a:cubicBezTo>
                    <a:pt x="15647" y="0"/>
                    <a:pt x="14983" y="288"/>
                    <a:pt x="14512" y="826"/>
                  </a:cubicBezTo>
                  <a:cubicBezTo>
                    <a:pt x="14238" y="1100"/>
                    <a:pt x="12496" y="2021"/>
                    <a:pt x="11625" y="2071"/>
                  </a:cubicBezTo>
                  <a:cubicBezTo>
                    <a:pt x="11477" y="2065"/>
                    <a:pt x="11329" y="2062"/>
                    <a:pt x="11180" y="2062"/>
                  </a:cubicBezTo>
                  <a:cubicBezTo>
                    <a:pt x="7614" y="2062"/>
                    <a:pt x="3738" y="3756"/>
                    <a:pt x="2042" y="5954"/>
                  </a:cubicBezTo>
                  <a:cubicBezTo>
                    <a:pt x="275" y="8244"/>
                    <a:pt x="100" y="10111"/>
                    <a:pt x="200" y="10758"/>
                  </a:cubicBezTo>
                  <a:cubicBezTo>
                    <a:pt x="275" y="11878"/>
                    <a:pt x="499" y="12998"/>
                    <a:pt x="822" y="14093"/>
                  </a:cubicBezTo>
                  <a:cubicBezTo>
                    <a:pt x="1644" y="16607"/>
                    <a:pt x="4232" y="17628"/>
                    <a:pt x="4357" y="18126"/>
                  </a:cubicBezTo>
                  <a:cubicBezTo>
                    <a:pt x="4434" y="18511"/>
                    <a:pt x="4975" y="19585"/>
                    <a:pt x="6222" y="19585"/>
                  </a:cubicBezTo>
                  <a:cubicBezTo>
                    <a:pt x="6584" y="19585"/>
                    <a:pt x="7006" y="19495"/>
                    <a:pt x="7493" y="19271"/>
                  </a:cubicBezTo>
                  <a:cubicBezTo>
                    <a:pt x="8807" y="19697"/>
                    <a:pt x="10376" y="19933"/>
                    <a:pt x="11987" y="19933"/>
                  </a:cubicBezTo>
                  <a:cubicBezTo>
                    <a:pt x="14894" y="19933"/>
                    <a:pt x="17933" y="19164"/>
                    <a:pt x="19839" y="17354"/>
                  </a:cubicBezTo>
                  <a:cubicBezTo>
                    <a:pt x="21606" y="15761"/>
                    <a:pt x="22677" y="13546"/>
                    <a:pt x="22851" y="11181"/>
                  </a:cubicBezTo>
                  <a:cubicBezTo>
                    <a:pt x="23747" y="11007"/>
                    <a:pt x="25489" y="7970"/>
                    <a:pt x="25489" y="7970"/>
                  </a:cubicBezTo>
                  <a:lnTo>
                    <a:pt x="25489" y="7970"/>
                  </a:lnTo>
                  <a:cubicBezTo>
                    <a:pt x="25439" y="9215"/>
                    <a:pt x="26037" y="10260"/>
                    <a:pt x="25688" y="10808"/>
                  </a:cubicBezTo>
                  <a:cubicBezTo>
                    <a:pt x="25365" y="11355"/>
                    <a:pt x="23174" y="13894"/>
                    <a:pt x="23797" y="18499"/>
                  </a:cubicBezTo>
                  <a:cubicBezTo>
                    <a:pt x="24398" y="22922"/>
                    <a:pt x="29875" y="26278"/>
                    <a:pt x="34487" y="26278"/>
                  </a:cubicBezTo>
                  <a:cubicBezTo>
                    <a:pt x="34650" y="26278"/>
                    <a:pt x="34812" y="26274"/>
                    <a:pt x="34973" y="26265"/>
                  </a:cubicBezTo>
                  <a:cubicBezTo>
                    <a:pt x="37250" y="26117"/>
                    <a:pt x="38277" y="25809"/>
                    <a:pt x="39128" y="25809"/>
                  </a:cubicBezTo>
                  <a:cubicBezTo>
                    <a:pt x="39282" y="25809"/>
                    <a:pt x="39429" y="25819"/>
                    <a:pt x="39578" y="25842"/>
                  </a:cubicBezTo>
                  <a:cubicBezTo>
                    <a:pt x="39794" y="25875"/>
                    <a:pt x="40006" y="25895"/>
                    <a:pt x="40209" y="25895"/>
                  </a:cubicBezTo>
                  <a:cubicBezTo>
                    <a:pt x="40920" y="25895"/>
                    <a:pt x="41536" y="25656"/>
                    <a:pt x="41942" y="24921"/>
                  </a:cubicBezTo>
                  <a:cubicBezTo>
                    <a:pt x="42490" y="23975"/>
                    <a:pt x="45751" y="22531"/>
                    <a:pt x="46896" y="19992"/>
                  </a:cubicBezTo>
                  <a:cubicBezTo>
                    <a:pt x="48065" y="17454"/>
                    <a:pt x="47244" y="13496"/>
                    <a:pt x="44655" y="11330"/>
                  </a:cubicBezTo>
                  <a:cubicBezTo>
                    <a:pt x="42017" y="9190"/>
                    <a:pt x="41295" y="9165"/>
                    <a:pt x="41295" y="9165"/>
                  </a:cubicBezTo>
                  <a:cubicBezTo>
                    <a:pt x="41395" y="8841"/>
                    <a:pt x="41345" y="8468"/>
                    <a:pt x="41171" y="8194"/>
                  </a:cubicBezTo>
                  <a:lnTo>
                    <a:pt x="38308" y="4660"/>
                  </a:lnTo>
                  <a:cubicBezTo>
                    <a:pt x="37653" y="4014"/>
                    <a:pt x="36531" y="3820"/>
                    <a:pt x="35418" y="3820"/>
                  </a:cubicBezTo>
                  <a:cubicBezTo>
                    <a:pt x="33741" y="3820"/>
                    <a:pt x="32085" y="4261"/>
                    <a:pt x="32085" y="4261"/>
                  </a:cubicBezTo>
                  <a:cubicBezTo>
                    <a:pt x="32289" y="2958"/>
                    <a:pt x="31317" y="2345"/>
                    <a:pt x="30526" y="2345"/>
                  </a:cubicBezTo>
                  <a:cubicBezTo>
                    <a:pt x="30154" y="2345"/>
                    <a:pt x="29822" y="2480"/>
                    <a:pt x="29671" y="2743"/>
                  </a:cubicBezTo>
                  <a:cubicBezTo>
                    <a:pt x="28725" y="2345"/>
                    <a:pt x="28128" y="2096"/>
                    <a:pt x="28128" y="2096"/>
                  </a:cubicBezTo>
                  <a:cubicBezTo>
                    <a:pt x="28053" y="1100"/>
                    <a:pt x="26883" y="453"/>
                    <a:pt x="25191" y="353"/>
                  </a:cubicBezTo>
                  <a:cubicBezTo>
                    <a:pt x="24797" y="324"/>
                    <a:pt x="24482" y="312"/>
                    <a:pt x="24228" y="312"/>
                  </a:cubicBezTo>
                  <a:cubicBezTo>
                    <a:pt x="23215" y="312"/>
                    <a:pt x="23199" y="503"/>
                    <a:pt x="23199" y="503"/>
                  </a:cubicBezTo>
                  <a:cubicBezTo>
                    <a:pt x="23100" y="495"/>
                    <a:pt x="23006" y="491"/>
                    <a:pt x="22917" y="491"/>
                  </a:cubicBezTo>
                  <a:cubicBezTo>
                    <a:pt x="21369" y="491"/>
                    <a:pt x="21258" y="1648"/>
                    <a:pt x="21258" y="1648"/>
                  </a:cubicBezTo>
                  <a:cubicBezTo>
                    <a:pt x="21258" y="1648"/>
                    <a:pt x="17400" y="229"/>
                    <a:pt x="17275" y="204"/>
                  </a:cubicBezTo>
                  <a:cubicBezTo>
                    <a:pt x="16968" y="67"/>
                    <a:pt x="16643" y="0"/>
                    <a:pt x="163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38"/>
          <p:cNvSpPr/>
          <p:nvPr/>
        </p:nvSpPr>
        <p:spPr>
          <a:xfrm>
            <a:off x="4849198" y="1355620"/>
            <a:ext cx="760000" cy="880400"/>
          </a:xfrm>
          <a:custGeom>
            <a:avLst/>
            <a:gdLst/>
            <a:ahLst/>
            <a:cxnLst/>
            <a:rect l="l" t="t" r="r" b="b"/>
            <a:pathLst>
              <a:path w="30400" h="35216" extrusionOk="0">
                <a:moveTo>
                  <a:pt x="174" y="0"/>
                </a:moveTo>
                <a:lnTo>
                  <a:pt x="0" y="34693"/>
                </a:lnTo>
                <a:lnTo>
                  <a:pt x="17630" y="34506"/>
                </a:lnTo>
                <a:lnTo>
                  <a:pt x="30400" y="35216"/>
                </a:lnTo>
                <a:lnTo>
                  <a:pt x="29547" y="404"/>
                </a:lnTo>
                <a:lnTo>
                  <a:pt x="13521" y="100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3" name="Google Shape;793;p38"/>
          <p:cNvSpPr/>
          <p:nvPr/>
        </p:nvSpPr>
        <p:spPr>
          <a:xfrm>
            <a:off x="833455" y="2417728"/>
            <a:ext cx="760000" cy="880400"/>
          </a:xfrm>
          <a:custGeom>
            <a:avLst/>
            <a:gdLst/>
            <a:ahLst/>
            <a:cxnLst/>
            <a:rect l="l" t="t" r="r" b="b"/>
            <a:pathLst>
              <a:path w="30400" h="35216" extrusionOk="0">
                <a:moveTo>
                  <a:pt x="174" y="0"/>
                </a:moveTo>
                <a:lnTo>
                  <a:pt x="0" y="34693"/>
                </a:lnTo>
                <a:lnTo>
                  <a:pt x="17630" y="34506"/>
                </a:lnTo>
                <a:lnTo>
                  <a:pt x="30400" y="35216"/>
                </a:lnTo>
                <a:lnTo>
                  <a:pt x="29547" y="404"/>
                </a:lnTo>
                <a:lnTo>
                  <a:pt x="13521" y="100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94" name="Google Shape;794;p38"/>
          <p:cNvSpPr/>
          <p:nvPr/>
        </p:nvSpPr>
        <p:spPr>
          <a:xfrm>
            <a:off x="4826001" y="2746047"/>
            <a:ext cx="760000" cy="880400"/>
          </a:xfrm>
          <a:custGeom>
            <a:avLst/>
            <a:gdLst/>
            <a:ahLst/>
            <a:cxnLst/>
            <a:rect l="l" t="t" r="r" b="b"/>
            <a:pathLst>
              <a:path w="30400" h="35216" extrusionOk="0">
                <a:moveTo>
                  <a:pt x="174" y="0"/>
                </a:moveTo>
                <a:lnTo>
                  <a:pt x="0" y="34693"/>
                </a:lnTo>
                <a:lnTo>
                  <a:pt x="17630" y="34506"/>
                </a:lnTo>
                <a:lnTo>
                  <a:pt x="30400" y="35216"/>
                </a:lnTo>
                <a:lnTo>
                  <a:pt x="29547" y="404"/>
                </a:lnTo>
                <a:lnTo>
                  <a:pt x="13521" y="100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796" name="Google Shape;796;p38"/>
          <p:cNvGrpSpPr/>
          <p:nvPr/>
        </p:nvGrpSpPr>
        <p:grpSpPr>
          <a:xfrm rot="-2700000">
            <a:off x="747066" y="-319430"/>
            <a:ext cx="1696058" cy="2078986"/>
            <a:chOff x="-626925" y="3029338"/>
            <a:chExt cx="546450" cy="669825"/>
          </a:xfrm>
        </p:grpSpPr>
        <p:sp>
          <p:nvSpPr>
            <p:cNvPr id="797" name="Google Shape;797;p38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8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8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8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8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8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8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8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8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8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8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8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8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8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8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8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8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558AA1-5CB5-CC1F-138D-664FC77F2849}"/>
              </a:ext>
            </a:extLst>
          </p:cNvPr>
          <p:cNvGrpSpPr/>
          <p:nvPr/>
        </p:nvGrpSpPr>
        <p:grpSpPr>
          <a:xfrm>
            <a:off x="845643" y="1244409"/>
            <a:ext cx="3902354" cy="880400"/>
            <a:chOff x="711025" y="1845325"/>
            <a:chExt cx="3902354" cy="880400"/>
          </a:xfrm>
        </p:grpSpPr>
        <p:sp>
          <p:nvSpPr>
            <p:cNvPr id="795" name="Google Shape;795;p38"/>
            <p:cNvSpPr>
              <a:spLocks/>
            </p:cNvSpPr>
            <p:nvPr/>
          </p:nvSpPr>
          <p:spPr>
            <a:xfrm>
              <a:off x="711025" y="1845325"/>
              <a:ext cx="760000" cy="880400"/>
            </a:xfrm>
            <a:custGeom>
              <a:avLst/>
              <a:gdLst/>
              <a:ahLst/>
              <a:cxnLst/>
              <a:rect l="l" t="t" r="r" b="b"/>
              <a:pathLst>
                <a:path w="30400" h="35216" extrusionOk="0">
                  <a:moveTo>
                    <a:pt x="174" y="0"/>
                  </a:moveTo>
                  <a:lnTo>
                    <a:pt x="0" y="34693"/>
                  </a:lnTo>
                  <a:lnTo>
                    <a:pt x="17630" y="34506"/>
                  </a:lnTo>
                  <a:lnTo>
                    <a:pt x="30400" y="35216"/>
                  </a:lnTo>
                  <a:lnTo>
                    <a:pt x="29547" y="404"/>
                  </a:lnTo>
                  <a:lnTo>
                    <a:pt x="13521" y="100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48" name="Google Shape;848;p38"/>
            <p:cNvSpPr txBox="1">
              <a:spLocks noGrp="1"/>
            </p:cNvSpPr>
            <p:nvPr>
              <p:ph type="title"/>
            </p:nvPr>
          </p:nvSpPr>
          <p:spPr>
            <a:xfrm>
              <a:off x="1513479" y="2114597"/>
              <a:ext cx="3099900" cy="365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err="1"/>
                <a:t>Giới</a:t>
              </a:r>
              <a:r>
                <a:rPr lang="en-US"/>
                <a:t> </a:t>
              </a:r>
              <a:r>
                <a:rPr lang="en-US" err="1"/>
                <a:t>thiệu</a:t>
              </a:r>
              <a:r>
                <a:rPr lang="en-US"/>
                <a:t> </a:t>
              </a:r>
              <a:r>
                <a:rPr lang="en-US" err="1"/>
                <a:t>đề</a:t>
              </a:r>
              <a:r>
                <a:rPr lang="en-US"/>
                <a:t> </a:t>
              </a:r>
              <a:r>
                <a:rPr lang="en-US" err="1"/>
                <a:t>tài</a:t>
              </a:r>
              <a:endParaRPr lang="en-US"/>
            </a:p>
          </p:txBody>
        </p:sp>
        <p:sp>
          <p:nvSpPr>
            <p:cNvPr id="849" name="Google Shape;849;p38"/>
            <p:cNvSpPr txBox="1">
              <a:spLocks noGrp="1"/>
            </p:cNvSpPr>
            <p:nvPr>
              <p:ph type="title" idx="2"/>
            </p:nvPr>
          </p:nvSpPr>
          <p:spPr>
            <a:xfrm>
              <a:off x="770925" y="2043125"/>
              <a:ext cx="640200" cy="484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01</a:t>
              </a:r>
              <a:endParaRPr/>
            </a:p>
          </p:txBody>
        </p:sp>
      </p:grpSp>
      <p:sp>
        <p:nvSpPr>
          <p:cNvPr id="851" name="Google Shape;851;p38"/>
          <p:cNvSpPr txBox="1">
            <a:spLocks noGrp="1"/>
          </p:cNvSpPr>
          <p:nvPr>
            <p:ph type="title" idx="3"/>
          </p:nvPr>
        </p:nvSpPr>
        <p:spPr>
          <a:xfrm>
            <a:off x="5638042" y="1684609"/>
            <a:ext cx="2403645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kể</a:t>
            </a:r>
            <a:endParaRPr/>
          </a:p>
        </p:txBody>
      </p:sp>
      <p:sp>
        <p:nvSpPr>
          <p:cNvPr id="852" name="Google Shape;852;p38"/>
          <p:cNvSpPr txBox="1">
            <a:spLocks noGrp="1"/>
          </p:cNvSpPr>
          <p:nvPr>
            <p:ph type="title" idx="4"/>
          </p:nvPr>
        </p:nvSpPr>
        <p:spPr>
          <a:xfrm>
            <a:off x="4886051" y="1603978"/>
            <a:ext cx="639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53" name="Google Shape;853;p38"/>
          <p:cNvSpPr txBox="1">
            <a:spLocks noGrp="1"/>
          </p:cNvSpPr>
          <p:nvPr>
            <p:ph type="subTitle" idx="5"/>
          </p:nvPr>
        </p:nvSpPr>
        <p:spPr>
          <a:xfrm>
            <a:off x="5690972" y="2283212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8"/>
          <p:cNvSpPr txBox="1">
            <a:spLocks noGrp="1"/>
          </p:cNvSpPr>
          <p:nvPr>
            <p:ph type="title" idx="6"/>
          </p:nvPr>
        </p:nvSpPr>
        <p:spPr>
          <a:xfrm>
            <a:off x="1621130" y="2772222"/>
            <a:ext cx="3099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Chuyển ER sang MR</a:t>
            </a:r>
            <a:endParaRPr/>
          </a:p>
        </p:txBody>
      </p:sp>
      <p:sp>
        <p:nvSpPr>
          <p:cNvPr id="855" name="Google Shape;855;p38"/>
          <p:cNvSpPr txBox="1">
            <a:spLocks noGrp="1"/>
          </p:cNvSpPr>
          <p:nvPr>
            <p:ph type="title" idx="7"/>
          </p:nvPr>
        </p:nvSpPr>
        <p:spPr>
          <a:xfrm>
            <a:off x="887671" y="2607460"/>
            <a:ext cx="6396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56" name="Google Shape;856;p38"/>
          <p:cNvSpPr txBox="1">
            <a:spLocks noGrp="1"/>
          </p:cNvSpPr>
          <p:nvPr>
            <p:ph type="subTitle" idx="8"/>
          </p:nvPr>
        </p:nvSpPr>
        <p:spPr>
          <a:xfrm>
            <a:off x="1477736" y="4071756"/>
            <a:ext cx="1881117" cy="1762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8"/>
          <p:cNvSpPr txBox="1">
            <a:spLocks noGrp="1"/>
          </p:cNvSpPr>
          <p:nvPr>
            <p:ph type="title" idx="9"/>
          </p:nvPr>
        </p:nvSpPr>
        <p:spPr>
          <a:xfrm>
            <a:off x="5638042" y="3091960"/>
            <a:ext cx="281572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Câu lệnh truy vấn dữ liệu SQL</a:t>
            </a:r>
            <a:endParaRPr/>
          </a:p>
        </p:txBody>
      </p:sp>
      <p:sp>
        <p:nvSpPr>
          <p:cNvPr id="858" name="Google Shape;858;p38"/>
          <p:cNvSpPr txBox="1">
            <a:spLocks noGrp="1"/>
          </p:cNvSpPr>
          <p:nvPr>
            <p:ph type="title" idx="13"/>
          </p:nvPr>
        </p:nvSpPr>
        <p:spPr>
          <a:xfrm>
            <a:off x="4886051" y="2975501"/>
            <a:ext cx="6399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859" name="Google Shape;859;p38"/>
          <p:cNvSpPr txBox="1">
            <a:spLocks noGrp="1"/>
          </p:cNvSpPr>
          <p:nvPr>
            <p:ph type="subTitle" idx="14"/>
          </p:nvPr>
        </p:nvSpPr>
        <p:spPr>
          <a:xfrm>
            <a:off x="5322445" y="3673875"/>
            <a:ext cx="3099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8"/>
          <p:cNvSpPr txBox="1">
            <a:spLocks noGrp="1"/>
          </p:cNvSpPr>
          <p:nvPr>
            <p:ph type="title" idx="15"/>
          </p:nvPr>
        </p:nvSpPr>
        <p:spPr>
          <a:xfrm>
            <a:off x="720000" y="54864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MỤC LỤC</a:t>
            </a:r>
            <a:endParaRPr/>
          </a:p>
        </p:txBody>
      </p:sp>
      <p:grpSp>
        <p:nvGrpSpPr>
          <p:cNvPr id="861" name="Google Shape;861;p38"/>
          <p:cNvGrpSpPr/>
          <p:nvPr/>
        </p:nvGrpSpPr>
        <p:grpSpPr>
          <a:xfrm rot="-637909">
            <a:off x="560308" y="292493"/>
            <a:ext cx="1242052" cy="1301259"/>
            <a:chOff x="649743" y="199799"/>
            <a:chExt cx="1100649" cy="1153115"/>
          </a:xfrm>
        </p:grpSpPr>
        <p:grpSp>
          <p:nvGrpSpPr>
            <p:cNvPr id="862" name="Google Shape;862;p38"/>
            <p:cNvGrpSpPr/>
            <p:nvPr/>
          </p:nvGrpSpPr>
          <p:grpSpPr>
            <a:xfrm rot="8300102">
              <a:off x="714386" y="799798"/>
              <a:ext cx="576485" cy="413842"/>
              <a:chOff x="6287275" y="3211700"/>
              <a:chExt cx="543900" cy="390450"/>
            </a:xfrm>
          </p:grpSpPr>
          <p:sp>
            <p:nvSpPr>
              <p:cNvPr id="863" name="Google Shape;863;p38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7" name="Google Shape;867;p38"/>
            <p:cNvGrpSpPr/>
            <p:nvPr/>
          </p:nvGrpSpPr>
          <p:grpSpPr>
            <a:xfrm rot="8300102">
              <a:off x="1109263" y="339073"/>
              <a:ext cx="576485" cy="413842"/>
              <a:chOff x="6287275" y="3211700"/>
              <a:chExt cx="543900" cy="390450"/>
            </a:xfrm>
          </p:grpSpPr>
          <p:sp>
            <p:nvSpPr>
              <p:cNvPr id="868" name="Google Shape;868;p38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F456D5E-33E2-256F-9FEC-44DE5CDD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3624" y="2626594"/>
            <a:ext cx="2555859" cy="118443"/>
          </a:xfrm>
        </p:spPr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D73EB7A-FC15-2A7E-CD90-4B30B140B7BD}"/>
              </a:ext>
            </a:extLst>
          </p:cNvPr>
          <p:cNvGrpSpPr/>
          <p:nvPr/>
        </p:nvGrpSpPr>
        <p:grpSpPr>
          <a:xfrm>
            <a:off x="833455" y="3612725"/>
            <a:ext cx="3902354" cy="880400"/>
            <a:chOff x="711025" y="1845325"/>
            <a:chExt cx="3902354" cy="880400"/>
          </a:xfrm>
        </p:grpSpPr>
        <p:sp>
          <p:nvSpPr>
            <p:cNvPr id="6" name="Google Shape;795;p38">
              <a:extLst>
                <a:ext uri="{FF2B5EF4-FFF2-40B4-BE49-F238E27FC236}">
                  <a16:creationId xmlns:a16="http://schemas.microsoft.com/office/drawing/2014/main" id="{FBDA6090-09CC-5572-79D1-B0C9BD6102F7}"/>
                </a:ext>
              </a:extLst>
            </p:cNvPr>
            <p:cNvSpPr>
              <a:spLocks/>
            </p:cNvSpPr>
            <p:nvPr/>
          </p:nvSpPr>
          <p:spPr>
            <a:xfrm>
              <a:off x="711025" y="1845325"/>
              <a:ext cx="760000" cy="880400"/>
            </a:xfrm>
            <a:custGeom>
              <a:avLst/>
              <a:gdLst/>
              <a:ahLst/>
              <a:cxnLst/>
              <a:rect l="l" t="t" r="r" b="b"/>
              <a:pathLst>
                <a:path w="30400" h="35216" extrusionOk="0">
                  <a:moveTo>
                    <a:pt x="174" y="0"/>
                  </a:moveTo>
                  <a:lnTo>
                    <a:pt x="0" y="34693"/>
                  </a:lnTo>
                  <a:lnTo>
                    <a:pt x="17630" y="34506"/>
                  </a:lnTo>
                  <a:lnTo>
                    <a:pt x="30400" y="35216"/>
                  </a:lnTo>
                  <a:lnTo>
                    <a:pt x="29547" y="404"/>
                  </a:lnTo>
                  <a:lnTo>
                    <a:pt x="13521" y="1002"/>
                  </a:ln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Google Shape;848;p38">
              <a:extLst>
                <a:ext uri="{FF2B5EF4-FFF2-40B4-BE49-F238E27FC236}">
                  <a16:creationId xmlns:a16="http://schemas.microsoft.com/office/drawing/2014/main" id="{8D03D6D4-D70C-049F-3536-D8A69474BCFE}"/>
                </a:ext>
              </a:extLst>
            </p:cNvPr>
            <p:cNvSpPr txBox="1">
              <a:spLocks noGrp="1"/>
            </p:cNvSpPr>
            <p:nvPr>
              <p:ph type="title"/>
            </p:nvPr>
          </p:nvSpPr>
          <p:spPr>
            <a:xfrm>
              <a:off x="1513479" y="2114597"/>
              <a:ext cx="3099900" cy="3657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err="1"/>
                <a:t>Kết</a:t>
              </a:r>
              <a:r>
                <a:rPr lang="en-US"/>
                <a:t> </a:t>
              </a:r>
              <a:r>
                <a:rPr lang="en-US" err="1"/>
                <a:t>luận</a:t>
              </a:r>
              <a:endParaRPr lang="en-US"/>
            </a:p>
          </p:txBody>
        </p:sp>
        <p:sp>
          <p:nvSpPr>
            <p:cNvPr id="8" name="Google Shape;849;p38">
              <a:extLst>
                <a:ext uri="{FF2B5EF4-FFF2-40B4-BE49-F238E27FC236}">
                  <a16:creationId xmlns:a16="http://schemas.microsoft.com/office/drawing/2014/main" id="{2DC4414B-82DD-1460-3BB5-B3335540B1F3}"/>
                </a:ext>
              </a:extLst>
            </p:cNvPr>
            <p:cNvSpPr txBox="1">
              <a:spLocks noGrp="1"/>
            </p:cNvSpPr>
            <p:nvPr>
              <p:ph type="title" idx="2"/>
            </p:nvPr>
          </p:nvSpPr>
          <p:spPr>
            <a:xfrm>
              <a:off x="770925" y="2043125"/>
              <a:ext cx="640200" cy="484800"/>
            </a:xfrm>
            <a:prstGeom prst="rect">
              <a:avLst/>
            </a:prstGeom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05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39"/>
          <p:cNvSpPr/>
          <p:nvPr/>
        </p:nvSpPr>
        <p:spPr>
          <a:xfrm rot="10800000">
            <a:off x="1171551" y="1737518"/>
            <a:ext cx="1409800" cy="1558132"/>
          </a:xfrm>
          <a:custGeom>
            <a:avLst/>
            <a:gdLst/>
            <a:ahLst/>
            <a:cxnLst/>
            <a:rect l="l" t="t" r="r" b="b"/>
            <a:pathLst>
              <a:path w="30400" h="35216" extrusionOk="0">
                <a:moveTo>
                  <a:pt x="174" y="0"/>
                </a:moveTo>
                <a:lnTo>
                  <a:pt x="0" y="34693"/>
                </a:lnTo>
                <a:lnTo>
                  <a:pt x="17630" y="34506"/>
                </a:lnTo>
                <a:lnTo>
                  <a:pt x="30400" y="35216"/>
                </a:lnTo>
                <a:lnTo>
                  <a:pt x="29547" y="404"/>
                </a:lnTo>
                <a:lnTo>
                  <a:pt x="13521" y="1002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77" name="Google Shape;877;p39"/>
          <p:cNvSpPr/>
          <p:nvPr/>
        </p:nvSpPr>
        <p:spPr>
          <a:xfrm>
            <a:off x="5346745" y="1404850"/>
            <a:ext cx="2193998" cy="2215967"/>
          </a:xfrm>
          <a:custGeom>
            <a:avLst/>
            <a:gdLst/>
            <a:ahLst/>
            <a:cxnLst/>
            <a:rect l="l" t="t" r="r" b="b"/>
            <a:pathLst>
              <a:path w="19641" h="19839" extrusionOk="0">
                <a:moveTo>
                  <a:pt x="9385" y="2241"/>
                </a:moveTo>
                <a:lnTo>
                  <a:pt x="9385" y="3361"/>
                </a:lnTo>
                <a:cubicBezTo>
                  <a:pt x="6124" y="3585"/>
                  <a:pt x="3536" y="6199"/>
                  <a:pt x="3312" y="9484"/>
                </a:cubicBezTo>
                <a:lnTo>
                  <a:pt x="2191" y="9484"/>
                </a:lnTo>
                <a:cubicBezTo>
                  <a:pt x="2415" y="5576"/>
                  <a:pt x="5502" y="2465"/>
                  <a:pt x="9385" y="2241"/>
                </a:cubicBezTo>
                <a:close/>
                <a:moveTo>
                  <a:pt x="10256" y="2241"/>
                </a:moveTo>
                <a:cubicBezTo>
                  <a:pt x="14139" y="2465"/>
                  <a:pt x="17226" y="5601"/>
                  <a:pt x="17450" y="9484"/>
                </a:cubicBezTo>
                <a:lnTo>
                  <a:pt x="16330" y="9484"/>
                </a:lnTo>
                <a:cubicBezTo>
                  <a:pt x="16130" y="6199"/>
                  <a:pt x="13517" y="3585"/>
                  <a:pt x="10256" y="3336"/>
                </a:cubicBezTo>
                <a:lnTo>
                  <a:pt x="10256" y="2241"/>
                </a:lnTo>
                <a:close/>
                <a:moveTo>
                  <a:pt x="10256" y="4207"/>
                </a:moveTo>
                <a:cubicBezTo>
                  <a:pt x="13044" y="4456"/>
                  <a:pt x="15259" y="6672"/>
                  <a:pt x="15458" y="9484"/>
                </a:cubicBezTo>
                <a:lnTo>
                  <a:pt x="14388" y="9484"/>
                </a:lnTo>
                <a:lnTo>
                  <a:pt x="14388" y="10355"/>
                </a:lnTo>
                <a:lnTo>
                  <a:pt x="15458" y="10355"/>
                </a:lnTo>
                <a:cubicBezTo>
                  <a:pt x="15234" y="13143"/>
                  <a:pt x="13044" y="15359"/>
                  <a:pt x="10256" y="15607"/>
                </a:cubicBezTo>
                <a:lnTo>
                  <a:pt x="10256" y="14512"/>
                </a:lnTo>
                <a:lnTo>
                  <a:pt x="9385" y="14512"/>
                </a:lnTo>
                <a:lnTo>
                  <a:pt x="9385" y="15607"/>
                </a:lnTo>
                <a:cubicBezTo>
                  <a:pt x="6597" y="15383"/>
                  <a:pt x="4382" y="13143"/>
                  <a:pt x="4183" y="10355"/>
                </a:cubicBezTo>
                <a:lnTo>
                  <a:pt x="5253" y="10355"/>
                </a:lnTo>
                <a:lnTo>
                  <a:pt x="5253" y="9459"/>
                </a:lnTo>
                <a:lnTo>
                  <a:pt x="4183" y="9459"/>
                </a:lnTo>
                <a:cubicBezTo>
                  <a:pt x="4382" y="6672"/>
                  <a:pt x="6597" y="4431"/>
                  <a:pt x="9385" y="4207"/>
                </a:cubicBezTo>
                <a:lnTo>
                  <a:pt x="9385" y="5278"/>
                </a:lnTo>
                <a:lnTo>
                  <a:pt x="10256" y="5278"/>
                </a:lnTo>
                <a:lnTo>
                  <a:pt x="10256" y="4207"/>
                </a:lnTo>
                <a:close/>
                <a:moveTo>
                  <a:pt x="3312" y="10355"/>
                </a:moveTo>
                <a:cubicBezTo>
                  <a:pt x="3511" y="13641"/>
                  <a:pt x="6124" y="16255"/>
                  <a:pt x="9385" y="16504"/>
                </a:cubicBezTo>
                <a:lnTo>
                  <a:pt x="9385" y="17624"/>
                </a:lnTo>
                <a:cubicBezTo>
                  <a:pt x="5502" y="17375"/>
                  <a:pt x="2415" y="14238"/>
                  <a:pt x="2216" y="10355"/>
                </a:cubicBezTo>
                <a:close/>
                <a:moveTo>
                  <a:pt x="17450" y="10355"/>
                </a:moveTo>
                <a:cubicBezTo>
                  <a:pt x="17226" y="14238"/>
                  <a:pt x="14139" y="17375"/>
                  <a:pt x="10256" y="17624"/>
                </a:cubicBezTo>
                <a:lnTo>
                  <a:pt x="10256" y="16504"/>
                </a:lnTo>
                <a:cubicBezTo>
                  <a:pt x="13542" y="16255"/>
                  <a:pt x="16130" y="13641"/>
                  <a:pt x="16330" y="10355"/>
                </a:cubicBezTo>
                <a:close/>
                <a:moveTo>
                  <a:pt x="9385" y="1"/>
                </a:moveTo>
                <a:lnTo>
                  <a:pt x="9385" y="1345"/>
                </a:lnTo>
                <a:cubicBezTo>
                  <a:pt x="5029" y="1594"/>
                  <a:pt x="1544" y="5103"/>
                  <a:pt x="1345" y="9484"/>
                </a:cubicBezTo>
                <a:lnTo>
                  <a:pt x="1" y="9484"/>
                </a:lnTo>
                <a:lnTo>
                  <a:pt x="1" y="10355"/>
                </a:lnTo>
                <a:lnTo>
                  <a:pt x="1345" y="10355"/>
                </a:lnTo>
                <a:cubicBezTo>
                  <a:pt x="1544" y="14711"/>
                  <a:pt x="5029" y="18221"/>
                  <a:pt x="9385" y="18495"/>
                </a:cubicBezTo>
                <a:lnTo>
                  <a:pt x="9385" y="19839"/>
                </a:lnTo>
                <a:lnTo>
                  <a:pt x="10256" y="19839"/>
                </a:lnTo>
                <a:lnTo>
                  <a:pt x="10256" y="18495"/>
                </a:lnTo>
                <a:cubicBezTo>
                  <a:pt x="14612" y="18221"/>
                  <a:pt x="18097" y="14711"/>
                  <a:pt x="18296" y="10355"/>
                </a:cubicBezTo>
                <a:lnTo>
                  <a:pt x="19640" y="10355"/>
                </a:lnTo>
                <a:lnTo>
                  <a:pt x="19640" y="9484"/>
                </a:lnTo>
                <a:lnTo>
                  <a:pt x="18296" y="9484"/>
                </a:lnTo>
                <a:cubicBezTo>
                  <a:pt x="18097" y="5103"/>
                  <a:pt x="14612" y="1594"/>
                  <a:pt x="10256" y="1345"/>
                </a:cubicBezTo>
                <a:lnTo>
                  <a:pt x="102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9"/>
          <p:cNvSpPr txBox="1">
            <a:spLocks noGrp="1"/>
          </p:cNvSpPr>
          <p:nvPr>
            <p:ph type="title"/>
          </p:nvPr>
        </p:nvSpPr>
        <p:spPr>
          <a:xfrm>
            <a:off x="2596579" y="1653714"/>
            <a:ext cx="3494503" cy="15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Giới</a:t>
            </a:r>
            <a:r>
              <a:rPr lang="en-US"/>
              <a:t> </a:t>
            </a:r>
            <a:r>
              <a:rPr lang="en-US" err="1"/>
              <a:t>thiệu</a:t>
            </a:r>
            <a:r>
              <a:rPr lang="en-US"/>
              <a:t> </a:t>
            </a:r>
            <a:r>
              <a:rPr lang="en-US" err="1"/>
              <a:t>đề</a:t>
            </a:r>
            <a:r>
              <a:rPr lang="en-US"/>
              <a:t> </a:t>
            </a:r>
            <a:r>
              <a:rPr lang="en-US" err="1"/>
              <a:t>tài</a:t>
            </a:r>
            <a:endParaRPr/>
          </a:p>
        </p:txBody>
      </p:sp>
      <p:sp>
        <p:nvSpPr>
          <p:cNvPr id="879" name="Google Shape;879;p39"/>
          <p:cNvSpPr txBox="1">
            <a:spLocks noGrp="1"/>
          </p:cNvSpPr>
          <p:nvPr>
            <p:ph type="title" idx="2"/>
          </p:nvPr>
        </p:nvSpPr>
        <p:spPr>
          <a:xfrm>
            <a:off x="1230851" y="1859625"/>
            <a:ext cx="12912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1"/>
          </p:nvPr>
        </p:nvSpPr>
        <p:spPr>
          <a:xfrm>
            <a:off x="2594984" y="3195550"/>
            <a:ext cx="29430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1" name="Google Shape;881;p39"/>
          <p:cNvGrpSpPr/>
          <p:nvPr/>
        </p:nvGrpSpPr>
        <p:grpSpPr>
          <a:xfrm>
            <a:off x="5959506" y="1662100"/>
            <a:ext cx="2194005" cy="2062672"/>
            <a:chOff x="6985656" y="268254"/>
            <a:chExt cx="1553828" cy="1460816"/>
          </a:xfrm>
        </p:grpSpPr>
        <p:grpSp>
          <p:nvGrpSpPr>
            <p:cNvPr id="882" name="Google Shape;882;p39"/>
            <p:cNvGrpSpPr/>
            <p:nvPr/>
          </p:nvGrpSpPr>
          <p:grpSpPr>
            <a:xfrm>
              <a:off x="7022539" y="276156"/>
              <a:ext cx="1480040" cy="1445022"/>
              <a:chOff x="9608589" y="666681"/>
              <a:chExt cx="1480040" cy="1445022"/>
            </a:xfrm>
          </p:grpSpPr>
          <p:sp>
            <p:nvSpPr>
              <p:cNvPr id="883" name="Google Shape;883;p39"/>
              <p:cNvSpPr/>
              <p:nvPr/>
            </p:nvSpPr>
            <p:spPr>
              <a:xfrm>
                <a:off x="9943903" y="1129131"/>
                <a:ext cx="136141" cy="26442"/>
              </a:xfrm>
              <a:custGeom>
                <a:avLst/>
                <a:gdLst/>
                <a:ahLst/>
                <a:cxnLst/>
                <a:rect l="l" t="t" r="r" b="b"/>
                <a:pathLst>
                  <a:path w="3810" h="740" extrusionOk="0">
                    <a:moveTo>
                      <a:pt x="382" y="1"/>
                    </a:moveTo>
                    <a:cubicBezTo>
                      <a:pt x="272" y="1"/>
                      <a:pt x="162" y="3"/>
                      <a:pt x="51" y="7"/>
                    </a:cubicBezTo>
                    <a:cubicBezTo>
                      <a:pt x="26" y="7"/>
                      <a:pt x="1" y="32"/>
                      <a:pt x="1" y="57"/>
                    </a:cubicBezTo>
                    <a:cubicBezTo>
                      <a:pt x="1" y="82"/>
                      <a:pt x="1" y="107"/>
                      <a:pt x="26" y="132"/>
                    </a:cubicBezTo>
                    <a:cubicBezTo>
                      <a:pt x="573" y="231"/>
                      <a:pt x="1096" y="331"/>
                      <a:pt x="1619" y="430"/>
                    </a:cubicBezTo>
                    <a:lnTo>
                      <a:pt x="1942" y="480"/>
                    </a:lnTo>
                    <a:cubicBezTo>
                      <a:pt x="2515" y="580"/>
                      <a:pt x="3137" y="679"/>
                      <a:pt x="3735" y="729"/>
                    </a:cubicBezTo>
                    <a:cubicBezTo>
                      <a:pt x="3749" y="736"/>
                      <a:pt x="3762" y="739"/>
                      <a:pt x="3772" y="739"/>
                    </a:cubicBezTo>
                    <a:cubicBezTo>
                      <a:pt x="3797" y="739"/>
                      <a:pt x="3809" y="722"/>
                      <a:pt x="3809" y="704"/>
                    </a:cubicBezTo>
                    <a:cubicBezTo>
                      <a:pt x="3809" y="654"/>
                      <a:pt x="3809" y="629"/>
                      <a:pt x="3784" y="629"/>
                    </a:cubicBezTo>
                    <a:lnTo>
                      <a:pt x="3784" y="604"/>
                    </a:lnTo>
                    <a:cubicBezTo>
                      <a:pt x="3187" y="380"/>
                      <a:pt x="2590" y="231"/>
                      <a:pt x="1942" y="132"/>
                    </a:cubicBezTo>
                    <a:cubicBezTo>
                      <a:pt x="1427" y="49"/>
                      <a:pt x="911" y="1"/>
                      <a:pt x="3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9"/>
              <p:cNvSpPr/>
              <p:nvPr/>
            </p:nvSpPr>
            <p:spPr>
              <a:xfrm>
                <a:off x="9935899" y="1094685"/>
                <a:ext cx="169944" cy="23155"/>
              </a:xfrm>
              <a:custGeom>
                <a:avLst/>
                <a:gdLst/>
                <a:ahLst/>
                <a:cxnLst/>
                <a:rect l="l" t="t" r="r" b="b"/>
                <a:pathLst>
                  <a:path w="4756" h="648" extrusionOk="0">
                    <a:moveTo>
                      <a:pt x="1612" y="0"/>
                    </a:moveTo>
                    <a:cubicBezTo>
                      <a:pt x="1090" y="0"/>
                      <a:pt x="565" y="67"/>
                      <a:pt x="51" y="199"/>
                    </a:cubicBezTo>
                    <a:cubicBezTo>
                      <a:pt x="26" y="224"/>
                      <a:pt x="1" y="249"/>
                      <a:pt x="1" y="274"/>
                    </a:cubicBezTo>
                    <a:cubicBezTo>
                      <a:pt x="1" y="299"/>
                      <a:pt x="26" y="324"/>
                      <a:pt x="26" y="324"/>
                    </a:cubicBezTo>
                    <a:lnTo>
                      <a:pt x="75" y="324"/>
                    </a:lnTo>
                    <a:cubicBezTo>
                      <a:pt x="275" y="311"/>
                      <a:pt x="468" y="305"/>
                      <a:pt x="657" y="305"/>
                    </a:cubicBezTo>
                    <a:cubicBezTo>
                      <a:pt x="847" y="305"/>
                      <a:pt x="1034" y="311"/>
                      <a:pt x="1220" y="324"/>
                    </a:cubicBezTo>
                    <a:cubicBezTo>
                      <a:pt x="1569" y="324"/>
                      <a:pt x="1992" y="349"/>
                      <a:pt x="2365" y="374"/>
                    </a:cubicBezTo>
                    <a:cubicBezTo>
                      <a:pt x="2689" y="423"/>
                      <a:pt x="3038" y="448"/>
                      <a:pt x="3361" y="473"/>
                    </a:cubicBezTo>
                    <a:lnTo>
                      <a:pt x="4680" y="648"/>
                    </a:lnTo>
                    <a:cubicBezTo>
                      <a:pt x="4705" y="648"/>
                      <a:pt x="4730" y="623"/>
                      <a:pt x="4755" y="598"/>
                    </a:cubicBezTo>
                    <a:cubicBezTo>
                      <a:pt x="4755" y="573"/>
                      <a:pt x="4730" y="523"/>
                      <a:pt x="4705" y="523"/>
                    </a:cubicBezTo>
                    <a:cubicBezTo>
                      <a:pt x="3959" y="274"/>
                      <a:pt x="3187" y="100"/>
                      <a:pt x="2390" y="50"/>
                    </a:cubicBezTo>
                    <a:cubicBezTo>
                      <a:pt x="2133" y="17"/>
                      <a:pt x="1873" y="0"/>
                      <a:pt x="16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9"/>
              <p:cNvSpPr/>
              <p:nvPr/>
            </p:nvSpPr>
            <p:spPr>
              <a:xfrm>
                <a:off x="9773137" y="744828"/>
                <a:ext cx="382481" cy="349893"/>
              </a:xfrm>
              <a:custGeom>
                <a:avLst/>
                <a:gdLst/>
                <a:ahLst/>
                <a:cxnLst/>
                <a:rect l="l" t="t" r="r" b="b"/>
                <a:pathLst>
                  <a:path w="10704" h="9792" extrusionOk="0">
                    <a:moveTo>
                      <a:pt x="8133" y="1"/>
                    </a:moveTo>
                    <a:cubicBezTo>
                      <a:pt x="6697" y="1"/>
                      <a:pt x="3953" y="1367"/>
                      <a:pt x="1" y="9169"/>
                    </a:cubicBezTo>
                    <a:cubicBezTo>
                      <a:pt x="1" y="9194"/>
                      <a:pt x="1" y="9219"/>
                      <a:pt x="26" y="9244"/>
                    </a:cubicBezTo>
                    <a:cubicBezTo>
                      <a:pt x="51" y="9244"/>
                      <a:pt x="100" y="9244"/>
                      <a:pt x="100" y="9219"/>
                    </a:cubicBezTo>
                    <a:cubicBezTo>
                      <a:pt x="1220" y="7427"/>
                      <a:pt x="2415" y="5684"/>
                      <a:pt x="3710" y="4042"/>
                    </a:cubicBezTo>
                    <a:lnTo>
                      <a:pt x="3710" y="4042"/>
                    </a:lnTo>
                    <a:cubicBezTo>
                      <a:pt x="3112" y="5162"/>
                      <a:pt x="2565" y="6331"/>
                      <a:pt x="2067" y="7526"/>
                    </a:cubicBezTo>
                    <a:cubicBezTo>
                      <a:pt x="2067" y="7551"/>
                      <a:pt x="2067" y="7576"/>
                      <a:pt x="2092" y="7601"/>
                    </a:cubicBezTo>
                    <a:cubicBezTo>
                      <a:pt x="2104" y="7613"/>
                      <a:pt x="2110" y="7620"/>
                      <a:pt x="2116" y="7620"/>
                    </a:cubicBezTo>
                    <a:cubicBezTo>
                      <a:pt x="2123" y="7620"/>
                      <a:pt x="2129" y="7613"/>
                      <a:pt x="2141" y="7601"/>
                    </a:cubicBezTo>
                    <a:cubicBezTo>
                      <a:pt x="2154" y="7601"/>
                      <a:pt x="2526" y="7439"/>
                      <a:pt x="3275" y="7439"/>
                    </a:cubicBezTo>
                    <a:cubicBezTo>
                      <a:pt x="4053" y="7439"/>
                      <a:pt x="5236" y="7613"/>
                      <a:pt x="6846" y="8323"/>
                    </a:cubicBezTo>
                    <a:cubicBezTo>
                      <a:pt x="7767" y="8746"/>
                      <a:pt x="8663" y="9219"/>
                      <a:pt x="9534" y="9791"/>
                    </a:cubicBezTo>
                    <a:cubicBezTo>
                      <a:pt x="9559" y="9791"/>
                      <a:pt x="9584" y="9791"/>
                      <a:pt x="9609" y="9742"/>
                    </a:cubicBezTo>
                    <a:cubicBezTo>
                      <a:pt x="9609" y="9742"/>
                      <a:pt x="9758" y="9318"/>
                      <a:pt x="9907" y="8671"/>
                    </a:cubicBezTo>
                    <a:cubicBezTo>
                      <a:pt x="9932" y="8646"/>
                      <a:pt x="9907" y="8621"/>
                      <a:pt x="9907" y="8597"/>
                    </a:cubicBezTo>
                    <a:cubicBezTo>
                      <a:pt x="6796" y="6282"/>
                      <a:pt x="6373" y="4290"/>
                      <a:pt x="7020" y="3220"/>
                    </a:cubicBezTo>
                    <a:cubicBezTo>
                      <a:pt x="7337" y="2691"/>
                      <a:pt x="7904" y="2387"/>
                      <a:pt x="8499" y="2387"/>
                    </a:cubicBezTo>
                    <a:cubicBezTo>
                      <a:pt x="8745" y="2387"/>
                      <a:pt x="8996" y="2439"/>
                      <a:pt x="9235" y="2548"/>
                    </a:cubicBezTo>
                    <a:cubicBezTo>
                      <a:pt x="9808" y="2797"/>
                      <a:pt x="10256" y="3295"/>
                      <a:pt x="10455" y="3892"/>
                    </a:cubicBezTo>
                    <a:cubicBezTo>
                      <a:pt x="10455" y="3942"/>
                      <a:pt x="10480" y="3942"/>
                      <a:pt x="10530" y="3942"/>
                    </a:cubicBezTo>
                    <a:cubicBezTo>
                      <a:pt x="10555" y="3942"/>
                      <a:pt x="10579" y="3917"/>
                      <a:pt x="10579" y="3892"/>
                    </a:cubicBezTo>
                    <a:cubicBezTo>
                      <a:pt x="10579" y="3768"/>
                      <a:pt x="10704" y="905"/>
                      <a:pt x="8912" y="134"/>
                    </a:cubicBezTo>
                    <a:lnTo>
                      <a:pt x="8862" y="134"/>
                    </a:lnTo>
                    <a:cubicBezTo>
                      <a:pt x="8677" y="60"/>
                      <a:pt x="8434" y="1"/>
                      <a:pt x="81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9"/>
              <p:cNvSpPr/>
              <p:nvPr/>
            </p:nvSpPr>
            <p:spPr>
              <a:xfrm>
                <a:off x="10233872" y="926564"/>
                <a:ext cx="486355" cy="473348"/>
              </a:xfrm>
              <a:custGeom>
                <a:avLst/>
                <a:gdLst/>
                <a:ahLst/>
                <a:cxnLst/>
                <a:rect l="l" t="t" r="r" b="b"/>
                <a:pathLst>
                  <a:path w="13611" h="13247" extrusionOk="0">
                    <a:moveTo>
                      <a:pt x="50" y="1"/>
                    </a:moveTo>
                    <a:cubicBezTo>
                      <a:pt x="25" y="26"/>
                      <a:pt x="0" y="51"/>
                      <a:pt x="25" y="101"/>
                    </a:cubicBezTo>
                    <a:cubicBezTo>
                      <a:pt x="797" y="1470"/>
                      <a:pt x="1693" y="2789"/>
                      <a:pt x="2738" y="3984"/>
                    </a:cubicBezTo>
                    <a:cubicBezTo>
                      <a:pt x="3759" y="5178"/>
                      <a:pt x="4854" y="6348"/>
                      <a:pt x="6024" y="7418"/>
                    </a:cubicBezTo>
                    <a:cubicBezTo>
                      <a:pt x="7144" y="8489"/>
                      <a:pt x="8364" y="9509"/>
                      <a:pt x="9633" y="10505"/>
                    </a:cubicBezTo>
                    <a:cubicBezTo>
                      <a:pt x="10853" y="11476"/>
                      <a:pt x="12147" y="12397"/>
                      <a:pt x="13491" y="13243"/>
                    </a:cubicBezTo>
                    <a:cubicBezTo>
                      <a:pt x="13500" y="13246"/>
                      <a:pt x="13507" y="13247"/>
                      <a:pt x="13515" y="13247"/>
                    </a:cubicBezTo>
                    <a:cubicBezTo>
                      <a:pt x="13576" y="13247"/>
                      <a:pt x="13610" y="13166"/>
                      <a:pt x="13566" y="13143"/>
                    </a:cubicBezTo>
                    <a:lnTo>
                      <a:pt x="13118" y="12795"/>
                    </a:lnTo>
                    <a:cubicBezTo>
                      <a:pt x="12670" y="12422"/>
                      <a:pt x="12197" y="12023"/>
                      <a:pt x="11724" y="11650"/>
                    </a:cubicBezTo>
                    <a:cubicBezTo>
                      <a:pt x="11425" y="11401"/>
                      <a:pt x="11127" y="11152"/>
                      <a:pt x="10828" y="10903"/>
                    </a:cubicBezTo>
                    <a:cubicBezTo>
                      <a:pt x="10504" y="10629"/>
                      <a:pt x="10206" y="10380"/>
                      <a:pt x="9907" y="10132"/>
                    </a:cubicBezTo>
                    <a:cubicBezTo>
                      <a:pt x="9608" y="9883"/>
                      <a:pt x="9310" y="9634"/>
                      <a:pt x="9036" y="9360"/>
                    </a:cubicBezTo>
                    <a:lnTo>
                      <a:pt x="8862" y="9236"/>
                    </a:lnTo>
                    <a:cubicBezTo>
                      <a:pt x="8613" y="9011"/>
                      <a:pt x="8389" y="8812"/>
                      <a:pt x="8140" y="8613"/>
                    </a:cubicBezTo>
                    <a:cubicBezTo>
                      <a:pt x="8015" y="8489"/>
                      <a:pt x="7891" y="8364"/>
                      <a:pt x="7741" y="8265"/>
                    </a:cubicBezTo>
                    <a:lnTo>
                      <a:pt x="7269" y="7817"/>
                    </a:lnTo>
                    <a:lnTo>
                      <a:pt x="6397" y="6995"/>
                    </a:lnTo>
                    <a:cubicBezTo>
                      <a:pt x="6198" y="6846"/>
                      <a:pt x="6024" y="6647"/>
                      <a:pt x="5850" y="6473"/>
                    </a:cubicBezTo>
                    <a:lnTo>
                      <a:pt x="5526" y="6199"/>
                    </a:lnTo>
                    <a:lnTo>
                      <a:pt x="5103" y="5776"/>
                    </a:lnTo>
                    <a:lnTo>
                      <a:pt x="4705" y="5377"/>
                    </a:lnTo>
                    <a:lnTo>
                      <a:pt x="4406" y="5054"/>
                    </a:lnTo>
                    <a:cubicBezTo>
                      <a:pt x="4232" y="4880"/>
                      <a:pt x="4058" y="4705"/>
                      <a:pt x="3883" y="4531"/>
                    </a:cubicBezTo>
                    <a:lnTo>
                      <a:pt x="3062" y="3660"/>
                    </a:lnTo>
                    <a:cubicBezTo>
                      <a:pt x="2017" y="2515"/>
                      <a:pt x="1046" y="1295"/>
                      <a:pt x="125" y="26"/>
                    </a:cubicBezTo>
                    <a:cubicBezTo>
                      <a:pt x="125" y="26"/>
                      <a:pt x="125" y="1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9"/>
              <p:cNvSpPr/>
              <p:nvPr/>
            </p:nvSpPr>
            <p:spPr>
              <a:xfrm>
                <a:off x="9847854" y="1109264"/>
                <a:ext cx="88081" cy="123813"/>
              </a:xfrm>
              <a:custGeom>
                <a:avLst/>
                <a:gdLst/>
                <a:ahLst/>
                <a:cxnLst/>
                <a:rect l="l" t="t" r="r" b="b"/>
                <a:pathLst>
                  <a:path w="2465" h="3465" extrusionOk="0">
                    <a:moveTo>
                      <a:pt x="1265" y="632"/>
                    </a:moveTo>
                    <a:cubicBezTo>
                      <a:pt x="1276" y="632"/>
                      <a:pt x="1286" y="634"/>
                      <a:pt x="1295" y="638"/>
                    </a:cubicBezTo>
                    <a:cubicBezTo>
                      <a:pt x="1419" y="688"/>
                      <a:pt x="1419" y="1160"/>
                      <a:pt x="1146" y="1758"/>
                    </a:cubicBezTo>
                    <a:cubicBezTo>
                      <a:pt x="891" y="2336"/>
                      <a:pt x="594" y="2634"/>
                      <a:pt x="453" y="2634"/>
                    </a:cubicBezTo>
                    <a:cubicBezTo>
                      <a:pt x="443" y="2634"/>
                      <a:pt x="433" y="2633"/>
                      <a:pt x="424" y="2629"/>
                    </a:cubicBezTo>
                    <a:cubicBezTo>
                      <a:pt x="299" y="2554"/>
                      <a:pt x="299" y="2131"/>
                      <a:pt x="573" y="1509"/>
                    </a:cubicBezTo>
                    <a:cubicBezTo>
                      <a:pt x="827" y="931"/>
                      <a:pt x="1124" y="632"/>
                      <a:pt x="1265" y="632"/>
                    </a:cubicBezTo>
                    <a:close/>
                    <a:moveTo>
                      <a:pt x="1776" y="1"/>
                    </a:moveTo>
                    <a:cubicBezTo>
                      <a:pt x="1338" y="1"/>
                      <a:pt x="766" y="543"/>
                      <a:pt x="399" y="1384"/>
                    </a:cubicBezTo>
                    <a:cubicBezTo>
                      <a:pt x="1" y="2330"/>
                      <a:pt x="25" y="3251"/>
                      <a:pt x="474" y="3426"/>
                    </a:cubicBezTo>
                    <a:cubicBezTo>
                      <a:pt x="537" y="3452"/>
                      <a:pt x="604" y="3465"/>
                      <a:pt x="674" y="3465"/>
                    </a:cubicBezTo>
                    <a:cubicBezTo>
                      <a:pt x="1128" y="3465"/>
                      <a:pt x="1700" y="2926"/>
                      <a:pt x="2067" y="2106"/>
                    </a:cubicBezTo>
                    <a:cubicBezTo>
                      <a:pt x="2465" y="1136"/>
                      <a:pt x="2440" y="240"/>
                      <a:pt x="1967" y="40"/>
                    </a:cubicBezTo>
                    <a:cubicBezTo>
                      <a:pt x="1907" y="14"/>
                      <a:pt x="1843" y="1"/>
                      <a:pt x="1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9"/>
              <p:cNvSpPr/>
              <p:nvPr/>
            </p:nvSpPr>
            <p:spPr>
              <a:xfrm>
                <a:off x="9681519" y="1088468"/>
                <a:ext cx="89867" cy="392271"/>
              </a:xfrm>
              <a:custGeom>
                <a:avLst/>
                <a:gdLst/>
                <a:ahLst/>
                <a:cxnLst/>
                <a:rect l="l" t="t" r="r" b="b"/>
                <a:pathLst>
                  <a:path w="2515" h="10978" extrusionOk="0">
                    <a:moveTo>
                      <a:pt x="2465" y="0"/>
                    </a:moveTo>
                    <a:cubicBezTo>
                      <a:pt x="2440" y="0"/>
                      <a:pt x="2415" y="0"/>
                      <a:pt x="2391" y="50"/>
                    </a:cubicBezTo>
                    <a:cubicBezTo>
                      <a:pt x="1942" y="921"/>
                      <a:pt x="1519" y="1842"/>
                      <a:pt x="1171" y="2788"/>
                    </a:cubicBezTo>
                    <a:cubicBezTo>
                      <a:pt x="797" y="3709"/>
                      <a:pt x="499" y="4680"/>
                      <a:pt x="300" y="5675"/>
                    </a:cubicBezTo>
                    <a:cubicBezTo>
                      <a:pt x="51" y="6671"/>
                      <a:pt x="1" y="7691"/>
                      <a:pt x="150" y="8712"/>
                    </a:cubicBezTo>
                    <a:cubicBezTo>
                      <a:pt x="250" y="9210"/>
                      <a:pt x="474" y="9708"/>
                      <a:pt x="773" y="10131"/>
                    </a:cubicBezTo>
                    <a:cubicBezTo>
                      <a:pt x="1046" y="10429"/>
                      <a:pt x="1370" y="10703"/>
                      <a:pt x="1743" y="10853"/>
                    </a:cubicBezTo>
                    <a:cubicBezTo>
                      <a:pt x="1843" y="10902"/>
                      <a:pt x="1967" y="10927"/>
                      <a:pt x="2067" y="10977"/>
                    </a:cubicBezTo>
                    <a:cubicBezTo>
                      <a:pt x="2092" y="10977"/>
                      <a:pt x="2117" y="10977"/>
                      <a:pt x="2142" y="10927"/>
                    </a:cubicBezTo>
                    <a:cubicBezTo>
                      <a:pt x="2142" y="10902"/>
                      <a:pt x="2117" y="10853"/>
                      <a:pt x="2092" y="10853"/>
                    </a:cubicBezTo>
                    <a:cubicBezTo>
                      <a:pt x="1868" y="10753"/>
                      <a:pt x="1669" y="10629"/>
                      <a:pt x="1470" y="10504"/>
                    </a:cubicBezTo>
                    <a:cubicBezTo>
                      <a:pt x="1270" y="10355"/>
                      <a:pt x="1096" y="10181"/>
                      <a:pt x="972" y="9981"/>
                    </a:cubicBezTo>
                    <a:cubicBezTo>
                      <a:pt x="698" y="9583"/>
                      <a:pt x="524" y="9135"/>
                      <a:pt x="449" y="8662"/>
                    </a:cubicBezTo>
                    <a:cubicBezTo>
                      <a:pt x="325" y="7667"/>
                      <a:pt x="399" y="6696"/>
                      <a:pt x="623" y="5750"/>
                    </a:cubicBezTo>
                    <a:cubicBezTo>
                      <a:pt x="723" y="5302"/>
                      <a:pt x="847" y="4829"/>
                      <a:pt x="972" y="4306"/>
                    </a:cubicBezTo>
                    <a:cubicBezTo>
                      <a:pt x="1096" y="3883"/>
                      <a:pt x="1246" y="3485"/>
                      <a:pt x="1370" y="3087"/>
                    </a:cubicBezTo>
                    <a:lnTo>
                      <a:pt x="1445" y="2887"/>
                    </a:lnTo>
                    <a:cubicBezTo>
                      <a:pt x="1619" y="2340"/>
                      <a:pt x="1793" y="1892"/>
                      <a:pt x="1967" y="1494"/>
                    </a:cubicBezTo>
                    <a:cubicBezTo>
                      <a:pt x="2067" y="1170"/>
                      <a:pt x="2191" y="871"/>
                      <a:pt x="2316" y="573"/>
                    </a:cubicBezTo>
                    <a:cubicBezTo>
                      <a:pt x="2366" y="423"/>
                      <a:pt x="2440" y="274"/>
                      <a:pt x="2515" y="100"/>
                    </a:cubicBezTo>
                    <a:cubicBezTo>
                      <a:pt x="2515" y="50"/>
                      <a:pt x="2515" y="25"/>
                      <a:pt x="24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9"/>
              <p:cNvSpPr/>
              <p:nvPr/>
            </p:nvSpPr>
            <p:spPr>
              <a:xfrm>
                <a:off x="9870079" y="1175834"/>
                <a:ext cx="192169" cy="183915"/>
              </a:xfrm>
              <a:custGeom>
                <a:avLst/>
                <a:gdLst/>
                <a:ahLst/>
                <a:cxnLst/>
                <a:rect l="l" t="t" r="r" b="b"/>
                <a:pathLst>
                  <a:path w="5378" h="5147" extrusionOk="0">
                    <a:moveTo>
                      <a:pt x="1743" y="1"/>
                    </a:moveTo>
                    <a:cubicBezTo>
                      <a:pt x="1737" y="1"/>
                      <a:pt x="1731" y="7"/>
                      <a:pt x="1718" y="19"/>
                    </a:cubicBezTo>
                    <a:cubicBezTo>
                      <a:pt x="1693" y="19"/>
                      <a:pt x="1693" y="44"/>
                      <a:pt x="1693" y="44"/>
                    </a:cubicBezTo>
                    <a:cubicBezTo>
                      <a:pt x="1693" y="44"/>
                      <a:pt x="1221" y="1438"/>
                      <a:pt x="51" y="1687"/>
                    </a:cubicBezTo>
                    <a:cubicBezTo>
                      <a:pt x="26" y="1687"/>
                      <a:pt x="26" y="1687"/>
                      <a:pt x="1" y="1712"/>
                    </a:cubicBezTo>
                    <a:cubicBezTo>
                      <a:pt x="1" y="1737"/>
                      <a:pt x="1" y="1762"/>
                      <a:pt x="1" y="1762"/>
                    </a:cubicBezTo>
                    <a:cubicBezTo>
                      <a:pt x="26" y="1836"/>
                      <a:pt x="648" y="3131"/>
                      <a:pt x="3610" y="5147"/>
                    </a:cubicBezTo>
                    <a:lnTo>
                      <a:pt x="3635" y="5147"/>
                    </a:lnTo>
                    <a:cubicBezTo>
                      <a:pt x="3660" y="5147"/>
                      <a:pt x="3660" y="5147"/>
                      <a:pt x="3685" y="5122"/>
                    </a:cubicBezTo>
                    <a:cubicBezTo>
                      <a:pt x="3685" y="5122"/>
                      <a:pt x="4008" y="4599"/>
                      <a:pt x="4407" y="3803"/>
                    </a:cubicBezTo>
                    <a:cubicBezTo>
                      <a:pt x="4431" y="3778"/>
                      <a:pt x="4431" y="3753"/>
                      <a:pt x="4407" y="3728"/>
                    </a:cubicBezTo>
                    <a:lnTo>
                      <a:pt x="1743" y="1886"/>
                    </a:lnTo>
                    <a:cubicBezTo>
                      <a:pt x="1736" y="1883"/>
                      <a:pt x="1730" y="1881"/>
                      <a:pt x="1723" y="1881"/>
                    </a:cubicBezTo>
                    <a:cubicBezTo>
                      <a:pt x="1682" y="1881"/>
                      <a:pt x="1650" y="1943"/>
                      <a:pt x="1693" y="1986"/>
                    </a:cubicBezTo>
                    <a:lnTo>
                      <a:pt x="2689" y="2981"/>
                    </a:lnTo>
                    <a:lnTo>
                      <a:pt x="1146" y="1687"/>
                    </a:lnTo>
                    <a:cubicBezTo>
                      <a:pt x="1494" y="1339"/>
                      <a:pt x="1768" y="940"/>
                      <a:pt x="1942" y="467"/>
                    </a:cubicBezTo>
                    <a:lnTo>
                      <a:pt x="5278" y="1637"/>
                    </a:lnTo>
                    <a:cubicBezTo>
                      <a:pt x="5285" y="1645"/>
                      <a:pt x="5295" y="1648"/>
                      <a:pt x="5304" y="1648"/>
                    </a:cubicBezTo>
                    <a:cubicBezTo>
                      <a:pt x="5328" y="1648"/>
                      <a:pt x="5352" y="1630"/>
                      <a:pt x="5352" y="1612"/>
                    </a:cubicBezTo>
                    <a:cubicBezTo>
                      <a:pt x="5377" y="1587"/>
                      <a:pt x="5352" y="1538"/>
                      <a:pt x="5328" y="1538"/>
                    </a:cubicBezTo>
                    <a:lnTo>
                      <a:pt x="1768" y="19"/>
                    </a:lnTo>
                    <a:cubicBezTo>
                      <a:pt x="1756" y="7"/>
                      <a:pt x="1749" y="1"/>
                      <a:pt x="1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9"/>
              <p:cNvSpPr/>
              <p:nvPr/>
            </p:nvSpPr>
            <p:spPr>
              <a:xfrm>
                <a:off x="9608589" y="666681"/>
                <a:ext cx="583512" cy="1006156"/>
              </a:xfrm>
              <a:custGeom>
                <a:avLst/>
                <a:gdLst/>
                <a:ahLst/>
                <a:cxnLst/>
                <a:rect l="l" t="t" r="r" b="b"/>
                <a:pathLst>
                  <a:path w="16330" h="28158" extrusionOk="0">
                    <a:moveTo>
                      <a:pt x="13074" y="609"/>
                    </a:moveTo>
                    <a:cubicBezTo>
                      <a:pt x="13365" y="609"/>
                      <a:pt x="13658" y="658"/>
                      <a:pt x="13940" y="752"/>
                    </a:cubicBezTo>
                    <a:lnTo>
                      <a:pt x="13965" y="703"/>
                    </a:lnTo>
                    <a:lnTo>
                      <a:pt x="13965" y="777"/>
                    </a:lnTo>
                    <a:cubicBezTo>
                      <a:pt x="14512" y="1051"/>
                      <a:pt x="14936" y="1549"/>
                      <a:pt x="15160" y="2146"/>
                    </a:cubicBezTo>
                    <a:cubicBezTo>
                      <a:pt x="15384" y="2769"/>
                      <a:pt x="15533" y="3441"/>
                      <a:pt x="15558" y="4088"/>
                    </a:cubicBezTo>
                    <a:cubicBezTo>
                      <a:pt x="15633" y="5482"/>
                      <a:pt x="15558" y="6851"/>
                      <a:pt x="15309" y="8195"/>
                    </a:cubicBezTo>
                    <a:cubicBezTo>
                      <a:pt x="14811" y="10933"/>
                      <a:pt x="13965" y="13596"/>
                      <a:pt x="12820" y="16135"/>
                    </a:cubicBezTo>
                    <a:cubicBezTo>
                      <a:pt x="11749" y="18674"/>
                      <a:pt x="10331" y="21088"/>
                      <a:pt x="8663" y="23304"/>
                    </a:cubicBezTo>
                    <a:cubicBezTo>
                      <a:pt x="7842" y="24399"/>
                      <a:pt x="6896" y="25419"/>
                      <a:pt x="5825" y="26291"/>
                    </a:cubicBezTo>
                    <a:cubicBezTo>
                      <a:pt x="5303" y="26689"/>
                      <a:pt x="4730" y="27037"/>
                      <a:pt x="4108" y="27286"/>
                    </a:cubicBezTo>
                    <a:cubicBezTo>
                      <a:pt x="3776" y="27425"/>
                      <a:pt x="3429" y="27494"/>
                      <a:pt x="3083" y="27494"/>
                    </a:cubicBezTo>
                    <a:cubicBezTo>
                      <a:pt x="2807" y="27494"/>
                      <a:pt x="2531" y="27449"/>
                      <a:pt x="2266" y="27361"/>
                    </a:cubicBezTo>
                    <a:cubicBezTo>
                      <a:pt x="1718" y="27062"/>
                      <a:pt x="1295" y="26564"/>
                      <a:pt x="1071" y="25992"/>
                    </a:cubicBezTo>
                    <a:cubicBezTo>
                      <a:pt x="822" y="25370"/>
                      <a:pt x="673" y="24698"/>
                      <a:pt x="623" y="24026"/>
                    </a:cubicBezTo>
                    <a:cubicBezTo>
                      <a:pt x="524" y="22657"/>
                      <a:pt x="573" y="21263"/>
                      <a:pt x="822" y="19894"/>
                    </a:cubicBezTo>
                    <a:cubicBezTo>
                      <a:pt x="1818" y="14393"/>
                      <a:pt x="4108" y="9191"/>
                      <a:pt x="7468" y="4735"/>
                    </a:cubicBezTo>
                    <a:cubicBezTo>
                      <a:pt x="8315" y="3640"/>
                      <a:pt x="9285" y="2644"/>
                      <a:pt x="10380" y="1798"/>
                    </a:cubicBezTo>
                    <a:cubicBezTo>
                      <a:pt x="10903" y="1375"/>
                      <a:pt x="11501" y="1051"/>
                      <a:pt x="12123" y="802"/>
                    </a:cubicBezTo>
                    <a:cubicBezTo>
                      <a:pt x="12425" y="671"/>
                      <a:pt x="12748" y="609"/>
                      <a:pt x="13074" y="609"/>
                    </a:cubicBezTo>
                    <a:close/>
                    <a:moveTo>
                      <a:pt x="13204" y="1"/>
                    </a:moveTo>
                    <a:cubicBezTo>
                      <a:pt x="13151" y="1"/>
                      <a:pt x="13097" y="2"/>
                      <a:pt x="13044" y="6"/>
                    </a:cubicBezTo>
                    <a:cubicBezTo>
                      <a:pt x="12646" y="31"/>
                      <a:pt x="12272" y="105"/>
                      <a:pt x="11924" y="255"/>
                    </a:cubicBezTo>
                    <a:cubicBezTo>
                      <a:pt x="11252" y="528"/>
                      <a:pt x="10629" y="902"/>
                      <a:pt x="10057" y="1350"/>
                    </a:cubicBezTo>
                    <a:cubicBezTo>
                      <a:pt x="8962" y="2271"/>
                      <a:pt x="7966" y="3291"/>
                      <a:pt x="7120" y="4436"/>
                    </a:cubicBezTo>
                    <a:cubicBezTo>
                      <a:pt x="3735" y="8991"/>
                      <a:pt x="1445" y="14268"/>
                      <a:pt x="349" y="19819"/>
                    </a:cubicBezTo>
                    <a:cubicBezTo>
                      <a:pt x="100" y="21238"/>
                      <a:pt x="1" y="22657"/>
                      <a:pt x="100" y="24075"/>
                    </a:cubicBezTo>
                    <a:cubicBezTo>
                      <a:pt x="125" y="24797"/>
                      <a:pt x="300" y="25519"/>
                      <a:pt x="548" y="26216"/>
                    </a:cubicBezTo>
                    <a:cubicBezTo>
                      <a:pt x="698" y="26564"/>
                      <a:pt x="872" y="26888"/>
                      <a:pt x="1121" y="27187"/>
                    </a:cubicBezTo>
                    <a:cubicBezTo>
                      <a:pt x="1370" y="27510"/>
                      <a:pt x="1693" y="27759"/>
                      <a:pt x="2042" y="27933"/>
                    </a:cubicBezTo>
                    <a:cubicBezTo>
                      <a:pt x="2415" y="28083"/>
                      <a:pt x="2814" y="28158"/>
                      <a:pt x="3212" y="28158"/>
                    </a:cubicBezTo>
                    <a:cubicBezTo>
                      <a:pt x="3585" y="28133"/>
                      <a:pt x="3959" y="28058"/>
                      <a:pt x="4332" y="27909"/>
                    </a:cubicBezTo>
                    <a:cubicBezTo>
                      <a:pt x="5004" y="27660"/>
                      <a:pt x="5651" y="27286"/>
                      <a:pt x="6249" y="26838"/>
                    </a:cubicBezTo>
                    <a:cubicBezTo>
                      <a:pt x="7369" y="25942"/>
                      <a:pt x="8364" y="24922"/>
                      <a:pt x="9235" y="23777"/>
                    </a:cubicBezTo>
                    <a:cubicBezTo>
                      <a:pt x="12695" y="19222"/>
                      <a:pt x="15010" y="13945"/>
                      <a:pt x="16031" y="8344"/>
                    </a:cubicBezTo>
                    <a:lnTo>
                      <a:pt x="16006" y="8319"/>
                    </a:lnTo>
                    <a:cubicBezTo>
                      <a:pt x="16255" y="6901"/>
                      <a:pt x="16329" y="5457"/>
                      <a:pt x="16230" y="4038"/>
                    </a:cubicBezTo>
                    <a:cubicBezTo>
                      <a:pt x="16180" y="3316"/>
                      <a:pt x="16006" y="2594"/>
                      <a:pt x="15732" y="1897"/>
                    </a:cubicBezTo>
                    <a:cubicBezTo>
                      <a:pt x="15583" y="1549"/>
                      <a:pt x="15384" y="1225"/>
                      <a:pt x="15135" y="927"/>
                    </a:cubicBezTo>
                    <a:cubicBezTo>
                      <a:pt x="14670" y="323"/>
                      <a:pt x="13946" y="1"/>
                      <a:pt x="1320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9"/>
              <p:cNvSpPr/>
              <p:nvPr/>
            </p:nvSpPr>
            <p:spPr>
              <a:xfrm>
                <a:off x="9921677" y="907911"/>
                <a:ext cx="290863" cy="667090"/>
              </a:xfrm>
              <a:custGeom>
                <a:avLst/>
                <a:gdLst/>
                <a:ahLst/>
                <a:cxnLst/>
                <a:rect l="l" t="t" r="r" b="b"/>
                <a:pathLst>
                  <a:path w="8140" h="18669" extrusionOk="0">
                    <a:moveTo>
                      <a:pt x="8090" y="0"/>
                    </a:moveTo>
                    <a:cubicBezTo>
                      <a:pt x="8040" y="0"/>
                      <a:pt x="8015" y="25"/>
                      <a:pt x="8015" y="50"/>
                    </a:cubicBezTo>
                    <a:lnTo>
                      <a:pt x="7941" y="448"/>
                    </a:lnTo>
                    <a:cubicBezTo>
                      <a:pt x="7791" y="1145"/>
                      <a:pt x="7667" y="1867"/>
                      <a:pt x="7493" y="2564"/>
                    </a:cubicBezTo>
                    <a:cubicBezTo>
                      <a:pt x="7319" y="3435"/>
                      <a:pt x="7070" y="4306"/>
                      <a:pt x="6871" y="5053"/>
                    </a:cubicBezTo>
                    <a:cubicBezTo>
                      <a:pt x="6422" y="6696"/>
                      <a:pt x="5875" y="8289"/>
                      <a:pt x="5228" y="9857"/>
                    </a:cubicBezTo>
                    <a:cubicBezTo>
                      <a:pt x="4581" y="11425"/>
                      <a:pt x="3809" y="12944"/>
                      <a:pt x="2963" y="14412"/>
                    </a:cubicBezTo>
                    <a:cubicBezTo>
                      <a:pt x="2091" y="15856"/>
                      <a:pt x="1096" y="17250"/>
                      <a:pt x="25" y="18569"/>
                    </a:cubicBezTo>
                    <a:cubicBezTo>
                      <a:pt x="1" y="18594"/>
                      <a:pt x="1" y="18644"/>
                      <a:pt x="25" y="18668"/>
                    </a:cubicBezTo>
                    <a:lnTo>
                      <a:pt x="50" y="18668"/>
                    </a:lnTo>
                    <a:cubicBezTo>
                      <a:pt x="75" y="18668"/>
                      <a:pt x="100" y="18668"/>
                      <a:pt x="100" y="18644"/>
                    </a:cubicBezTo>
                    <a:cubicBezTo>
                      <a:pt x="1320" y="17424"/>
                      <a:pt x="2415" y="16080"/>
                      <a:pt x="3361" y="14636"/>
                    </a:cubicBezTo>
                    <a:cubicBezTo>
                      <a:pt x="4282" y="13192"/>
                      <a:pt x="5078" y="11649"/>
                      <a:pt x="5726" y="10056"/>
                    </a:cubicBezTo>
                    <a:cubicBezTo>
                      <a:pt x="6398" y="8463"/>
                      <a:pt x="6920" y="6820"/>
                      <a:pt x="7319" y="5153"/>
                    </a:cubicBezTo>
                    <a:cubicBezTo>
                      <a:pt x="7717" y="3485"/>
                      <a:pt x="7991" y="1767"/>
                      <a:pt x="8140" y="75"/>
                    </a:cubicBezTo>
                    <a:cubicBezTo>
                      <a:pt x="8140" y="50"/>
                      <a:pt x="8115" y="25"/>
                      <a:pt x="80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9"/>
              <p:cNvSpPr/>
              <p:nvPr/>
            </p:nvSpPr>
            <p:spPr>
              <a:xfrm>
                <a:off x="9637961" y="723103"/>
                <a:ext cx="453338" cy="900352"/>
              </a:xfrm>
              <a:custGeom>
                <a:avLst/>
                <a:gdLst/>
                <a:ahLst/>
                <a:cxnLst/>
                <a:rect l="l" t="t" r="r" b="b"/>
                <a:pathLst>
                  <a:path w="12687" h="25197" extrusionOk="0">
                    <a:moveTo>
                      <a:pt x="11899" y="1"/>
                    </a:moveTo>
                    <a:cubicBezTo>
                      <a:pt x="11817" y="1"/>
                      <a:pt x="11733" y="7"/>
                      <a:pt x="11649" y="20"/>
                    </a:cubicBezTo>
                    <a:cubicBezTo>
                      <a:pt x="11326" y="45"/>
                      <a:pt x="11002" y="144"/>
                      <a:pt x="10703" y="269"/>
                    </a:cubicBezTo>
                    <a:cubicBezTo>
                      <a:pt x="10131" y="518"/>
                      <a:pt x="9583" y="866"/>
                      <a:pt x="9086" y="1289"/>
                    </a:cubicBezTo>
                    <a:cubicBezTo>
                      <a:pt x="8115" y="2111"/>
                      <a:pt x="7219" y="3056"/>
                      <a:pt x="6472" y="4077"/>
                    </a:cubicBezTo>
                    <a:cubicBezTo>
                      <a:pt x="3460" y="8234"/>
                      <a:pt x="1369" y="12988"/>
                      <a:pt x="349" y="18016"/>
                    </a:cubicBezTo>
                    <a:cubicBezTo>
                      <a:pt x="100" y="19285"/>
                      <a:pt x="0" y="20555"/>
                      <a:pt x="50" y="21849"/>
                    </a:cubicBezTo>
                    <a:cubicBezTo>
                      <a:pt x="75" y="22496"/>
                      <a:pt x="199" y="23119"/>
                      <a:pt x="399" y="23741"/>
                    </a:cubicBezTo>
                    <a:cubicBezTo>
                      <a:pt x="498" y="24040"/>
                      <a:pt x="647" y="24338"/>
                      <a:pt x="847" y="24612"/>
                    </a:cubicBezTo>
                    <a:cubicBezTo>
                      <a:pt x="1046" y="24861"/>
                      <a:pt x="1295" y="25060"/>
                      <a:pt x="1593" y="25185"/>
                    </a:cubicBezTo>
                    <a:lnTo>
                      <a:pt x="1618" y="25185"/>
                    </a:lnTo>
                    <a:cubicBezTo>
                      <a:pt x="1630" y="25193"/>
                      <a:pt x="1642" y="25196"/>
                      <a:pt x="1653" y="25196"/>
                    </a:cubicBezTo>
                    <a:cubicBezTo>
                      <a:pt x="1706" y="25196"/>
                      <a:pt x="1730" y="25106"/>
                      <a:pt x="1668" y="25085"/>
                    </a:cubicBezTo>
                    <a:lnTo>
                      <a:pt x="1668" y="25085"/>
                    </a:lnTo>
                    <a:lnTo>
                      <a:pt x="1668" y="25110"/>
                    </a:lnTo>
                    <a:cubicBezTo>
                      <a:pt x="1394" y="24961"/>
                      <a:pt x="1145" y="24761"/>
                      <a:pt x="971" y="24513"/>
                    </a:cubicBezTo>
                    <a:cubicBezTo>
                      <a:pt x="797" y="24264"/>
                      <a:pt x="672" y="23990"/>
                      <a:pt x="573" y="23691"/>
                    </a:cubicBezTo>
                    <a:cubicBezTo>
                      <a:pt x="399" y="23069"/>
                      <a:pt x="299" y="22447"/>
                      <a:pt x="274" y="21824"/>
                    </a:cubicBezTo>
                    <a:cubicBezTo>
                      <a:pt x="249" y="20555"/>
                      <a:pt x="374" y="19285"/>
                      <a:pt x="623" y="18066"/>
                    </a:cubicBezTo>
                    <a:cubicBezTo>
                      <a:pt x="1693" y="13088"/>
                      <a:pt x="3759" y="8408"/>
                      <a:pt x="6696" y="4251"/>
                    </a:cubicBezTo>
                    <a:cubicBezTo>
                      <a:pt x="7418" y="3231"/>
                      <a:pt x="8264" y="2285"/>
                      <a:pt x="9210" y="1463"/>
                    </a:cubicBezTo>
                    <a:cubicBezTo>
                      <a:pt x="9683" y="1040"/>
                      <a:pt x="10206" y="692"/>
                      <a:pt x="10778" y="418"/>
                    </a:cubicBezTo>
                    <a:cubicBezTo>
                      <a:pt x="11052" y="294"/>
                      <a:pt x="11351" y="194"/>
                      <a:pt x="11649" y="169"/>
                    </a:cubicBezTo>
                    <a:cubicBezTo>
                      <a:pt x="11752" y="153"/>
                      <a:pt x="11852" y="145"/>
                      <a:pt x="11950" y="145"/>
                    </a:cubicBezTo>
                    <a:cubicBezTo>
                      <a:pt x="12162" y="145"/>
                      <a:pt x="12366" y="184"/>
                      <a:pt x="12570" y="269"/>
                    </a:cubicBezTo>
                    <a:cubicBezTo>
                      <a:pt x="12578" y="271"/>
                      <a:pt x="12586" y="273"/>
                      <a:pt x="12594" y="273"/>
                    </a:cubicBezTo>
                    <a:cubicBezTo>
                      <a:pt x="12654" y="273"/>
                      <a:pt x="12687" y="189"/>
                      <a:pt x="12620" y="144"/>
                    </a:cubicBezTo>
                    <a:lnTo>
                      <a:pt x="12570" y="144"/>
                    </a:lnTo>
                    <a:cubicBezTo>
                      <a:pt x="12367" y="52"/>
                      <a:pt x="12137" y="1"/>
                      <a:pt x="118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9"/>
              <p:cNvSpPr/>
              <p:nvPr/>
            </p:nvSpPr>
            <p:spPr>
              <a:xfrm>
                <a:off x="10859119" y="1439397"/>
                <a:ext cx="217968" cy="100408"/>
              </a:xfrm>
              <a:custGeom>
                <a:avLst/>
                <a:gdLst/>
                <a:ahLst/>
                <a:cxnLst/>
                <a:rect l="l" t="t" r="r" b="b"/>
                <a:pathLst>
                  <a:path w="6100" h="2810" extrusionOk="0">
                    <a:moveTo>
                      <a:pt x="74" y="1"/>
                    </a:moveTo>
                    <a:cubicBezTo>
                      <a:pt x="51" y="1"/>
                      <a:pt x="26" y="18"/>
                      <a:pt x="26" y="36"/>
                    </a:cubicBezTo>
                    <a:cubicBezTo>
                      <a:pt x="1" y="61"/>
                      <a:pt x="26" y="111"/>
                      <a:pt x="51" y="111"/>
                    </a:cubicBezTo>
                    <a:cubicBezTo>
                      <a:pt x="548" y="409"/>
                      <a:pt x="1071" y="658"/>
                      <a:pt x="1519" y="857"/>
                    </a:cubicBezTo>
                    <a:cubicBezTo>
                      <a:pt x="1992" y="1106"/>
                      <a:pt x="2490" y="1330"/>
                      <a:pt x="2988" y="1554"/>
                    </a:cubicBezTo>
                    <a:lnTo>
                      <a:pt x="3486" y="1778"/>
                    </a:lnTo>
                    <a:cubicBezTo>
                      <a:pt x="3884" y="1953"/>
                      <a:pt x="4183" y="2102"/>
                      <a:pt x="4481" y="2201"/>
                    </a:cubicBezTo>
                    <a:lnTo>
                      <a:pt x="5253" y="2525"/>
                    </a:lnTo>
                    <a:lnTo>
                      <a:pt x="5502" y="2625"/>
                    </a:lnTo>
                    <a:cubicBezTo>
                      <a:pt x="5676" y="2674"/>
                      <a:pt x="5850" y="2749"/>
                      <a:pt x="6024" y="2799"/>
                    </a:cubicBezTo>
                    <a:cubicBezTo>
                      <a:pt x="6032" y="2806"/>
                      <a:pt x="6039" y="2809"/>
                      <a:pt x="6046" y="2809"/>
                    </a:cubicBezTo>
                    <a:cubicBezTo>
                      <a:pt x="6064" y="2809"/>
                      <a:pt x="6082" y="2792"/>
                      <a:pt x="6099" y="2774"/>
                    </a:cubicBezTo>
                    <a:cubicBezTo>
                      <a:pt x="6099" y="2749"/>
                      <a:pt x="6099" y="2699"/>
                      <a:pt x="6074" y="2699"/>
                    </a:cubicBezTo>
                    <a:cubicBezTo>
                      <a:pt x="5925" y="2600"/>
                      <a:pt x="5751" y="2525"/>
                      <a:pt x="5601" y="2450"/>
                    </a:cubicBezTo>
                    <a:lnTo>
                      <a:pt x="5327" y="2301"/>
                    </a:lnTo>
                    <a:lnTo>
                      <a:pt x="4606" y="1928"/>
                    </a:lnTo>
                    <a:cubicBezTo>
                      <a:pt x="4108" y="1679"/>
                      <a:pt x="3585" y="1455"/>
                      <a:pt x="3137" y="1256"/>
                    </a:cubicBezTo>
                    <a:lnTo>
                      <a:pt x="2639" y="1032"/>
                    </a:lnTo>
                    <a:cubicBezTo>
                      <a:pt x="2241" y="857"/>
                      <a:pt x="1917" y="733"/>
                      <a:pt x="1619" y="608"/>
                    </a:cubicBezTo>
                    <a:cubicBezTo>
                      <a:pt x="1171" y="409"/>
                      <a:pt x="648" y="185"/>
                      <a:pt x="100" y="11"/>
                    </a:cubicBezTo>
                    <a:cubicBezTo>
                      <a:pt x="93" y="4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9"/>
              <p:cNvSpPr/>
              <p:nvPr/>
            </p:nvSpPr>
            <p:spPr>
              <a:xfrm>
                <a:off x="10846220" y="1417135"/>
                <a:ext cx="219290" cy="100051"/>
              </a:xfrm>
              <a:custGeom>
                <a:avLst/>
                <a:gdLst/>
                <a:ahLst/>
                <a:cxnLst/>
                <a:rect l="l" t="t" r="r" b="b"/>
                <a:pathLst>
                  <a:path w="6137" h="2800" extrusionOk="0">
                    <a:moveTo>
                      <a:pt x="79" y="0"/>
                    </a:moveTo>
                    <a:cubicBezTo>
                      <a:pt x="25" y="0"/>
                      <a:pt x="1" y="91"/>
                      <a:pt x="63" y="111"/>
                    </a:cubicBezTo>
                    <a:cubicBezTo>
                      <a:pt x="561" y="385"/>
                      <a:pt x="1084" y="659"/>
                      <a:pt x="1532" y="858"/>
                    </a:cubicBezTo>
                    <a:cubicBezTo>
                      <a:pt x="2030" y="1107"/>
                      <a:pt x="2527" y="1331"/>
                      <a:pt x="3000" y="1555"/>
                    </a:cubicBezTo>
                    <a:lnTo>
                      <a:pt x="3498" y="1779"/>
                    </a:lnTo>
                    <a:cubicBezTo>
                      <a:pt x="3896" y="1953"/>
                      <a:pt x="4220" y="2078"/>
                      <a:pt x="4519" y="2202"/>
                    </a:cubicBezTo>
                    <a:lnTo>
                      <a:pt x="5265" y="2526"/>
                    </a:lnTo>
                    <a:lnTo>
                      <a:pt x="5539" y="2625"/>
                    </a:lnTo>
                    <a:cubicBezTo>
                      <a:pt x="5688" y="2675"/>
                      <a:pt x="5863" y="2750"/>
                      <a:pt x="6037" y="2800"/>
                    </a:cubicBezTo>
                    <a:cubicBezTo>
                      <a:pt x="6062" y="2800"/>
                      <a:pt x="6112" y="2800"/>
                      <a:pt x="6112" y="2775"/>
                    </a:cubicBezTo>
                    <a:cubicBezTo>
                      <a:pt x="6137" y="2725"/>
                      <a:pt x="6112" y="2700"/>
                      <a:pt x="6087" y="2675"/>
                    </a:cubicBezTo>
                    <a:cubicBezTo>
                      <a:pt x="5937" y="2600"/>
                      <a:pt x="5788" y="2526"/>
                      <a:pt x="5614" y="2426"/>
                    </a:cubicBezTo>
                    <a:lnTo>
                      <a:pt x="5365" y="2302"/>
                    </a:lnTo>
                    <a:lnTo>
                      <a:pt x="4618" y="1928"/>
                    </a:lnTo>
                    <a:cubicBezTo>
                      <a:pt x="4120" y="1679"/>
                      <a:pt x="3598" y="1455"/>
                      <a:pt x="3150" y="1231"/>
                    </a:cubicBezTo>
                    <a:lnTo>
                      <a:pt x="2677" y="1032"/>
                    </a:lnTo>
                    <a:cubicBezTo>
                      <a:pt x="2254" y="858"/>
                      <a:pt x="1955" y="709"/>
                      <a:pt x="1656" y="609"/>
                    </a:cubicBezTo>
                    <a:cubicBezTo>
                      <a:pt x="1183" y="410"/>
                      <a:pt x="660" y="186"/>
                      <a:pt x="113" y="12"/>
                    </a:cubicBezTo>
                    <a:cubicBezTo>
                      <a:pt x="101" y="4"/>
                      <a:pt x="89" y="0"/>
                      <a:pt x="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9"/>
              <p:cNvSpPr/>
              <p:nvPr/>
            </p:nvSpPr>
            <p:spPr>
              <a:xfrm>
                <a:off x="10179594" y="966263"/>
                <a:ext cx="48096" cy="273782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7662" extrusionOk="0">
                    <a:moveTo>
                      <a:pt x="1271" y="0"/>
                    </a:moveTo>
                    <a:cubicBezTo>
                      <a:pt x="1247" y="0"/>
                      <a:pt x="1221" y="23"/>
                      <a:pt x="1221" y="60"/>
                    </a:cubicBezTo>
                    <a:lnTo>
                      <a:pt x="997" y="1952"/>
                    </a:lnTo>
                    <a:cubicBezTo>
                      <a:pt x="972" y="2126"/>
                      <a:pt x="947" y="2300"/>
                      <a:pt x="922" y="2474"/>
                    </a:cubicBezTo>
                    <a:cubicBezTo>
                      <a:pt x="872" y="2922"/>
                      <a:pt x="822" y="3395"/>
                      <a:pt x="748" y="3843"/>
                    </a:cubicBezTo>
                    <a:cubicBezTo>
                      <a:pt x="648" y="4441"/>
                      <a:pt x="549" y="5063"/>
                      <a:pt x="424" y="5710"/>
                    </a:cubicBezTo>
                    <a:cubicBezTo>
                      <a:pt x="374" y="5959"/>
                      <a:pt x="325" y="6307"/>
                      <a:pt x="250" y="6656"/>
                    </a:cubicBezTo>
                    <a:cubicBezTo>
                      <a:pt x="175" y="6930"/>
                      <a:pt x="101" y="7228"/>
                      <a:pt x="1" y="7577"/>
                    </a:cubicBezTo>
                    <a:cubicBezTo>
                      <a:pt x="1" y="7602"/>
                      <a:pt x="26" y="7652"/>
                      <a:pt x="51" y="7652"/>
                    </a:cubicBezTo>
                    <a:cubicBezTo>
                      <a:pt x="58" y="7659"/>
                      <a:pt x="65" y="7662"/>
                      <a:pt x="73" y="7662"/>
                    </a:cubicBezTo>
                    <a:cubicBezTo>
                      <a:pt x="90" y="7662"/>
                      <a:pt x="108" y="7644"/>
                      <a:pt x="125" y="7627"/>
                    </a:cubicBezTo>
                    <a:cubicBezTo>
                      <a:pt x="374" y="7029"/>
                      <a:pt x="573" y="6407"/>
                      <a:pt x="723" y="5785"/>
                    </a:cubicBezTo>
                    <a:cubicBezTo>
                      <a:pt x="847" y="5237"/>
                      <a:pt x="972" y="4665"/>
                      <a:pt x="1096" y="3893"/>
                    </a:cubicBezTo>
                    <a:cubicBezTo>
                      <a:pt x="1196" y="3271"/>
                      <a:pt x="1270" y="2624"/>
                      <a:pt x="1320" y="1976"/>
                    </a:cubicBezTo>
                    <a:cubicBezTo>
                      <a:pt x="1320" y="1752"/>
                      <a:pt x="1345" y="1528"/>
                      <a:pt x="1345" y="1279"/>
                    </a:cubicBezTo>
                    <a:lnTo>
                      <a:pt x="1345" y="1031"/>
                    </a:lnTo>
                    <a:lnTo>
                      <a:pt x="1345" y="757"/>
                    </a:lnTo>
                    <a:lnTo>
                      <a:pt x="1345" y="60"/>
                    </a:lnTo>
                    <a:cubicBezTo>
                      <a:pt x="1345" y="35"/>
                      <a:pt x="1345" y="10"/>
                      <a:pt x="1320" y="10"/>
                    </a:cubicBezTo>
                    <a:lnTo>
                      <a:pt x="1295" y="10"/>
                    </a:lnTo>
                    <a:cubicBezTo>
                      <a:pt x="1289" y="3"/>
                      <a:pt x="1280" y="0"/>
                      <a:pt x="127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9"/>
              <p:cNvSpPr/>
              <p:nvPr/>
            </p:nvSpPr>
            <p:spPr>
              <a:xfrm>
                <a:off x="10845791" y="1509146"/>
                <a:ext cx="217933" cy="100015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2799" extrusionOk="0">
                    <a:moveTo>
                      <a:pt x="100" y="1"/>
                    </a:moveTo>
                    <a:cubicBezTo>
                      <a:pt x="50" y="1"/>
                      <a:pt x="25" y="1"/>
                      <a:pt x="0" y="25"/>
                    </a:cubicBezTo>
                    <a:cubicBezTo>
                      <a:pt x="0" y="75"/>
                      <a:pt x="0" y="100"/>
                      <a:pt x="25" y="125"/>
                    </a:cubicBezTo>
                    <a:cubicBezTo>
                      <a:pt x="548" y="399"/>
                      <a:pt x="1046" y="648"/>
                      <a:pt x="1494" y="872"/>
                    </a:cubicBezTo>
                    <a:cubicBezTo>
                      <a:pt x="1942" y="1071"/>
                      <a:pt x="2490" y="1345"/>
                      <a:pt x="2987" y="1569"/>
                    </a:cubicBezTo>
                    <a:lnTo>
                      <a:pt x="3460" y="1768"/>
                    </a:lnTo>
                    <a:cubicBezTo>
                      <a:pt x="3883" y="1942"/>
                      <a:pt x="4182" y="2091"/>
                      <a:pt x="4481" y="2191"/>
                    </a:cubicBezTo>
                    <a:lnTo>
                      <a:pt x="5228" y="2515"/>
                    </a:lnTo>
                    <a:lnTo>
                      <a:pt x="5501" y="2614"/>
                    </a:lnTo>
                    <a:cubicBezTo>
                      <a:pt x="5676" y="2689"/>
                      <a:pt x="5825" y="2739"/>
                      <a:pt x="5999" y="2788"/>
                    </a:cubicBezTo>
                    <a:cubicBezTo>
                      <a:pt x="6006" y="2796"/>
                      <a:pt x="6016" y="2799"/>
                      <a:pt x="6026" y="2799"/>
                    </a:cubicBezTo>
                    <a:cubicBezTo>
                      <a:pt x="6049" y="2799"/>
                      <a:pt x="6074" y="2781"/>
                      <a:pt x="6074" y="2763"/>
                    </a:cubicBezTo>
                    <a:cubicBezTo>
                      <a:pt x="6099" y="2739"/>
                      <a:pt x="6074" y="2689"/>
                      <a:pt x="6049" y="2689"/>
                    </a:cubicBezTo>
                    <a:cubicBezTo>
                      <a:pt x="5925" y="2589"/>
                      <a:pt x="5750" y="2515"/>
                      <a:pt x="5576" y="2440"/>
                    </a:cubicBezTo>
                    <a:lnTo>
                      <a:pt x="5327" y="2291"/>
                    </a:lnTo>
                    <a:lnTo>
                      <a:pt x="4605" y="1942"/>
                    </a:lnTo>
                    <a:cubicBezTo>
                      <a:pt x="4107" y="1693"/>
                      <a:pt x="3585" y="1444"/>
                      <a:pt x="3112" y="1245"/>
                    </a:cubicBezTo>
                    <a:lnTo>
                      <a:pt x="2639" y="1021"/>
                    </a:lnTo>
                    <a:cubicBezTo>
                      <a:pt x="2216" y="847"/>
                      <a:pt x="1917" y="722"/>
                      <a:pt x="1618" y="598"/>
                    </a:cubicBezTo>
                    <a:cubicBezTo>
                      <a:pt x="1170" y="399"/>
                      <a:pt x="623" y="200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9"/>
              <p:cNvSpPr/>
              <p:nvPr/>
            </p:nvSpPr>
            <p:spPr>
              <a:xfrm>
                <a:off x="10853795" y="1493138"/>
                <a:ext cx="217933" cy="100551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2814" extrusionOk="0">
                    <a:moveTo>
                      <a:pt x="100" y="1"/>
                    </a:moveTo>
                    <a:cubicBezTo>
                      <a:pt x="75" y="1"/>
                      <a:pt x="25" y="1"/>
                      <a:pt x="25" y="50"/>
                    </a:cubicBezTo>
                    <a:cubicBezTo>
                      <a:pt x="0" y="75"/>
                      <a:pt x="25" y="100"/>
                      <a:pt x="50" y="125"/>
                    </a:cubicBezTo>
                    <a:cubicBezTo>
                      <a:pt x="548" y="399"/>
                      <a:pt x="1071" y="648"/>
                      <a:pt x="1494" y="872"/>
                    </a:cubicBezTo>
                    <a:cubicBezTo>
                      <a:pt x="1942" y="1096"/>
                      <a:pt x="2490" y="1345"/>
                      <a:pt x="2987" y="1569"/>
                    </a:cubicBezTo>
                    <a:lnTo>
                      <a:pt x="3485" y="1793"/>
                    </a:lnTo>
                    <a:cubicBezTo>
                      <a:pt x="3883" y="1967"/>
                      <a:pt x="4182" y="2091"/>
                      <a:pt x="4481" y="2216"/>
                    </a:cubicBezTo>
                    <a:lnTo>
                      <a:pt x="5252" y="2515"/>
                    </a:lnTo>
                    <a:lnTo>
                      <a:pt x="5501" y="2614"/>
                    </a:lnTo>
                    <a:cubicBezTo>
                      <a:pt x="5676" y="2689"/>
                      <a:pt x="5850" y="2763"/>
                      <a:pt x="6024" y="2813"/>
                    </a:cubicBezTo>
                    <a:cubicBezTo>
                      <a:pt x="6049" y="2813"/>
                      <a:pt x="6074" y="2813"/>
                      <a:pt x="6099" y="2763"/>
                    </a:cubicBezTo>
                    <a:cubicBezTo>
                      <a:pt x="6099" y="2739"/>
                      <a:pt x="6099" y="2714"/>
                      <a:pt x="6074" y="2689"/>
                    </a:cubicBezTo>
                    <a:cubicBezTo>
                      <a:pt x="5925" y="2614"/>
                      <a:pt x="5750" y="2515"/>
                      <a:pt x="5601" y="2440"/>
                    </a:cubicBezTo>
                    <a:lnTo>
                      <a:pt x="5352" y="2315"/>
                    </a:lnTo>
                    <a:lnTo>
                      <a:pt x="4605" y="1942"/>
                    </a:lnTo>
                    <a:cubicBezTo>
                      <a:pt x="4107" y="1693"/>
                      <a:pt x="3585" y="1469"/>
                      <a:pt x="3137" y="1245"/>
                    </a:cubicBezTo>
                    <a:lnTo>
                      <a:pt x="2639" y="1046"/>
                    </a:lnTo>
                    <a:cubicBezTo>
                      <a:pt x="2241" y="847"/>
                      <a:pt x="1917" y="722"/>
                      <a:pt x="1618" y="598"/>
                    </a:cubicBezTo>
                    <a:cubicBezTo>
                      <a:pt x="1170" y="424"/>
                      <a:pt x="648" y="200"/>
                      <a:pt x="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9"/>
              <p:cNvSpPr/>
              <p:nvPr/>
            </p:nvSpPr>
            <p:spPr>
              <a:xfrm>
                <a:off x="10861799" y="1477666"/>
                <a:ext cx="217933" cy="100015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2799" extrusionOk="0">
                    <a:moveTo>
                      <a:pt x="74" y="0"/>
                    </a:moveTo>
                    <a:cubicBezTo>
                      <a:pt x="50" y="0"/>
                      <a:pt x="25" y="18"/>
                      <a:pt x="25" y="35"/>
                    </a:cubicBezTo>
                    <a:cubicBezTo>
                      <a:pt x="0" y="60"/>
                      <a:pt x="25" y="110"/>
                      <a:pt x="50" y="110"/>
                    </a:cubicBezTo>
                    <a:cubicBezTo>
                      <a:pt x="548" y="384"/>
                      <a:pt x="1071" y="658"/>
                      <a:pt x="1519" y="857"/>
                    </a:cubicBezTo>
                    <a:cubicBezTo>
                      <a:pt x="1942" y="1081"/>
                      <a:pt x="2490" y="1330"/>
                      <a:pt x="2987" y="1554"/>
                    </a:cubicBezTo>
                    <a:lnTo>
                      <a:pt x="3485" y="1778"/>
                    </a:lnTo>
                    <a:cubicBezTo>
                      <a:pt x="3883" y="1952"/>
                      <a:pt x="4182" y="2076"/>
                      <a:pt x="4481" y="2201"/>
                    </a:cubicBezTo>
                    <a:lnTo>
                      <a:pt x="5252" y="2524"/>
                    </a:lnTo>
                    <a:lnTo>
                      <a:pt x="5526" y="2624"/>
                    </a:lnTo>
                    <a:cubicBezTo>
                      <a:pt x="5676" y="2674"/>
                      <a:pt x="5850" y="2748"/>
                      <a:pt x="6024" y="2798"/>
                    </a:cubicBezTo>
                    <a:cubicBezTo>
                      <a:pt x="6049" y="2798"/>
                      <a:pt x="6074" y="2798"/>
                      <a:pt x="6099" y="2773"/>
                    </a:cubicBezTo>
                    <a:cubicBezTo>
                      <a:pt x="6099" y="2723"/>
                      <a:pt x="6099" y="2699"/>
                      <a:pt x="6074" y="2674"/>
                    </a:cubicBezTo>
                    <a:cubicBezTo>
                      <a:pt x="5925" y="2599"/>
                      <a:pt x="5750" y="2524"/>
                      <a:pt x="5601" y="2425"/>
                    </a:cubicBezTo>
                    <a:lnTo>
                      <a:pt x="5352" y="2300"/>
                    </a:lnTo>
                    <a:lnTo>
                      <a:pt x="4605" y="1927"/>
                    </a:lnTo>
                    <a:cubicBezTo>
                      <a:pt x="4108" y="1678"/>
                      <a:pt x="3585" y="1454"/>
                      <a:pt x="3137" y="1230"/>
                    </a:cubicBezTo>
                    <a:lnTo>
                      <a:pt x="2639" y="1031"/>
                    </a:lnTo>
                    <a:cubicBezTo>
                      <a:pt x="2241" y="857"/>
                      <a:pt x="1917" y="707"/>
                      <a:pt x="1618" y="583"/>
                    </a:cubicBezTo>
                    <a:cubicBezTo>
                      <a:pt x="1170" y="409"/>
                      <a:pt x="648" y="185"/>
                      <a:pt x="100" y="10"/>
                    </a:cubicBezTo>
                    <a:cubicBezTo>
                      <a:pt x="93" y="3"/>
                      <a:pt x="83" y="0"/>
                      <a:pt x="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9"/>
              <p:cNvSpPr/>
              <p:nvPr/>
            </p:nvSpPr>
            <p:spPr>
              <a:xfrm>
                <a:off x="10836000" y="1394945"/>
                <a:ext cx="217075" cy="100015"/>
              </a:xfrm>
              <a:custGeom>
                <a:avLst/>
                <a:gdLst/>
                <a:ahLst/>
                <a:cxnLst/>
                <a:rect l="l" t="t" r="r" b="b"/>
                <a:pathLst>
                  <a:path w="6075" h="2799" extrusionOk="0">
                    <a:moveTo>
                      <a:pt x="49" y="0"/>
                    </a:moveTo>
                    <a:cubicBezTo>
                      <a:pt x="26" y="0"/>
                      <a:pt x="1" y="18"/>
                      <a:pt x="1" y="35"/>
                    </a:cubicBezTo>
                    <a:cubicBezTo>
                      <a:pt x="1" y="60"/>
                      <a:pt x="1" y="85"/>
                      <a:pt x="26" y="110"/>
                    </a:cubicBezTo>
                    <a:cubicBezTo>
                      <a:pt x="523" y="384"/>
                      <a:pt x="1046" y="633"/>
                      <a:pt x="1494" y="857"/>
                    </a:cubicBezTo>
                    <a:cubicBezTo>
                      <a:pt x="1967" y="1106"/>
                      <a:pt x="2490" y="1330"/>
                      <a:pt x="2963" y="1554"/>
                    </a:cubicBezTo>
                    <a:lnTo>
                      <a:pt x="3460" y="1778"/>
                    </a:lnTo>
                    <a:cubicBezTo>
                      <a:pt x="3859" y="1952"/>
                      <a:pt x="4182" y="2076"/>
                      <a:pt x="4481" y="2201"/>
                    </a:cubicBezTo>
                    <a:lnTo>
                      <a:pt x="5228" y="2500"/>
                    </a:lnTo>
                    <a:lnTo>
                      <a:pt x="5502" y="2599"/>
                    </a:lnTo>
                    <a:cubicBezTo>
                      <a:pt x="5651" y="2674"/>
                      <a:pt x="5825" y="2749"/>
                      <a:pt x="5999" y="2798"/>
                    </a:cubicBezTo>
                    <a:cubicBezTo>
                      <a:pt x="6024" y="2798"/>
                      <a:pt x="6049" y="2798"/>
                      <a:pt x="6074" y="2773"/>
                    </a:cubicBezTo>
                    <a:cubicBezTo>
                      <a:pt x="6074" y="2724"/>
                      <a:pt x="6074" y="2699"/>
                      <a:pt x="6049" y="2674"/>
                    </a:cubicBezTo>
                    <a:cubicBezTo>
                      <a:pt x="5900" y="2599"/>
                      <a:pt x="5726" y="2524"/>
                      <a:pt x="5576" y="2425"/>
                    </a:cubicBezTo>
                    <a:lnTo>
                      <a:pt x="5327" y="2300"/>
                    </a:lnTo>
                    <a:lnTo>
                      <a:pt x="4581" y="1927"/>
                    </a:lnTo>
                    <a:cubicBezTo>
                      <a:pt x="4083" y="1678"/>
                      <a:pt x="3560" y="1454"/>
                      <a:pt x="3112" y="1230"/>
                    </a:cubicBezTo>
                    <a:lnTo>
                      <a:pt x="2614" y="1031"/>
                    </a:lnTo>
                    <a:cubicBezTo>
                      <a:pt x="2216" y="857"/>
                      <a:pt x="1892" y="707"/>
                      <a:pt x="1619" y="583"/>
                    </a:cubicBezTo>
                    <a:cubicBezTo>
                      <a:pt x="1146" y="409"/>
                      <a:pt x="623" y="185"/>
                      <a:pt x="75" y="11"/>
                    </a:cubicBezTo>
                    <a:cubicBezTo>
                      <a:pt x="68" y="3"/>
                      <a:pt x="59" y="0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9"/>
              <p:cNvSpPr/>
              <p:nvPr/>
            </p:nvSpPr>
            <p:spPr>
              <a:xfrm>
                <a:off x="10214291" y="1084894"/>
                <a:ext cx="487463" cy="407386"/>
              </a:xfrm>
              <a:custGeom>
                <a:avLst/>
                <a:gdLst/>
                <a:ahLst/>
                <a:cxnLst/>
                <a:rect l="l" t="t" r="r" b="b"/>
                <a:pathLst>
                  <a:path w="13642" h="11401" extrusionOk="0">
                    <a:moveTo>
                      <a:pt x="872" y="1"/>
                    </a:moveTo>
                    <a:cubicBezTo>
                      <a:pt x="847" y="25"/>
                      <a:pt x="822" y="25"/>
                      <a:pt x="822" y="75"/>
                    </a:cubicBezTo>
                    <a:cubicBezTo>
                      <a:pt x="747" y="1693"/>
                      <a:pt x="474" y="3311"/>
                      <a:pt x="1" y="4879"/>
                    </a:cubicBezTo>
                    <a:cubicBezTo>
                      <a:pt x="1" y="4904"/>
                      <a:pt x="1" y="4929"/>
                      <a:pt x="26" y="4954"/>
                    </a:cubicBezTo>
                    <a:cubicBezTo>
                      <a:pt x="4207" y="7318"/>
                      <a:pt x="7717" y="8961"/>
                      <a:pt x="9932" y="9932"/>
                    </a:cubicBezTo>
                    <a:cubicBezTo>
                      <a:pt x="12197" y="10928"/>
                      <a:pt x="13542" y="11401"/>
                      <a:pt x="13542" y="11401"/>
                    </a:cubicBezTo>
                    <a:cubicBezTo>
                      <a:pt x="13591" y="11401"/>
                      <a:pt x="13616" y="11401"/>
                      <a:pt x="13641" y="11376"/>
                    </a:cubicBezTo>
                    <a:cubicBezTo>
                      <a:pt x="13641" y="11326"/>
                      <a:pt x="13641" y="11301"/>
                      <a:pt x="13591" y="11276"/>
                    </a:cubicBezTo>
                    <a:cubicBezTo>
                      <a:pt x="7269" y="8140"/>
                      <a:pt x="4232" y="6298"/>
                      <a:pt x="2938" y="5427"/>
                    </a:cubicBezTo>
                    <a:lnTo>
                      <a:pt x="2938" y="5427"/>
                    </a:lnTo>
                    <a:cubicBezTo>
                      <a:pt x="5203" y="6671"/>
                      <a:pt x="6448" y="7294"/>
                      <a:pt x="6472" y="7294"/>
                    </a:cubicBezTo>
                    <a:cubicBezTo>
                      <a:pt x="6480" y="7301"/>
                      <a:pt x="6487" y="7304"/>
                      <a:pt x="6494" y="7304"/>
                    </a:cubicBezTo>
                    <a:cubicBezTo>
                      <a:pt x="6512" y="7304"/>
                      <a:pt x="6529" y="7286"/>
                      <a:pt x="6547" y="7269"/>
                    </a:cubicBezTo>
                    <a:cubicBezTo>
                      <a:pt x="6572" y="7244"/>
                      <a:pt x="6572" y="7219"/>
                      <a:pt x="6547" y="7194"/>
                    </a:cubicBezTo>
                    <a:cubicBezTo>
                      <a:pt x="2291" y="2987"/>
                      <a:pt x="947" y="75"/>
                      <a:pt x="947" y="50"/>
                    </a:cubicBezTo>
                    <a:cubicBezTo>
                      <a:pt x="947" y="25"/>
                      <a:pt x="922" y="25"/>
                      <a:pt x="9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9"/>
              <p:cNvSpPr/>
              <p:nvPr/>
            </p:nvSpPr>
            <p:spPr>
              <a:xfrm>
                <a:off x="10731054" y="1371005"/>
                <a:ext cx="92547" cy="47238"/>
              </a:xfrm>
              <a:custGeom>
                <a:avLst/>
                <a:gdLst/>
                <a:ahLst/>
                <a:cxnLst/>
                <a:rect l="l" t="t" r="r" b="b"/>
                <a:pathLst>
                  <a:path w="2590" h="1322" extrusionOk="0">
                    <a:moveTo>
                      <a:pt x="1086" y="1"/>
                    </a:moveTo>
                    <a:cubicBezTo>
                      <a:pt x="974" y="1"/>
                      <a:pt x="861" y="13"/>
                      <a:pt x="747" y="33"/>
                    </a:cubicBezTo>
                    <a:cubicBezTo>
                      <a:pt x="648" y="33"/>
                      <a:pt x="573" y="58"/>
                      <a:pt x="473" y="108"/>
                    </a:cubicBezTo>
                    <a:lnTo>
                      <a:pt x="374" y="158"/>
                    </a:lnTo>
                    <a:cubicBezTo>
                      <a:pt x="249" y="208"/>
                      <a:pt x="125" y="257"/>
                      <a:pt x="25" y="332"/>
                    </a:cubicBezTo>
                    <a:cubicBezTo>
                      <a:pt x="0" y="357"/>
                      <a:pt x="0" y="382"/>
                      <a:pt x="0" y="407"/>
                    </a:cubicBezTo>
                    <a:cubicBezTo>
                      <a:pt x="0" y="432"/>
                      <a:pt x="25" y="456"/>
                      <a:pt x="25" y="456"/>
                    </a:cubicBezTo>
                    <a:lnTo>
                      <a:pt x="75" y="456"/>
                    </a:lnTo>
                    <a:cubicBezTo>
                      <a:pt x="150" y="456"/>
                      <a:pt x="224" y="432"/>
                      <a:pt x="299" y="407"/>
                    </a:cubicBezTo>
                    <a:lnTo>
                      <a:pt x="424" y="382"/>
                    </a:lnTo>
                    <a:cubicBezTo>
                      <a:pt x="473" y="382"/>
                      <a:pt x="523" y="382"/>
                      <a:pt x="573" y="357"/>
                    </a:cubicBezTo>
                    <a:cubicBezTo>
                      <a:pt x="648" y="357"/>
                      <a:pt x="722" y="332"/>
                      <a:pt x="772" y="332"/>
                    </a:cubicBezTo>
                    <a:lnTo>
                      <a:pt x="1121" y="332"/>
                    </a:lnTo>
                    <a:cubicBezTo>
                      <a:pt x="1170" y="332"/>
                      <a:pt x="1220" y="357"/>
                      <a:pt x="1295" y="357"/>
                    </a:cubicBezTo>
                    <a:lnTo>
                      <a:pt x="1320" y="357"/>
                    </a:lnTo>
                    <a:cubicBezTo>
                      <a:pt x="1369" y="382"/>
                      <a:pt x="1394" y="382"/>
                      <a:pt x="1444" y="407"/>
                    </a:cubicBezTo>
                    <a:lnTo>
                      <a:pt x="1569" y="456"/>
                    </a:lnTo>
                    <a:cubicBezTo>
                      <a:pt x="1942" y="631"/>
                      <a:pt x="2241" y="929"/>
                      <a:pt x="2465" y="1278"/>
                    </a:cubicBezTo>
                    <a:cubicBezTo>
                      <a:pt x="2465" y="1303"/>
                      <a:pt x="2490" y="1303"/>
                      <a:pt x="2490" y="1303"/>
                    </a:cubicBezTo>
                    <a:cubicBezTo>
                      <a:pt x="2502" y="1315"/>
                      <a:pt x="2508" y="1321"/>
                      <a:pt x="2514" y="1321"/>
                    </a:cubicBezTo>
                    <a:cubicBezTo>
                      <a:pt x="2521" y="1321"/>
                      <a:pt x="2527" y="1315"/>
                      <a:pt x="2539" y="1303"/>
                    </a:cubicBezTo>
                    <a:cubicBezTo>
                      <a:pt x="2564" y="1303"/>
                      <a:pt x="2589" y="1278"/>
                      <a:pt x="2589" y="1228"/>
                    </a:cubicBezTo>
                    <a:cubicBezTo>
                      <a:pt x="2514" y="979"/>
                      <a:pt x="2390" y="730"/>
                      <a:pt x="2216" y="531"/>
                    </a:cubicBezTo>
                    <a:cubicBezTo>
                      <a:pt x="2066" y="357"/>
                      <a:pt x="1867" y="208"/>
                      <a:pt x="1668" y="133"/>
                    </a:cubicBezTo>
                    <a:lnTo>
                      <a:pt x="1544" y="83"/>
                    </a:lnTo>
                    <a:cubicBezTo>
                      <a:pt x="1398" y="25"/>
                      <a:pt x="1244" y="1"/>
                      <a:pt x="10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9"/>
              <p:cNvSpPr/>
              <p:nvPr/>
            </p:nvSpPr>
            <p:spPr>
              <a:xfrm>
                <a:off x="10733734" y="1441183"/>
                <a:ext cx="81863" cy="8307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2325" extrusionOk="0">
                    <a:moveTo>
                      <a:pt x="2227" y="1"/>
                    </a:moveTo>
                    <a:cubicBezTo>
                      <a:pt x="2201" y="1"/>
                      <a:pt x="2183" y="18"/>
                      <a:pt x="2166" y="36"/>
                    </a:cubicBezTo>
                    <a:cubicBezTo>
                      <a:pt x="2091" y="310"/>
                      <a:pt x="1991" y="583"/>
                      <a:pt x="1892" y="832"/>
                    </a:cubicBezTo>
                    <a:cubicBezTo>
                      <a:pt x="1767" y="1106"/>
                      <a:pt x="1643" y="1330"/>
                      <a:pt x="1469" y="1554"/>
                    </a:cubicBezTo>
                    <a:cubicBezTo>
                      <a:pt x="1319" y="1753"/>
                      <a:pt x="1120" y="1927"/>
                      <a:pt x="871" y="2002"/>
                    </a:cubicBezTo>
                    <a:cubicBezTo>
                      <a:pt x="727" y="2046"/>
                      <a:pt x="574" y="2072"/>
                      <a:pt x="417" y="2072"/>
                    </a:cubicBezTo>
                    <a:cubicBezTo>
                      <a:pt x="304" y="2072"/>
                      <a:pt x="190" y="2058"/>
                      <a:pt x="75" y="2027"/>
                    </a:cubicBezTo>
                    <a:cubicBezTo>
                      <a:pt x="50" y="2027"/>
                      <a:pt x="25" y="2052"/>
                      <a:pt x="0" y="2077"/>
                    </a:cubicBezTo>
                    <a:cubicBezTo>
                      <a:pt x="0" y="2102"/>
                      <a:pt x="25" y="2127"/>
                      <a:pt x="50" y="2151"/>
                    </a:cubicBezTo>
                    <a:cubicBezTo>
                      <a:pt x="75" y="2176"/>
                      <a:pt x="100" y="2176"/>
                      <a:pt x="149" y="2201"/>
                    </a:cubicBezTo>
                    <a:cubicBezTo>
                      <a:pt x="320" y="2286"/>
                      <a:pt x="501" y="2325"/>
                      <a:pt x="687" y="2325"/>
                    </a:cubicBezTo>
                    <a:cubicBezTo>
                      <a:pt x="773" y="2325"/>
                      <a:pt x="859" y="2317"/>
                      <a:pt x="946" y="2301"/>
                    </a:cubicBezTo>
                    <a:cubicBezTo>
                      <a:pt x="1270" y="2226"/>
                      <a:pt x="1568" y="2027"/>
                      <a:pt x="1743" y="1778"/>
                    </a:cubicBezTo>
                    <a:cubicBezTo>
                      <a:pt x="1942" y="1529"/>
                      <a:pt x="2066" y="1230"/>
                      <a:pt x="2166" y="957"/>
                    </a:cubicBezTo>
                    <a:cubicBezTo>
                      <a:pt x="2240" y="658"/>
                      <a:pt x="2290" y="359"/>
                      <a:pt x="2290" y="61"/>
                    </a:cubicBezTo>
                    <a:cubicBezTo>
                      <a:pt x="2290" y="36"/>
                      <a:pt x="2290" y="11"/>
                      <a:pt x="2265" y="11"/>
                    </a:cubicBezTo>
                    <a:cubicBezTo>
                      <a:pt x="2251" y="4"/>
                      <a:pt x="2238" y="1"/>
                      <a:pt x="22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9"/>
              <p:cNvSpPr/>
              <p:nvPr/>
            </p:nvSpPr>
            <p:spPr>
              <a:xfrm>
                <a:off x="9645072" y="1372184"/>
                <a:ext cx="317555" cy="245518"/>
              </a:xfrm>
              <a:custGeom>
                <a:avLst/>
                <a:gdLst/>
                <a:ahLst/>
                <a:cxnLst/>
                <a:rect l="l" t="t" r="r" b="b"/>
                <a:pathLst>
                  <a:path w="8887" h="6871" extrusionOk="0">
                    <a:moveTo>
                      <a:pt x="598" y="0"/>
                    </a:moveTo>
                    <a:cubicBezTo>
                      <a:pt x="573" y="0"/>
                      <a:pt x="548" y="25"/>
                      <a:pt x="548" y="50"/>
                    </a:cubicBezTo>
                    <a:cubicBezTo>
                      <a:pt x="0" y="4630"/>
                      <a:pt x="1220" y="6173"/>
                      <a:pt x="2315" y="6671"/>
                    </a:cubicBezTo>
                    <a:cubicBezTo>
                      <a:pt x="2661" y="6802"/>
                      <a:pt x="3030" y="6871"/>
                      <a:pt x="3397" y="6871"/>
                    </a:cubicBezTo>
                    <a:cubicBezTo>
                      <a:pt x="3796" y="6871"/>
                      <a:pt x="4192" y="6790"/>
                      <a:pt x="4555" y="6621"/>
                    </a:cubicBezTo>
                    <a:cubicBezTo>
                      <a:pt x="4580" y="6621"/>
                      <a:pt x="4605" y="6596"/>
                      <a:pt x="4605" y="6547"/>
                    </a:cubicBezTo>
                    <a:cubicBezTo>
                      <a:pt x="4605" y="6547"/>
                      <a:pt x="4580" y="6522"/>
                      <a:pt x="4555" y="6522"/>
                    </a:cubicBezTo>
                    <a:lnTo>
                      <a:pt x="4531" y="6522"/>
                    </a:lnTo>
                    <a:cubicBezTo>
                      <a:pt x="4324" y="6581"/>
                      <a:pt x="4114" y="6609"/>
                      <a:pt x="3905" y="6609"/>
                    </a:cubicBezTo>
                    <a:cubicBezTo>
                      <a:pt x="3584" y="6609"/>
                      <a:pt x="3264" y="6543"/>
                      <a:pt x="2962" y="6422"/>
                    </a:cubicBezTo>
                    <a:cubicBezTo>
                      <a:pt x="2664" y="6273"/>
                      <a:pt x="2390" y="6074"/>
                      <a:pt x="2166" y="5850"/>
                    </a:cubicBezTo>
                    <a:cubicBezTo>
                      <a:pt x="3083" y="5725"/>
                      <a:pt x="4018" y="5669"/>
                      <a:pt x="4956" y="5669"/>
                    </a:cubicBezTo>
                    <a:cubicBezTo>
                      <a:pt x="5138" y="5669"/>
                      <a:pt x="5320" y="5671"/>
                      <a:pt x="5501" y="5675"/>
                    </a:cubicBezTo>
                    <a:cubicBezTo>
                      <a:pt x="5501" y="5688"/>
                      <a:pt x="5508" y="5694"/>
                      <a:pt x="5514" y="5694"/>
                    </a:cubicBezTo>
                    <a:cubicBezTo>
                      <a:pt x="5520" y="5694"/>
                      <a:pt x="5526" y="5688"/>
                      <a:pt x="5526" y="5675"/>
                    </a:cubicBezTo>
                    <a:cubicBezTo>
                      <a:pt x="6796" y="4506"/>
                      <a:pt x="7916" y="3161"/>
                      <a:pt x="8862" y="1693"/>
                    </a:cubicBezTo>
                    <a:cubicBezTo>
                      <a:pt x="8887" y="1668"/>
                      <a:pt x="8862" y="1593"/>
                      <a:pt x="8812" y="1593"/>
                    </a:cubicBezTo>
                    <a:cubicBezTo>
                      <a:pt x="8787" y="1593"/>
                      <a:pt x="8762" y="1593"/>
                      <a:pt x="8737" y="1618"/>
                    </a:cubicBezTo>
                    <a:cubicBezTo>
                      <a:pt x="7841" y="2702"/>
                      <a:pt x="5920" y="3575"/>
                      <a:pt x="4187" y="3575"/>
                    </a:cubicBezTo>
                    <a:cubicBezTo>
                      <a:pt x="3611" y="3575"/>
                      <a:pt x="3055" y="3478"/>
                      <a:pt x="2564" y="3261"/>
                    </a:cubicBezTo>
                    <a:cubicBezTo>
                      <a:pt x="1419" y="2763"/>
                      <a:pt x="772" y="1643"/>
                      <a:pt x="672" y="75"/>
                    </a:cubicBezTo>
                    <a:cubicBezTo>
                      <a:pt x="672" y="50"/>
                      <a:pt x="648" y="0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9"/>
              <p:cNvSpPr/>
              <p:nvPr/>
            </p:nvSpPr>
            <p:spPr>
              <a:xfrm>
                <a:off x="10669666" y="1763740"/>
                <a:ext cx="177055" cy="326023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9124" extrusionOk="0">
                    <a:moveTo>
                      <a:pt x="3336" y="3131"/>
                    </a:moveTo>
                    <a:lnTo>
                      <a:pt x="3336" y="3131"/>
                    </a:lnTo>
                    <a:cubicBezTo>
                      <a:pt x="3312" y="3156"/>
                      <a:pt x="3287" y="3180"/>
                      <a:pt x="3262" y="3230"/>
                    </a:cubicBezTo>
                    <a:lnTo>
                      <a:pt x="3162" y="3330"/>
                    </a:lnTo>
                    <a:lnTo>
                      <a:pt x="3063" y="3429"/>
                    </a:lnTo>
                    <a:lnTo>
                      <a:pt x="2963" y="3504"/>
                    </a:lnTo>
                    <a:lnTo>
                      <a:pt x="2863" y="3554"/>
                    </a:lnTo>
                    <a:lnTo>
                      <a:pt x="2839" y="3579"/>
                    </a:lnTo>
                    <a:lnTo>
                      <a:pt x="2714" y="3653"/>
                    </a:lnTo>
                    <a:lnTo>
                      <a:pt x="2814" y="3554"/>
                    </a:lnTo>
                    <a:lnTo>
                      <a:pt x="2839" y="3529"/>
                    </a:lnTo>
                    <a:lnTo>
                      <a:pt x="2888" y="3454"/>
                    </a:lnTo>
                    <a:lnTo>
                      <a:pt x="2988" y="3355"/>
                    </a:lnTo>
                    <a:lnTo>
                      <a:pt x="3112" y="3255"/>
                    </a:lnTo>
                    <a:lnTo>
                      <a:pt x="3237" y="3180"/>
                    </a:lnTo>
                    <a:lnTo>
                      <a:pt x="3336" y="3131"/>
                    </a:lnTo>
                    <a:close/>
                    <a:moveTo>
                      <a:pt x="2232" y="1"/>
                    </a:moveTo>
                    <a:cubicBezTo>
                      <a:pt x="2223" y="1"/>
                      <a:pt x="2216" y="7"/>
                      <a:pt x="2216" y="19"/>
                    </a:cubicBezTo>
                    <a:cubicBezTo>
                      <a:pt x="2167" y="19"/>
                      <a:pt x="2167" y="69"/>
                      <a:pt x="2191" y="94"/>
                    </a:cubicBezTo>
                    <a:cubicBezTo>
                      <a:pt x="2615" y="890"/>
                      <a:pt x="3112" y="1612"/>
                      <a:pt x="3710" y="2284"/>
                    </a:cubicBezTo>
                    <a:cubicBezTo>
                      <a:pt x="3386" y="2085"/>
                      <a:pt x="3112" y="1861"/>
                      <a:pt x="2839" y="1587"/>
                    </a:cubicBezTo>
                    <a:lnTo>
                      <a:pt x="2789" y="1587"/>
                    </a:lnTo>
                    <a:cubicBezTo>
                      <a:pt x="2764" y="1587"/>
                      <a:pt x="2739" y="1612"/>
                      <a:pt x="2739" y="1637"/>
                    </a:cubicBezTo>
                    <a:cubicBezTo>
                      <a:pt x="2415" y="2160"/>
                      <a:pt x="1992" y="2608"/>
                      <a:pt x="1494" y="2981"/>
                    </a:cubicBezTo>
                    <a:lnTo>
                      <a:pt x="872" y="2857"/>
                    </a:lnTo>
                    <a:cubicBezTo>
                      <a:pt x="865" y="2850"/>
                      <a:pt x="858" y="2847"/>
                      <a:pt x="850" y="2847"/>
                    </a:cubicBezTo>
                    <a:cubicBezTo>
                      <a:pt x="833" y="2847"/>
                      <a:pt x="815" y="2864"/>
                      <a:pt x="798" y="2882"/>
                    </a:cubicBezTo>
                    <a:cubicBezTo>
                      <a:pt x="798" y="2907"/>
                      <a:pt x="798" y="2956"/>
                      <a:pt x="822" y="2956"/>
                    </a:cubicBezTo>
                    <a:lnTo>
                      <a:pt x="1370" y="3305"/>
                    </a:lnTo>
                    <a:cubicBezTo>
                      <a:pt x="1370" y="3628"/>
                      <a:pt x="1345" y="5943"/>
                      <a:pt x="150" y="7238"/>
                    </a:cubicBezTo>
                    <a:cubicBezTo>
                      <a:pt x="150" y="7263"/>
                      <a:pt x="150" y="7287"/>
                      <a:pt x="150" y="7287"/>
                    </a:cubicBezTo>
                    <a:cubicBezTo>
                      <a:pt x="200" y="7487"/>
                      <a:pt x="250" y="7686"/>
                      <a:pt x="349" y="7860"/>
                    </a:cubicBezTo>
                    <a:cubicBezTo>
                      <a:pt x="275" y="7760"/>
                      <a:pt x="200" y="7636"/>
                      <a:pt x="101" y="7511"/>
                    </a:cubicBezTo>
                    <a:cubicBezTo>
                      <a:pt x="101" y="7487"/>
                      <a:pt x="101" y="7487"/>
                      <a:pt x="76" y="7487"/>
                    </a:cubicBezTo>
                    <a:cubicBezTo>
                      <a:pt x="67" y="7482"/>
                      <a:pt x="58" y="7480"/>
                      <a:pt x="51" y="7480"/>
                    </a:cubicBezTo>
                    <a:cubicBezTo>
                      <a:pt x="18" y="7480"/>
                      <a:pt x="1" y="7521"/>
                      <a:pt x="1" y="7561"/>
                    </a:cubicBezTo>
                    <a:cubicBezTo>
                      <a:pt x="125" y="8109"/>
                      <a:pt x="374" y="8632"/>
                      <a:pt x="748" y="9080"/>
                    </a:cubicBezTo>
                    <a:cubicBezTo>
                      <a:pt x="748" y="9104"/>
                      <a:pt x="773" y="9104"/>
                      <a:pt x="773" y="9104"/>
                    </a:cubicBezTo>
                    <a:cubicBezTo>
                      <a:pt x="785" y="9117"/>
                      <a:pt x="798" y="9123"/>
                      <a:pt x="807" y="9123"/>
                    </a:cubicBezTo>
                    <a:cubicBezTo>
                      <a:pt x="816" y="9123"/>
                      <a:pt x="822" y="9117"/>
                      <a:pt x="822" y="9104"/>
                    </a:cubicBezTo>
                    <a:cubicBezTo>
                      <a:pt x="847" y="9104"/>
                      <a:pt x="1420" y="8731"/>
                      <a:pt x="2167" y="7014"/>
                    </a:cubicBezTo>
                    <a:lnTo>
                      <a:pt x="2167" y="7014"/>
                    </a:lnTo>
                    <a:cubicBezTo>
                      <a:pt x="2117" y="7188"/>
                      <a:pt x="2042" y="7412"/>
                      <a:pt x="1942" y="7636"/>
                    </a:cubicBezTo>
                    <a:cubicBezTo>
                      <a:pt x="1918" y="7661"/>
                      <a:pt x="1918" y="7711"/>
                      <a:pt x="1967" y="7711"/>
                    </a:cubicBezTo>
                    <a:cubicBezTo>
                      <a:pt x="1978" y="7721"/>
                      <a:pt x="1988" y="7727"/>
                      <a:pt x="1998" y="7727"/>
                    </a:cubicBezTo>
                    <a:cubicBezTo>
                      <a:pt x="2013" y="7727"/>
                      <a:pt x="2027" y="7715"/>
                      <a:pt x="2042" y="7686"/>
                    </a:cubicBezTo>
                    <a:cubicBezTo>
                      <a:pt x="2366" y="7063"/>
                      <a:pt x="2590" y="6391"/>
                      <a:pt x="2714" y="5670"/>
                    </a:cubicBezTo>
                    <a:cubicBezTo>
                      <a:pt x="2789" y="5147"/>
                      <a:pt x="2938" y="4649"/>
                      <a:pt x="3162" y="4151"/>
                    </a:cubicBezTo>
                    <a:cubicBezTo>
                      <a:pt x="3287" y="3828"/>
                      <a:pt x="3585" y="3554"/>
                      <a:pt x="3934" y="3454"/>
                    </a:cubicBezTo>
                    <a:cubicBezTo>
                      <a:pt x="4133" y="3380"/>
                      <a:pt x="4307" y="3280"/>
                      <a:pt x="4481" y="3156"/>
                    </a:cubicBezTo>
                    <a:lnTo>
                      <a:pt x="4481" y="3156"/>
                    </a:lnTo>
                    <a:cubicBezTo>
                      <a:pt x="4432" y="3305"/>
                      <a:pt x="4357" y="3454"/>
                      <a:pt x="4257" y="3579"/>
                    </a:cubicBezTo>
                    <a:cubicBezTo>
                      <a:pt x="4257" y="3579"/>
                      <a:pt x="4257" y="3628"/>
                      <a:pt x="4257" y="3628"/>
                    </a:cubicBezTo>
                    <a:cubicBezTo>
                      <a:pt x="4257" y="3653"/>
                      <a:pt x="4282" y="3653"/>
                      <a:pt x="4282" y="3653"/>
                    </a:cubicBezTo>
                    <a:lnTo>
                      <a:pt x="4332" y="3653"/>
                    </a:lnTo>
                    <a:cubicBezTo>
                      <a:pt x="4332" y="3653"/>
                      <a:pt x="4780" y="3554"/>
                      <a:pt x="4954" y="2782"/>
                    </a:cubicBezTo>
                    <a:cubicBezTo>
                      <a:pt x="4954" y="2757"/>
                      <a:pt x="4954" y="2732"/>
                      <a:pt x="4929" y="2708"/>
                    </a:cubicBezTo>
                    <a:cubicBezTo>
                      <a:pt x="3959" y="1911"/>
                      <a:pt x="3087" y="1015"/>
                      <a:pt x="2291" y="19"/>
                    </a:cubicBezTo>
                    <a:lnTo>
                      <a:pt x="2266" y="19"/>
                    </a:lnTo>
                    <a:cubicBezTo>
                      <a:pt x="2254" y="7"/>
                      <a:pt x="2241" y="1"/>
                      <a:pt x="22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9"/>
              <p:cNvSpPr/>
              <p:nvPr/>
            </p:nvSpPr>
            <p:spPr>
              <a:xfrm>
                <a:off x="10673239" y="1731724"/>
                <a:ext cx="216182" cy="55636"/>
              </a:xfrm>
              <a:custGeom>
                <a:avLst/>
                <a:gdLst/>
                <a:ahLst/>
                <a:cxnLst/>
                <a:rect l="l" t="t" r="r" b="b"/>
                <a:pathLst>
                  <a:path w="6050" h="1557" extrusionOk="0">
                    <a:moveTo>
                      <a:pt x="63" y="1"/>
                    </a:moveTo>
                    <a:cubicBezTo>
                      <a:pt x="50" y="1"/>
                      <a:pt x="38" y="7"/>
                      <a:pt x="25" y="19"/>
                    </a:cubicBezTo>
                    <a:cubicBezTo>
                      <a:pt x="1" y="44"/>
                      <a:pt x="1" y="69"/>
                      <a:pt x="25" y="94"/>
                    </a:cubicBezTo>
                    <a:cubicBezTo>
                      <a:pt x="100" y="169"/>
                      <a:pt x="175" y="243"/>
                      <a:pt x="299" y="293"/>
                    </a:cubicBezTo>
                    <a:cubicBezTo>
                      <a:pt x="324" y="318"/>
                      <a:pt x="349" y="318"/>
                      <a:pt x="399" y="318"/>
                    </a:cubicBezTo>
                    <a:cubicBezTo>
                      <a:pt x="523" y="368"/>
                      <a:pt x="648" y="393"/>
                      <a:pt x="797" y="417"/>
                    </a:cubicBezTo>
                    <a:cubicBezTo>
                      <a:pt x="1021" y="442"/>
                      <a:pt x="1270" y="442"/>
                      <a:pt x="1494" y="442"/>
                    </a:cubicBezTo>
                    <a:lnTo>
                      <a:pt x="1618" y="417"/>
                    </a:lnTo>
                    <a:lnTo>
                      <a:pt x="1967" y="417"/>
                    </a:lnTo>
                    <a:cubicBezTo>
                      <a:pt x="2365" y="417"/>
                      <a:pt x="2763" y="417"/>
                      <a:pt x="3162" y="442"/>
                    </a:cubicBezTo>
                    <a:cubicBezTo>
                      <a:pt x="3684" y="467"/>
                      <a:pt x="4182" y="592"/>
                      <a:pt x="4655" y="766"/>
                    </a:cubicBezTo>
                    <a:lnTo>
                      <a:pt x="4879" y="841"/>
                    </a:lnTo>
                    <a:cubicBezTo>
                      <a:pt x="5277" y="1015"/>
                      <a:pt x="5626" y="1264"/>
                      <a:pt x="5950" y="1538"/>
                    </a:cubicBezTo>
                    <a:cubicBezTo>
                      <a:pt x="5962" y="1550"/>
                      <a:pt x="5974" y="1556"/>
                      <a:pt x="5987" y="1556"/>
                    </a:cubicBezTo>
                    <a:cubicBezTo>
                      <a:pt x="5999" y="1556"/>
                      <a:pt x="6012" y="1550"/>
                      <a:pt x="6024" y="1538"/>
                    </a:cubicBezTo>
                    <a:cubicBezTo>
                      <a:pt x="6049" y="1538"/>
                      <a:pt x="6049" y="1488"/>
                      <a:pt x="6024" y="1463"/>
                    </a:cubicBezTo>
                    <a:cubicBezTo>
                      <a:pt x="5850" y="1264"/>
                      <a:pt x="5651" y="1065"/>
                      <a:pt x="5452" y="890"/>
                    </a:cubicBezTo>
                    <a:cubicBezTo>
                      <a:pt x="5228" y="741"/>
                      <a:pt x="5004" y="592"/>
                      <a:pt x="4755" y="492"/>
                    </a:cubicBezTo>
                    <a:lnTo>
                      <a:pt x="4705" y="467"/>
                    </a:lnTo>
                    <a:cubicBezTo>
                      <a:pt x="4207" y="268"/>
                      <a:pt x="3709" y="144"/>
                      <a:pt x="3162" y="119"/>
                    </a:cubicBezTo>
                    <a:cubicBezTo>
                      <a:pt x="2945" y="108"/>
                      <a:pt x="2729" y="102"/>
                      <a:pt x="2510" y="102"/>
                    </a:cubicBezTo>
                    <a:cubicBezTo>
                      <a:pt x="2202" y="102"/>
                      <a:pt x="1889" y="114"/>
                      <a:pt x="1569" y="144"/>
                    </a:cubicBezTo>
                    <a:lnTo>
                      <a:pt x="1544" y="144"/>
                    </a:lnTo>
                    <a:cubicBezTo>
                      <a:pt x="1295" y="169"/>
                      <a:pt x="1046" y="169"/>
                      <a:pt x="797" y="169"/>
                    </a:cubicBezTo>
                    <a:cubicBezTo>
                      <a:pt x="754" y="175"/>
                      <a:pt x="708" y="178"/>
                      <a:pt x="662" y="178"/>
                    </a:cubicBezTo>
                    <a:cubicBezTo>
                      <a:pt x="525" y="178"/>
                      <a:pt x="380" y="150"/>
                      <a:pt x="249" y="94"/>
                    </a:cubicBezTo>
                    <a:cubicBezTo>
                      <a:pt x="200" y="94"/>
                      <a:pt x="150" y="44"/>
                      <a:pt x="125" y="19"/>
                    </a:cubicBezTo>
                    <a:lnTo>
                      <a:pt x="100" y="19"/>
                    </a:lnTo>
                    <a:cubicBezTo>
                      <a:pt x="88" y="7"/>
                      <a:pt x="75" y="1"/>
                      <a:pt x="6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39"/>
              <p:cNvSpPr/>
              <p:nvPr/>
            </p:nvSpPr>
            <p:spPr>
              <a:xfrm>
                <a:off x="10632325" y="1435323"/>
                <a:ext cx="210822" cy="234834"/>
              </a:xfrm>
              <a:custGeom>
                <a:avLst/>
                <a:gdLst/>
                <a:ahLst/>
                <a:cxnLst/>
                <a:rect l="l" t="t" r="r" b="b"/>
                <a:pathLst>
                  <a:path w="5900" h="6572" extrusionOk="0">
                    <a:moveTo>
                      <a:pt x="3908" y="4083"/>
                    </a:moveTo>
                    <a:cubicBezTo>
                      <a:pt x="3908" y="4108"/>
                      <a:pt x="3908" y="4157"/>
                      <a:pt x="3884" y="4182"/>
                    </a:cubicBezTo>
                    <a:lnTo>
                      <a:pt x="3884" y="4207"/>
                    </a:lnTo>
                    <a:cubicBezTo>
                      <a:pt x="3884" y="4207"/>
                      <a:pt x="3859" y="4232"/>
                      <a:pt x="3859" y="4257"/>
                    </a:cubicBezTo>
                    <a:lnTo>
                      <a:pt x="3809" y="4332"/>
                    </a:lnTo>
                    <a:lnTo>
                      <a:pt x="3734" y="4381"/>
                    </a:lnTo>
                    <a:cubicBezTo>
                      <a:pt x="3709" y="4406"/>
                      <a:pt x="3684" y="4431"/>
                      <a:pt x="3660" y="4456"/>
                    </a:cubicBezTo>
                    <a:lnTo>
                      <a:pt x="3585" y="4506"/>
                    </a:lnTo>
                    <a:cubicBezTo>
                      <a:pt x="3585" y="4481"/>
                      <a:pt x="3610" y="4431"/>
                      <a:pt x="3635" y="4406"/>
                    </a:cubicBezTo>
                    <a:lnTo>
                      <a:pt x="3660" y="4332"/>
                    </a:lnTo>
                    <a:lnTo>
                      <a:pt x="3734" y="4282"/>
                    </a:lnTo>
                    <a:lnTo>
                      <a:pt x="3784" y="4207"/>
                    </a:lnTo>
                    <a:lnTo>
                      <a:pt x="3834" y="4157"/>
                    </a:lnTo>
                    <a:lnTo>
                      <a:pt x="3859" y="4157"/>
                    </a:lnTo>
                    <a:lnTo>
                      <a:pt x="3908" y="4083"/>
                    </a:lnTo>
                    <a:close/>
                    <a:moveTo>
                      <a:pt x="4157" y="4531"/>
                    </a:moveTo>
                    <a:lnTo>
                      <a:pt x="4157" y="4531"/>
                    </a:lnTo>
                    <a:cubicBezTo>
                      <a:pt x="4108" y="4630"/>
                      <a:pt x="4033" y="4705"/>
                      <a:pt x="3958" y="4780"/>
                    </a:cubicBezTo>
                    <a:lnTo>
                      <a:pt x="3908" y="4854"/>
                    </a:lnTo>
                    <a:cubicBezTo>
                      <a:pt x="3834" y="4929"/>
                      <a:pt x="3784" y="4979"/>
                      <a:pt x="3734" y="5053"/>
                    </a:cubicBezTo>
                    <a:cubicBezTo>
                      <a:pt x="3660" y="5103"/>
                      <a:pt x="3585" y="5178"/>
                      <a:pt x="3510" y="5253"/>
                    </a:cubicBezTo>
                    <a:lnTo>
                      <a:pt x="3460" y="5277"/>
                    </a:lnTo>
                    <a:lnTo>
                      <a:pt x="3411" y="5327"/>
                    </a:lnTo>
                    <a:cubicBezTo>
                      <a:pt x="3336" y="5402"/>
                      <a:pt x="3261" y="5427"/>
                      <a:pt x="3187" y="5502"/>
                    </a:cubicBezTo>
                    <a:lnTo>
                      <a:pt x="3162" y="5502"/>
                    </a:lnTo>
                    <a:lnTo>
                      <a:pt x="2913" y="5651"/>
                    </a:lnTo>
                    <a:lnTo>
                      <a:pt x="2888" y="5676"/>
                    </a:lnTo>
                    <a:cubicBezTo>
                      <a:pt x="2788" y="5726"/>
                      <a:pt x="2689" y="5775"/>
                      <a:pt x="2589" y="5800"/>
                    </a:cubicBezTo>
                    <a:lnTo>
                      <a:pt x="2838" y="5626"/>
                    </a:lnTo>
                    <a:lnTo>
                      <a:pt x="2913" y="5576"/>
                    </a:lnTo>
                    <a:cubicBezTo>
                      <a:pt x="2987" y="5526"/>
                      <a:pt x="3062" y="5477"/>
                      <a:pt x="3112" y="5427"/>
                    </a:cubicBezTo>
                    <a:cubicBezTo>
                      <a:pt x="3187" y="5377"/>
                      <a:pt x="3236" y="5327"/>
                      <a:pt x="3311" y="5277"/>
                    </a:cubicBezTo>
                    <a:lnTo>
                      <a:pt x="3411" y="5203"/>
                    </a:lnTo>
                    <a:lnTo>
                      <a:pt x="3485" y="5128"/>
                    </a:lnTo>
                    <a:lnTo>
                      <a:pt x="3660" y="4979"/>
                    </a:lnTo>
                    <a:lnTo>
                      <a:pt x="3933" y="4755"/>
                    </a:lnTo>
                    <a:lnTo>
                      <a:pt x="4157" y="4531"/>
                    </a:lnTo>
                    <a:close/>
                    <a:moveTo>
                      <a:pt x="2730" y="5307"/>
                    </a:moveTo>
                    <a:lnTo>
                      <a:pt x="2730" y="5307"/>
                    </a:lnTo>
                    <a:cubicBezTo>
                      <a:pt x="2686" y="5336"/>
                      <a:pt x="2661" y="5402"/>
                      <a:pt x="2614" y="5402"/>
                    </a:cubicBezTo>
                    <a:lnTo>
                      <a:pt x="2564" y="5452"/>
                    </a:lnTo>
                    <a:cubicBezTo>
                      <a:pt x="2539" y="5477"/>
                      <a:pt x="2515" y="5502"/>
                      <a:pt x="2465" y="5526"/>
                    </a:cubicBezTo>
                    <a:lnTo>
                      <a:pt x="2315" y="5651"/>
                    </a:lnTo>
                    <a:lnTo>
                      <a:pt x="2166" y="5726"/>
                    </a:lnTo>
                    <a:lnTo>
                      <a:pt x="1992" y="5775"/>
                    </a:lnTo>
                    <a:cubicBezTo>
                      <a:pt x="1942" y="5800"/>
                      <a:pt x="1892" y="5825"/>
                      <a:pt x="1843" y="5825"/>
                    </a:cubicBezTo>
                    <a:lnTo>
                      <a:pt x="1992" y="5750"/>
                    </a:lnTo>
                    <a:lnTo>
                      <a:pt x="2116" y="5651"/>
                    </a:lnTo>
                    <a:lnTo>
                      <a:pt x="2266" y="5551"/>
                    </a:lnTo>
                    <a:lnTo>
                      <a:pt x="2440" y="5452"/>
                    </a:lnTo>
                    <a:lnTo>
                      <a:pt x="2564" y="5402"/>
                    </a:lnTo>
                    <a:lnTo>
                      <a:pt x="2730" y="5307"/>
                    </a:lnTo>
                    <a:close/>
                    <a:moveTo>
                      <a:pt x="5402" y="1"/>
                    </a:moveTo>
                    <a:cubicBezTo>
                      <a:pt x="5352" y="25"/>
                      <a:pt x="5352" y="50"/>
                      <a:pt x="5352" y="75"/>
                    </a:cubicBezTo>
                    <a:cubicBezTo>
                      <a:pt x="5427" y="1071"/>
                      <a:pt x="5004" y="2017"/>
                      <a:pt x="4257" y="2664"/>
                    </a:cubicBezTo>
                    <a:cubicBezTo>
                      <a:pt x="3989" y="2872"/>
                      <a:pt x="3676" y="2974"/>
                      <a:pt x="3357" y="2974"/>
                    </a:cubicBezTo>
                    <a:cubicBezTo>
                      <a:pt x="3142" y="2974"/>
                      <a:pt x="2924" y="2928"/>
                      <a:pt x="2714" y="2838"/>
                    </a:cubicBezTo>
                    <a:lnTo>
                      <a:pt x="2639" y="2788"/>
                    </a:lnTo>
                    <a:lnTo>
                      <a:pt x="2589" y="2788"/>
                    </a:lnTo>
                    <a:cubicBezTo>
                      <a:pt x="2589" y="2813"/>
                      <a:pt x="2564" y="2813"/>
                      <a:pt x="2564" y="2838"/>
                    </a:cubicBezTo>
                    <a:cubicBezTo>
                      <a:pt x="2564" y="2863"/>
                      <a:pt x="1793" y="5004"/>
                      <a:pt x="100" y="5228"/>
                    </a:cubicBezTo>
                    <a:cubicBezTo>
                      <a:pt x="75" y="5228"/>
                      <a:pt x="50" y="5253"/>
                      <a:pt x="50" y="5277"/>
                    </a:cubicBezTo>
                    <a:cubicBezTo>
                      <a:pt x="1" y="5750"/>
                      <a:pt x="274" y="6223"/>
                      <a:pt x="722" y="6398"/>
                    </a:cubicBezTo>
                    <a:cubicBezTo>
                      <a:pt x="1021" y="6522"/>
                      <a:pt x="1345" y="6572"/>
                      <a:pt x="1693" y="6572"/>
                    </a:cubicBezTo>
                    <a:cubicBezTo>
                      <a:pt x="2614" y="6522"/>
                      <a:pt x="3809" y="5726"/>
                      <a:pt x="4630" y="4630"/>
                    </a:cubicBezTo>
                    <a:cubicBezTo>
                      <a:pt x="5601" y="3311"/>
                      <a:pt x="5900" y="1619"/>
                      <a:pt x="5477" y="50"/>
                    </a:cubicBezTo>
                    <a:cubicBezTo>
                      <a:pt x="5452" y="25"/>
                      <a:pt x="5452" y="25"/>
                      <a:pt x="54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39"/>
              <p:cNvSpPr/>
              <p:nvPr/>
            </p:nvSpPr>
            <p:spPr>
              <a:xfrm>
                <a:off x="10641222" y="1874690"/>
                <a:ext cx="60531" cy="236621"/>
              </a:xfrm>
              <a:custGeom>
                <a:avLst/>
                <a:gdLst/>
                <a:ahLst/>
                <a:cxnLst/>
                <a:rect l="l" t="t" r="r" b="b"/>
                <a:pathLst>
                  <a:path w="1694" h="6622" extrusionOk="0">
                    <a:moveTo>
                      <a:pt x="1618" y="1"/>
                    </a:moveTo>
                    <a:cubicBezTo>
                      <a:pt x="1594" y="1"/>
                      <a:pt x="1569" y="26"/>
                      <a:pt x="1569" y="51"/>
                    </a:cubicBezTo>
                    <a:cubicBezTo>
                      <a:pt x="1544" y="250"/>
                      <a:pt x="1494" y="424"/>
                      <a:pt x="1494" y="598"/>
                    </a:cubicBezTo>
                    <a:lnTo>
                      <a:pt x="1494" y="648"/>
                    </a:lnTo>
                    <a:lnTo>
                      <a:pt x="1394" y="1245"/>
                    </a:lnTo>
                    <a:cubicBezTo>
                      <a:pt x="1320" y="1619"/>
                      <a:pt x="1220" y="1992"/>
                      <a:pt x="1121" y="2390"/>
                    </a:cubicBezTo>
                    <a:cubicBezTo>
                      <a:pt x="996" y="2764"/>
                      <a:pt x="847" y="3112"/>
                      <a:pt x="697" y="3461"/>
                    </a:cubicBezTo>
                    <a:cubicBezTo>
                      <a:pt x="523" y="3809"/>
                      <a:pt x="324" y="4133"/>
                      <a:pt x="75" y="4406"/>
                    </a:cubicBezTo>
                    <a:lnTo>
                      <a:pt x="25" y="4456"/>
                    </a:lnTo>
                    <a:cubicBezTo>
                      <a:pt x="25" y="4456"/>
                      <a:pt x="0" y="4481"/>
                      <a:pt x="25" y="4506"/>
                    </a:cubicBezTo>
                    <a:lnTo>
                      <a:pt x="25" y="4531"/>
                    </a:lnTo>
                    <a:cubicBezTo>
                      <a:pt x="50" y="4780"/>
                      <a:pt x="100" y="5004"/>
                      <a:pt x="200" y="5203"/>
                    </a:cubicBezTo>
                    <a:cubicBezTo>
                      <a:pt x="299" y="5427"/>
                      <a:pt x="399" y="5626"/>
                      <a:pt x="548" y="5800"/>
                    </a:cubicBezTo>
                    <a:cubicBezTo>
                      <a:pt x="697" y="5975"/>
                      <a:pt x="872" y="6124"/>
                      <a:pt x="1046" y="6248"/>
                    </a:cubicBezTo>
                    <a:cubicBezTo>
                      <a:pt x="1145" y="6323"/>
                      <a:pt x="1220" y="6398"/>
                      <a:pt x="1320" y="6448"/>
                    </a:cubicBezTo>
                    <a:cubicBezTo>
                      <a:pt x="1369" y="6472"/>
                      <a:pt x="1394" y="6497"/>
                      <a:pt x="1444" y="6522"/>
                    </a:cubicBezTo>
                    <a:cubicBezTo>
                      <a:pt x="1494" y="6547"/>
                      <a:pt x="1544" y="6572"/>
                      <a:pt x="1594" y="6622"/>
                    </a:cubicBezTo>
                    <a:cubicBezTo>
                      <a:pt x="1618" y="6622"/>
                      <a:pt x="1643" y="6622"/>
                      <a:pt x="1668" y="6597"/>
                    </a:cubicBezTo>
                    <a:cubicBezTo>
                      <a:pt x="1693" y="6597"/>
                      <a:pt x="1693" y="6547"/>
                      <a:pt x="1693" y="6522"/>
                    </a:cubicBezTo>
                    <a:cubicBezTo>
                      <a:pt x="1618" y="6448"/>
                      <a:pt x="1519" y="6398"/>
                      <a:pt x="1444" y="6323"/>
                    </a:cubicBezTo>
                    <a:cubicBezTo>
                      <a:pt x="1369" y="6248"/>
                      <a:pt x="1270" y="6174"/>
                      <a:pt x="1195" y="6099"/>
                    </a:cubicBezTo>
                    <a:cubicBezTo>
                      <a:pt x="1046" y="5975"/>
                      <a:pt x="897" y="5800"/>
                      <a:pt x="772" y="5651"/>
                    </a:cubicBezTo>
                    <a:cubicBezTo>
                      <a:pt x="548" y="5327"/>
                      <a:pt x="399" y="4979"/>
                      <a:pt x="374" y="4581"/>
                    </a:cubicBezTo>
                    <a:cubicBezTo>
                      <a:pt x="498" y="4456"/>
                      <a:pt x="598" y="4307"/>
                      <a:pt x="697" y="4158"/>
                    </a:cubicBezTo>
                    <a:cubicBezTo>
                      <a:pt x="822" y="3983"/>
                      <a:pt x="921" y="3809"/>
                      <a:pt x="1021" y="3610"/>
                    </a:cubicBezTo>
                    <a:cubicBezTo>
                      <a:pt x="1195" y="3237"/>
                      <a:pt x="1320" y="2863"/>
                      <a:pt x="1419" y="2465"/>
                    </a:cubicBezTo>
                    <a:cubicBezTo>
                      <a:pt x="1519" y="2092"/>
                      <a:pt x="1594" y="1693"/>
                      <a:pt x="1643" y="1295"/>
                    </a:cubicBezTo>
                    <a:lnTo>
                      <a:pt x="1643" y="1270"/>
                    </a:lnTo>
                    <a:cubicBezTo>
                      <a:pt x="1668" y="1121"/>
                      <a:pt x="1668" y="947"/>
                      <a:pt x="1693" y="797"/>
                    </a:cubicBezTo>
                    <a:lnTo>
                      <a:pt x="1693" y="648"/>
                    </a:lnTo>
                    <a:lnTo>
                      <a:pt x="1693" y="51"/>
                    </a:lnTo>
                    <a:cubicBezTo>
                      <a:pt x="1693" y="26"/>
                      <a:pt x="1668" y="1"/>
                      <a:pt x="1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9"/>
              <p:cNvSpPr/>
              <p:nvPr/>
            </p:nvSpPr>
            <p:spPr>
              <a:xfrm>
                <a:off x="10622534" y="1789539"/>
                <a:ext cx="111235" cy="322164"/>
              </a:xfrm>
              <a:custGeom>
                <a:avLst/>
                <a:gdLst/>
                <a:ahLst/>
                <a:cxnLst/>
                <a:rect l="l" t="t" r="r" b="b"/>
                <a:pathLst>
                  <a:path w="3113" h="9016" extrusionOk="0">
                    <a:moveTo>
                      <a:pt x="3050" y="0"/>
                    </a:moveTo>
                    <a:cubicBezTo>
                      <a:pt x="3037" y="0"/>
                      <a:pt x="3025" y="7"/>
                      <a:pt x="3013" y="19"/>
                    </a:cubicBezTo>
                    <a:cubicBezTo>
                      <a:pt x="2415" y="641"/>
                      <a:pt x="1818" y="1264"/>
                      <a:pt x="1320" y="1811"/>
                    </a:cubicBezTo>
                    <a:lnTo>
                      <a:pt x="1295" y="1836"/>
                    </a:lnTo>
                    <a:cubicBezTo>
                      <a:pt x="1270" y="1861"/>
                      <a:pt x="1270" y="1886"/>
                      <a:pt x="1270" y="1886"/>
                    </a:cubicBezTo>
                    <a:lnTo>
                      <a:pt x="1270" y="1936"/>
                    </a:lnTo>
                    <a:cubicBezTo>
                      <a:pt x="1320" y="2359"/>
                      <a:pt x="1320" y="2757"/>
                      <a:pt x="1320" y="3180"/>
                    </a:cubicBezTo>
                    <a:cubicBezTo>
                      <a:pt x="1295" y="3603"/>
                      <a:pt x="1220" y="4002"/>
                      <a:pt x="1121" y="4400"/>
                    </a:cubicBezTo>
                    <a:cubicBezTo>
                      <a:pt x="1021" y="4798"/>
                      <a:pt x="872" y="5196"/>
                      <a:pt x="698" y="5570"/>
                    </a:cubicBezTo>
                    <a:cubicBezTo>
                      <a:pt x="523" y="5943"/>
                      <a:pt x="299" y="6292"/>
                      <a:pt x="26" y="6615"/>
                    </a:cubicBezTo>
                    <a:lnTo>
                      <a:pt x="1" y="6665"/>
                    </a:lnTo>
                    <a:cubicBezTo>
                      <a:pt x="1" y="6665"/>
                      <a:pt x="1" y="6690"/>
                      <a:pt x="1" y="6715"/>
                    </a:cubicBezTo>
                    <a:lnTo>
                      <a:pt x="1" y="6740"/>
                    </a:lnTo>
                    <a:cubicBezTo>
                      <a:pt x="51" y="6964"/>
                      <a:pt x="100" y="7188"/>
                      <a:pt x="175" y="7412"/>
                    </a:cubicBezTo>
                    <a:cubicBezTo>
                      <a:pt x="250" y="7611"/>
                      <a:pt x="349" y="7835"/>
                      <a:pt x="449" y="8034"/>
                    </a:cubicBezTo>
                    <a:cubicBezTo>
                      <a:pt x="673" y="8432"/>
                      <a:pt x="996" y="8756"/>
                      <a:pt x="1395" y="9005"/>
                    </a:cubicBezTo>
                    <a:cubicBezTo>
                      <a:pt x="1402" y="9012"/>
                      <a:pt x="1409" y="9015"/>
                      <a:pt x="1417" y="9015"/>
                    </a:cubicBezTo>
                    <a:cubicBezTo>
                      <a:pt x="1434" y="9015"/>
                      <a:pt x="1452" y="8997"/>
                      <a:pt x="1469" y="8980"/>
                    </a:cubicBezTo>
                    <a:cubicBezTo>
                      <a:pt x="1494" y="8955"/>
                      <a:pt x="1494" y="8930"/>
                      <a:pt x="1469" y="8905"/>
                    </a:cubicBezTo>
                    <a:cubicBezTo>
                      <a:pt x="1295" y="8781"/>
                      <a:pt x="1146" y="8631"/>
                      <a:pt x="996" y="8457"/>
                    </a:cubicBezTo>
                    <a:cubicBezTo>
                      <a:pt x="872" y="8283"/>
                      <a:pt x="747" y="8109"/>
                      <a:pt x="648" y="7934"/>
                    </a:cubicBezTo>
                    <a:cubicBezTo>
                      <a:pt x="548" y="7735"/>
                      <a:pt x="474" y="7536"/>
                      <a:pt x="424" y="7337"/>
                    </a:cubicBezTo>
                    <a:cubicBezTo>
                      <a:pt x="374" y="7138"/>
                      <a:pt x="324" y="6964"/>
                      <a:pt x="299" y="6765"/>
                    </a:cubicBezTo>
                    <a:cubicBezTo>
                      <a:pt x="573" y="6441"/>
                      <a:pt x="797" y="6093"/>
                      <a:pt x="972" y="5719"/>
                    </a:cubicBezTo>
                    <a:cubicBezTo>
                      <a:pt x="1171" y="5321"/>
                      <a:pt x="1345" y="4923"/>
                      <a:pt x="1444" y="4500"/>
                    </a:cubicBezTo>
                    <a:cubicBezTo>
                      <a:pt x="1644" y="3653"/>
                      <a:pt x="1693" y="2807"/>
                      <a:pt x="1569" y="1961"/>
                    </a:cubicBezTo>
                    <a:cubicBezTo>
                      <a:pt x="2067" y="1363"/>
                      <a:pt x="2589" y="741"/>
                      <a:pt x="3087" y="94"/>
                    </a:cubicBezTo>
                    <a:cubicBezTo>
                      <a:pt x="3112" y="69"/>
                      <a:pt x="3112" y="19"/>
                      <a:pt x="3087" y="19"/>
                    </a:cubicBezTo>
                    <a:cubicBezTo>
                      <a:pt x="3075" y="7"/>
                      <a:pt x="3062" y="0"/>
                      <a:pt x="305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9"/>
              <p:cNvSpPr/>
              <p:nvPr/>
            </p:nvSpPr>
            <p:spPr>
              <a:xfrm>
                <a:off x="10731947" y="1522725"/>
                <a:ext cx="331776" cy="261276"/>
              </a:xfrm>
              <a:custGeom>
                <a:avLst/>
                <a:gdLst/>
                <a:ahLst/>
                <a:cxnLst/>
                <a:rect l="l" t="t" r="r" b="b"/>
                <a:pathLst>
                  <a:path w="9285" h="7312" extrusionOk="0">
                    <a:moveTo>
                      <a:pt x="4755" y="1114"/>
                    </a:moveTo>
                    <a:cubicBezTo>
                      <a:pt x="4904" y="1189"/>
                      <a:pt x="5053" y="1238"/>
                      <a:pt x="5203" y="1288"/>
                    </a:cubicBezTo>
                    <a:lnTo>
                      <a:pt x="5676" y="1512"/>
                    </a:lnTo>
                    <a:lnTo>
                      <a:pt x="6124" y="1711"/>
                    </a:lnTo>
                    <a:lnTo>
                      <a:pt x="6173" y="1736"/>
                    </a:lnTo>
                    <a:cubicBezTo>
                      <a:pt x="6323" y="1836"/>
                      <a:pt x="6497" y="1911"/>
                      <a:pt x="6646" y="1985"/>
                    </a:cubicBezTo>
                    <a:lnTo>
                      <a:pt x="6621" y="1985"/>
                    </a:lnTo>
                    <a:cubicBezTo>
                      <a:pt x="6746" y="2035"/>
                      <a:pt x="6845" y="2110"/>
                      <a:pt x="6945" y="2184"/>
                    </a:cubicBezTo>
                    <a:lnTo>
                      <a:pt x="7069" y="2259"/>
                    </a:lnTo>
                    <a:lnTo>
                      <a:pt x="7493" y="2508"/>
                    </a:lnTo>
                    <a:lnTo>
                      <a:pt x="6646" y="2085"/>
                    </a:lnTo>
                    <a:lnTo>
                      <a:pt x="6099" y="1811"/>
                    </a:lnTo>
                    <a:lnTo>
                      <a:pt x="5626" y="1587"/>
                    </a:lnTo>
                    <a:lnTo>
                      <a:pt x="4755" y="1114"/>
                    </a:lnTo>
                    <a:close/>
                    <a:moveTo>
                      <a:pt x="5850" y="2209"/>
                    </a:moveTo>
                    <a:lnTo>
                      <a:pt x="6173" y="2334"/>
                    </a:lnTo>
                    <a:lnTo>
                      <a:pt x="6497" y="2483"/>
                    </a:lnTo>
                    <a:lnTo>
                      <a:pt x="6821" y="2657"/>
                    </a:lnTo>
                    <a:cubicBezTo>
                      <a:pt x="6945" y="2732"/>
                      <a:pt x="7045" y="2807"/>
                      <a:pt x="7144" y="2856"/>
                    </a:cubicBezTo>
                    <a:cubicBezTo>
                      <a:pt x="7269" y="2931"/>
                      <a:pt x="7293" y="2956"/>
                      <a:pt x="7368" y="3006"/>
                    </a:cubicBezTo>
                    <a:lnTo>
                      <a:pt x="7443" y="3056"/>
                    </a:lnTo>
                    <a:lnTo>
                      <a:pt x="7742" y="3255"/>
                    </a:lnTo>
                    <a:lnTo>
                      <a:pt x="7418" y="3105"/>
                    </a:lnTo>
                    <a:lnTo>
                      <a:pt x="7119" y="2931"/>
                    </a:lnTo>
                    <a:lnTo>
                      <a:pt x="6771" y="2757"/>
                    </a:lnTo>
                    <a:lnTo>
                      <a:pt x="6447" y="2558"/>
                    </a:lnTo>
                    <a:lnTo>
                      <a:pt x="6148" y="2383"/>
                    </a:lnTo>
                    <a:lnTo>
                      <a:pt x="5850" y="2209"/>
                    </a:lnTo>
                    <a:close/>
                    <a:moveTo>
                      <a:pt x="6721" y="3230"/>
                    </a:moveTo>
                    <a:lnTo>
                      <a:pt x="6821" y="3280"/>
                    </a:lnTo>
                    <a:lnTo>
                      <a:pt x="6895" y="3304"/>
                    </a:lnTo>
                    <a:lnTo>
                      <a:pt x="6995" y="3354"/>
                    </a:lnTo>
                    <a:cubicBezTo>
                      <a:pt x="7020" y="3379"/>
                      <a:pt x="7045" y="3404"/>
                      <a:pt x="7069" y="3429"/>
                    </a:cubicBezTo>
                    <a:cubicBezTo>
                      <a:pt x="7094" y="3429"/>
                      <a:pt x="7119" y="3454"/>
                      <a:pt x="7119" y="3454"/>
                    </a:cubicBezTo>
                    <a:lnTo>
                      <a:pt x="7144" y="3479"/>
                    </a:lnTo>
                    <a:lnTo>
                      <a:pt x="7219" y="3553"/>
                    </a:lnTo>
                    <a:lnTo>
                      <a:pt x="7119" y="3504"/>
                    </a:lnTo>
                    <a:lnTo>
                      <a:pt x="7045" y="3479"/>
                    </a:lnTo>
                    <a:lnTo>
                      <a:pt x="7020" y="3479"/>
                    </a:lnTo>
                    <a:lnTo>
                      <a:pt x="6945" y="3429"/>
                    </a:lnTo>
                    <a:lnTo>
                      <a:pt x="6870" y="3379"/>
                    </a:lnTo>
                    <a:lnTo>
                      <a:pt x="6796" y="3304"/>
                    </a:lnTo>
                    <a:lnTo>
                      <a:pt x="6721" y="3230"/>
                    </a:lnTo>
                    <a:close/>
                    <a:moveTo>
                      <a:pt x="3177" y="0"/>
                    </a:moveTo>
                    <a:cubicBezTo>
                      <a:pt x="3168" y="0"/>
                      <a:pt x="3162" y="6"/>
                      <a:pt x="3162" y="19"/>
                    </a:cubicBezTo>
                    <a:cubicBezTo>
                      <a:pt x="3137" y="19"/>
                      <a:pt x="3137" y="44"/>
                      <a:pt x="3112" y="44"/>
                    </a:cubicBezTo>
                    <a:cubicBezTo>
                      <a:pt x="3112" y="69"/>
                      <a:pt x="2614" y="2931"/>
                      <a:pt x="50" y="4126"/>
                    </a:cubicBezTo>
                    <a:cubicBezTo>
                      <a:pt x="25" y="4151"/>
                      <a:pt x="0" y="4176"/>
                      <a:pt x="0" y="4201"/>
                    </a:cubicBezTo>
                    <a:cubicBezTo>
                      <a:pt x="25" y="4225"/>
                      <a:pt x="25" y="4225"/>
                      <a:pt x="50" y="4250"/>
                    </a:cubicBezTo>
                    <a:lnTo>
                      <a:pt x="100" y="4250"/>
                    </a:lnTo>
                    <a:cubicBezTo>
                      <a:pt x="713" y="4027"/>
                      <a:pt x="1356" y="3919"/>
                      <a:pt x="2000" y="3919"/>
                    </a:cubicBezTo>
                    <a:cubicBezTo>
                      <a:pt x="2794" y="3919"/>
                      <a:pt x="3589" y="4084"/>
                      <a:pt x="4331" y="4400"/>
                    </a:cubicBezTo>
                    <a:cubicBezTo>
                      <a:pt x="5103" y="4723"/>
                      <a:pt x="5775" y="5246"/>
                      <a:pt x="6248" y="5943"/>
                    </a:cubicBezTo>
                    <a:lnTo>
                      <a:pt x="6273" y="5943"/>
                    </a:lnTo>
                    <a:cubicBezTo>
                      <a:pt x="6285" y="5955"/>
                      <a:pt x="6298" y="5962"/>
                      <a:pt x="6310" y="5962"/>
                    </a:cubicBezTo>
                    <a:cubicBezTo>
                      <a:pt x="6323" y="5962"/>
                      <a:pt x="6335" y="5955"/>
                      <a:pt x="6348" y="5943"/>
                    </a:cubicBezTo>
                    <a:cubicBezTo>
                      <a:pt x="6845" y="5619"/>
                      <a:pt x="7318" y="5221"/>
                      <a:pt x="7692" y="4723"/>
                    </a:cubicBezTo>
                    <a:lnTo>
                      <a:pt x="7692" y="4723"/>
                    </a:lnTo>
                    <a:cubicBezTo>
                      <a:pt x="7144" y="5769"/>
                      <a:pt x="6298" y="6640"/>
                      <a:pt x="5252" y="7187"/>
                    </a:cubicBezTo>
                    <a:cubicBezTo>
                      <a:pt x="5203" y="7212"/>
                      <a:pt x="5203" y="7237"/>
                      <a:pt x="5228" y="7287"/>
                    </a:cubicBezTo>
                    <a:cubicBezTo>
                      <a:pt x="5228" y="7287"/>
                      <a:pt x="5228" y="7312"/>
                      <a:pt x="5252" y="7312"/>
                    </a:cubicBezTo>
                    <a:lnTo>
                      <a:pt x="5302" y="7312"/>
                    </a:lnTo>
                    <a:lnTo>
                      <a:pt x="5402" y="7262"/>
                    </a:lnTo>
                    <a:cubicBezTo>
                      <a:pt x="6397" y="6914"/>
                      <a:pt x="7941" y="6341"/>
                      <a:pt x="9260" y="2831"/>
                    </a:cubicBezTo>
                    <a:cubicBezTo>
                      <a:pt x="9285" y="2807"/>
                      <a:pt x="9260" y="2782"/>
                      <a:pt x="9260" y="2757"/>
                    </a:cubicBezTo>
                    <a:cubicBezTo>
                      <a:pt x="9210" y="2757"/>
                      <a:pt x="8513" y="2259"/>
                      <a:pt x="6223" y="1263"/>
                    </a:cubicBezTo>
                    <a:cubicBezTo>
                      <a:pt x="5327" y="865"/>
                      <a:pt x="4307" y="442"/>
                      <a:pt x="3211" y="19"/>
                    </a:cubicBezTo>
                    <a:cubicBezTo>
                      <a:pt x="3199" y="6"/>
                      <a:pt x="3186" y="0"/>
                      <a:pt x="317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9"/>
              <p:cNvSpPr/>
              <p:nvPr/>
            </p:nvSpPr>
            <p:spPr>
              <a:xfrm>
                <a:off x="10662555" y="1680377"/>
                <a:ext cx="271317" cy="63604"/>
              </a:xfrm>
              <a:custGeom>
                <a:avLst/>
                <a:gdLst/>
                <a:ahLst/>
                <a:cxnLst/>
                <a:rect l="l" t="t" r="r" b="b"/>
                <a:pathLst>
                  <a:path w="7593" h="1780" extrusionOk="0">
                    <a:moveTo>
                      <a:pt x="4240" y="0"/>
                    </a:moveTo>
                    <a:cubicBezTo>
                      <a:pt x="4121" y="0"/>
                      <a:pt x="4003" y="4"/>
                      <a:pt x="3884" y="13"/>
                    </a:cubicBezTo>
                    <a:cubicBezTo>
                      <a:pt x="3262" y="62"/>
                      <a:pt x="2639" y="162"/>
                      <a:pt x="2042" y="311"/>
                    </a:cubicBezTo>
                    <a:lnTo>
                      <a:pt x="1868" y="336"/>
                    </a:lnTo>
                    <a:lnTo>
                      <a:pt x="1793" y="336"/>
                    </a:lnTo>
                    <a:cubicBezTo>
                      <a:pt x="1519" y="386"/>
                      <a:pt x="1221" y="436"/>
                      <a:pt x="947" y="436"/>
                    </a:cubicBezTo>
                    <a:cubicBezTo>
                      <a:pt x="797" y="436"/>
                      <a:pt x="648" y="411"/>
                      <a:pt x="499" y="386"/>
                    </a:cubicBezTo>
                    <a:cubicBezTo>
                      <a:pt x="449" y="386"/>
                      <a:pt x="399" y="361"/>
                      <a:pt x="374" y="336"/>
                    </a:cubicBezTo>
                    <a:cubicBezTo>
                      <a:pt x="275" y="286"/>
                      <a:pt x="175" y="237"/>
                      <a:pt x="76" y="162"/>
                    </a:cubicBezTo>
                    <a:lnTo>
                      <a:pt x="26" y="162"/>
                    </a:lnTo>
                    <a:cubicBezTo>
                      <a:pt x="1" y="187"/>
                      <a:pt x="1" y="237"/>
                      <a:pt x="26" y="237"/>
                    </a:cubicBezTo>
                    <a:cubicBezTo>
                      <a:pt x="100" y="411"/>
                      <a:pt x="250" y="560"/>
                      <a:pt x="399" y="660"/>
                    </a:cubicBezTo>
                    <a:cubicBezTo>
                      <a:pt x="449" y="709"/>
                      <a:pt x="524" y="734"/>
                      <a:pt x="598" y="784"/>
                    </a:cubicBezTo>
                    <a:cubicBezTo>
                      <a:pt x="698" y="809"/>
                      <a:pt x="797" y="859"/>
                      <a:pt x="922" y="884"/>
                    </a:cubicBezTo>
                    <a:cubicBezTo>
                      <a:pt x="1183" y="940"/>
                      <a:pt x="1445" y="968"/>
                      <a:pt x="1706" y="968"/>
                    </a:cubicBezTo>
                    <a:cubicBezTo>
                      <a:pt x="1793" y="968"/>
                      <a:pt x="1880" y="965"/>
                      <a:pt x="1967" y="958"/>
                    </a:cubicBezTo>
                    <a:cubicBezTo>
                      <a:pt x="2341" y="958"/>
                      <a:pt x="2689" y="909"/>
                      <a:pt x="3038" y="859"/>
                    </a:cubicBezTo>
                    <a:cubicBezTo>
                      <a:pt x="3386" y="834"/>
                      <a:pt x="3660" y="809"/>
                      <a:pt x="3934" y="784"/>
                    </a:cubicBezTo>
                    <a:cubicBezTo>
                      <a:pt x="4089" y="772"/>
                      <a:pt x="4245" y="765"/>
                      <a:pt x="4400" y="765"/>
                    </a:cubicBezTo>
                    <a:cubicBezTo>
                      <a:pt x="4867" y="765"/>
                      <a:pt x="5334" y="821"/>
                      <a:pt x="5800" y="933"/>
                    </a:cubicBezTo>
                    <a:cubicBezTo>
                      <a:pt x="6025" y="983"/>
                      <a:pt x="6249" y="1083"/>
                      <a:pt x="6473" y="1158"/>
                    </a:cubicBezTo>
                    <a:cubicBezTo>
                      <a:pt x="6547" y="1207"/>
                      <a:pt x="6597" y="1232"/>
                      <a:pt x="6672" y="1257"/>
                    </a:cubicBezTo>
                    <a:cubicBezTo>
                      <a:pt x="6945" y="1406"/>
                      <a:pt x="7219" y="1556"/>
                      <a:pt x="7468" y="1755"/>
                    </a:cubicBezTo>
                    <a:lnTo>
                      <a:pt x="7518" y="1780"/>
                    </a:lnTo>
                    <a:lnTo>
                      <a:pt x="7593" y="1780"/>
                    </a:lnTo>
                    <a:cubicBezTo>
                      <a:pt x="7593" y="1755"/>
                      <a:pt x="7593" y="1730"/>
                      <a:pt x="7593" y="1705"/>
                    </a:cubicBezTo>
                    <a:cubicBezTo>
                      <a:pt x="7394" y="1406"/>
                      <a:pt x="7170" y="1133"/>
                      <a:pt x="6896" y="909"/>
                    </a:cubicBezTo>
                    <a:cubicBezTo>
                      <a:pt x="6647" y="685"/>
                      <a:pt x="6348" y="485"/>
                      <a:pt x="6049" y="361"/>
                    </a:cubicBezTo>
                    <a:lnTo>
                      <a:pt x="6000" y="336"/>
                    </a:lnTo>
                    <a:cubicBezTo>
                      <a:pt x="5438" y="107"/>
                      <a:pt x="4842" y="0"/>
                      <a:pt x="4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9"/>
              <p:cNvSpPr/>
              <p:nvPr/>
            </p:nvSpPr>
            <p:spPr>
              <a:xfrm>
                <a:off x="10870697" y="1462015"/>
                <a:ext cx="217933" cy="100015"/>
              </a:xfrm>
              <a:custGeom>
                <a:avLst/>
                <a:gdLst/>
                <a:ahLst/>
                <a:cxnLst/>
                <a:rect l="l" t="t" r="r" b="b"/>
                <a:pathLst>
                  <a:path w="6099" h="2799" extrusionOk="0">
                    <a:moveTo>
                      <a:pt x="100" y="0"/>
                    </a:moveTo>
                    <a:cubicBezTo>
                      <a:pt x="50" y="0"/>
                      <a:pt x="25" y="0"/>
                      <a:pt x="0" y="25"/>
                    </a:cubicBezTo>
                    <a:cubicBezTo>
                      <a:pt x="0" y="50"/>
                      <a:pt x="0" y="100"/>
                      <a:pt x="25" y="125"/>
                    </a:cubicBezTo>
                    <a:cubicBezTo>
                      <a:pt x="548" y="399"/>
                      <a:pt x="1046" y="647"/>
                      <a:pt x="1494" y="872"/>
                    </a:cubicBezTo>
                    <a:cubicBezTo>
                      <a:pt x="1942" y="1071"/>
                      <a:pt x="2489" y="1344"/>
                      <a:pt x="2987" y="1544"/>
                    </a:cubicBezTo>
                    <a:lnTo>
                      <a:pt x="3460" y="1768"/>
                    </a:lnTo>
                    <a:cubicBezTo>
                      <a:pt x="3883" y="1942"/>
                      <a:pt x="4182" y="2091"/>
                      <a:pt x="4481" y="2191"/>
                    </a:cubicBezTo>
                    <a:lnTo>
                      <a:pt x="5228" y="2514"/>
                    </a:lnTo>
                    <a:lnTo>
                      <a:pt x="5501" y="2614"/>
                    </a:lnTo>
                    <a:cubicBezTo>
                      <a:pt x="5676" y="2664"/>
                      <a:pt x="5825" y="2738"/>
                      <a:pt x="5999" y="2788"/>
                    </a:cubicBezTo>
                    <a:cubicBezTo>
                      <a:pt x="6006" y="2795"/>
                      <a:pt x="6016" y="2798"/>
                      <a:pt x="6026" y="2798"/>
                    </a:cubicBezTo>
                    <a:cubicBezTo>
                      <a:pt x="6049" y="2798"/>
                      <a:pt x="6074" y="2781"/>
                      <a:pt x="6074" y="2763"/>
                    </a:cubicBezTo>
                    <a:cubicBezTo>
                      <a:pt x="6099" y="2738"/>
                      <a:pt x="6099" y="2689"/>
                      <a:pt x="6049" y="2689"/>
                    </a:cubicBezTo>
                    <a:cubicBezTo>
                      <a:pt x="5900" y="2589"/>
                      <a:pt x="5750" y="2514"/>
                      <a:pt x="5576" y="2440"/>
                    </a:cubicBezTo>
                    <a:lnTo>
                      <a:pt x="5327" y="2290"/>
                    </a:lnTo>
                    <a:lnTo>
                      <a:pt x="4605" y="1942"/>
                    </a:lnTo>
                    <a:cubicBezTo>
                      <a:pt x="4107" y="1693"/>
                      <a:pt x="3585" y="1444"/>
                      <a:pt x="3112" y="1245"/>
                    </a:cubicBezTo>
                    <a:lnTo>
                      <a:pt x="2639" y="1021"/>
                    </a:lnTo>
                    <a:cubicBezTo>
                      <a:pt x="2216" y="847"/>
                      <a:pt x="1917" y="722"/>
                      <a:pt x="1618" y="598"/>
                    </a:cubicBezTo>
                    <a:cubicBezTo>
                      <a:pt x="1170" y="399"/>
                      <a:pt x="623" y="199"/>
                      <a:pt x="1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9"/>
              <p:cNvSpPr/>
              <p:nvPr/>
            </p:nvSpPr>
            <p:spPr>
              <a:xfrm>
                <a:off x="10763070" y="1752163"/>
                <a:ext cx="128994" cy="10544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2951" extrusionOk="0">
                    <a:moveTo>
                      <a:pt x="483" y="0"/>
                    </a:moveTo>
                    <a:cubicBezTo>
                      <a:pt x="223" y="0"/>
                      <a:pt x="70" y="35"/>
                      <a:pt x="50" y="45"/>
                    </a:cubicBezTo>
                    <a:cubicBezTo>
                      <a:pt x="1" y="69"/>
                      <a:pt x="1" y="144"/>
                      <a:pt x="50" y="144"/>
                    </a:cubicBezTo>
                    <a:cubicBezTo>
                      <a:pt x="2166" y="1214"/>
                      <a:pt x="2614" y="2882"/>
                      <a:pt x="2614" y="2882"/>
                    </a:cubicBezTo>
                    <a:cubicBezTo>
                      <a:pt x="2614" y="2907"/>
                      <a:pt x="2639" y="2932"/>
                      <a:pt x="2664" y="2932"/>
                    </a:cubicBezTo>
                    <a:cubicBezTo>
                      <a:pt x="2664" y="2944"/>
                      <a:pt x="2670" y="2951"/>
                      <a:pt x="2679" y="2951"/>
                    </a:cubicBezTo>
                    <a:cubicBezTo>
                      <a:pt x="2689" y="2951"/>
                      <a:pt x="2701" y="2944"/>
                      <a:pt x="2714" y="2932"/>
                    </a:cubicBezTo>
                    <a:cubicBezTo>
                      <a:pt x="3336" y="2509"/>
                      <a:pt x="3610" y="1737"/>
                      <a:pt x="3411" y="1015"/>
                    </a:cubicBezTo>
                    <a:cubicBezTo>
                      <a:pt x="3411" y="990"/>
                      <a:pt x="3386" y="966"/>
                      <a:pt x="3361" y="966"/>
                    </a:cubicBezTo>
                    <a:cubicBezTo>
                      <a:pt x="3348" y="953"/>
                      <a:pt x="3342" y="947"/>
                      <a:pt x="3336" y="947"/>
                    </a:cubicBezTo>
                    <a:cubicBezTo>
                      <a:pt x="3330" y="947"/>
                      <a:pt x="3324" y="953"/>
                      <a:pt x="3311" y="966"/>
                    </a:cubicBezTo>
                    <a:cubicBezTo>
                      <a:pt x="3286" y="966"/>
                      <a:pt x="3261" y="990"/>
                      <a:pt x="3261" y="1015"/>
                    </a:cubicBezTo>
                    <a:cubicBezTo>
                      <a:pt x="3261" y="1264"/>
                      <a:pt x="3212" y="1488"/>
                      <a:pt x="3112" y="1712"/>
                    </a:cubicBezTo>
                    <a:cubicBezTo>
                      <a:pt x="3137" y="1389"/>
                      <a:pt x="3087" y="1090"/>
                      <a:pt x="2987" y="791"/>
                    </a:cubicBezTo>
                    <a:cubicBezTo>
                      <a:pt x="2963" y="791"/>
                      <a:pt x="2963" y="766"/>
                      <a:pt x="2963" y="766"/>
                    </a:cubicBezTo>
                    <a:cubicBezTo>
                      <a:pt x="2739" y="642"/>
                      <a:pt x="2515" y="518"/>
                      <a:pt x="2266" y="418"/>
                    </a:cubicBezTo>
                    <a:cubicBezTo>
                      <a:pt x="1492" y="76"/>
                      <a:pt x="870" y="0"/>
                      <a:pt x="4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9"/>
              <p:cNvSpPr/>
              <p:nvPr/>
            </p:nvSpPr>
            <p:spPr>
              <a:xfrm>
                <a:off x="10962315" y="1672801"/>
                <a:ext cx="96978" cy="104089"/>
              </a:xfrm>
              <a:custGeom>
                <a:avLst/>
                <a:gdLst/>
                <a:ahLst/>
                <a:cxnLst/>
                <a:rect l="l" t="t" r="r" b="b"/>
                <a:pathLst>
                  <a:path w="2714" h="2913" extrusionOk="0">
                    <a:moveTo>
                      <a:pt x="2664" y="1"/>
                    </a:moveTo>
                    <a:cubicBezTo>
                      <a:pt x="2639" y="1"/>
                      <a:pt x="2614" y="1"/>
                      <a:pt x="2589" y="25"/>
                    </a:cubicBezTo>
                    <a:cubicBezTo>
                      <a:pt x="2415" y="324"/>
                      <a:pt x="2240" y="598"/>
                      <a:pt x="2066" y="847"/>
                    </a:cubicBezTo>
                    <a:cubicBezTo>
                      <a:pt x="1892" y="1121"/>
                      <a:pt x="1718" y="1370"/>
                      <a:pt x="1494" y="1618"/>
                    </a:cubicBezTo>
                    <a:cubicBezTo>
                      <a:pt x="1295" y="1867"/>
                      <a:pt x="1070" y="2091"/>
                      <a:pt x="846" y="2290"/>
                    </a:cubicBezTo>
                    <a:cubicBezTo>
                      <a:pt x="598" y="2490"/>
                      <a:pt x="324" y="2664"/>
                      <a:pt x="50" y="2813"/>
                    </a:cubicBezTo>
                    <a:cubicBezTo>
                      <a:pt x="25" y="2813"/>
                      <a:pt x="0" y="2863"/>
                      <a:pt x="25" y="2888"/>
                    </a:cubicBezTo>
                    <a:cubicBezTo>
                      <a:pt x="25" y="2888"/>
                      <a:pt x="25" y="2913"/>
                      <a:pt x="50" y="2913"/>
                    </a:cubicBezTo>
                    <a:lnTo>
                      <a:pt x="100" y="2913"/>
                    </a:lnTo>
                    <a:cubicBezTo>
                      <a:pt x="423" y="2838"/>
                      <a:pt x="747" y="2714"/>
                      <a:pt x="1021" y="2514"/>
                    </a:cubicBezTo>
                    <a:cubicBezTo>
                      <a:pt x="1295" y="2315"/>
                      <a:pt x="1543" y="2091"/>
                      <a:pt x="1767" y="1842"/>
                    </a:cubicBezTo>
                    <a:cubicBezTo>
                      <a:pt x="2215" y="1320"/>
                      <a:pt x="2514" y="722"/>
                      <a:pt x="2688" y="75"/>
                    </a:cubicBezTo>
                    <a:cubicBezTo>
                      <a:pt x="2713" y="50"/>
                      <a:pt x="2688" y="25"/>
                      <a:pt x="26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9"/>
              <p:cNvSpPr/>
              <p:nvPr/>
            </p:nvSpPr>
            <p:spPr>
              <a:xfrm>
                <a:off x="9927895" y="1248549"/>
                <a:ext cx="791618" cy="360255"/>
              </a:xfrm>
              <a:custGeom>
                <a:avLst/>
                <a:gdLst/>
                <a:ahLst/>
                <a:cxnLst/>
                <a:rect l="l" t="t" r="r" b="b"/>
                <a:pathLst>
                  <a:path w="22154" h="10082" extrusionOk="0">
                    <a:moveTo>
                      <a:pt x="7916" y="7269"/>
                    </a:moveTo>
                    <a:cubicBezTo>
                      <a:pt x="8115" y="7269"/>
                      <a:pt x="8265" y="7294"/>
                      <a:pt x="8439" y="7294"/>
                    </a:cubicBezTo>
                    <a:lnTo>
                      <a:pt x="8613" y="7294"/>
                    </a:lnTo>
                    <a:lnTo>
                      <a:pt x="9260" y="7368"/>
                    </a:lnTo>
                    <a:lnTo>
                      <a:pt x="9260" y="7368"/>
                    </a:lnTo>
                    <a:lnTo>
                      <a:pt x="8638" y="7343"/>
                    </a:lnTo>
                    <a:lnTo>
                      <a:pt x="6448" y="7343"/>
                    </a:lnTo>
                    <a:lnTo>
                      <a:pt x="5726" y="7368"/>
                    </a:lnTo>
                    <a:lnTo>
                      <a:pt x="5079" y="7393"/>
                    </a:lnTo>
                    <a:cubicBezTo>
                      <a:pt x="5278" y="7368"/>
                      <a:pt x="5502" y="7343"/>
                      <a:pt x="5726" y="7318"/>
                    </a:cubicBezTo>
                    <a:lnTo>
                      <a:pt x="5825" y="7318"/>
                    </a:lnTo>
                    <a:cubicBezTo>
                      <a:pt x="6024" y="7318"/>
                      <a:pt x="6224" y="7294"/>
                      <a:pt x="6423" y="7294"/>
                    </a:cubicBezTo>
                    <a:cubicBezTo>
                      <a:pt x="6622" y="7269"/>
                      <a:pt x="6821" y="7269"/>
                      <a:pt x="7045" y="7269"/>
                    </a:cubicBezTo>
                    <a:close/>
                    <a:moveTo>
                      <a:pt x="5352" y="7966"/>
                    </a:moveTo>
                    <a:lnTo>
                      <a:pt x="4929" y="8040"/>
                    </a:lnTo>
                    <a:lnTo>
                      <a:pt x="4481" y="8115"/>
                    </a:lnTo>
                    <a:lnTo>
                      <a:pt x="4033" y="8165"/>
                    </a:lnTo>
                    <a:lnTo>
                      <a:pt x="3560" y="8239"/>
                    </a:lnTo>
                    <a:lnTo>
                      <a:pt x="3187" y="8289"/>
                    </a:lnTo>
                    <a:lnTo>
                      <a:pt x="2689" y="8364"/>
                    </a:lnTo>
                    <a:cubicBezTo>
                      <a:pt x="2838" y="8314"/>
                      <a:pt x="2963" y="8289"/>
                      <a:pt x="3112" y="8264"/>
                    </a:cubicBezTo>
                    <a:lnTo>
                      <a:pt x="3162" y="8239"/>
                    </a:lnTo>
                    <a:cubicBezTo>
                      <a:pt x="3286" y="8190"/>
                      <a:pt x="3411" y="8165"/>
                      <a:pt x="3560" y="8140"/>
                    </a:cubicBezTo>
                    <a:lnTo>
                      <a:pt x="3983" y="8065"/>
                    </a:lnTo>
                    <a:lnTo>
                      <a:pt x="4033" y="8065"/>
                    </a:lnTo>
                    <a:cubicBezTo>
                      <a:pt x="4183" y="8040"/>
                      <a:pt x="4332" y="8015"/>
                      <a:pt x="4481" y="8015"/>
                    </a:cubicBezTo>
                    <a:lnTo>
                      <a:pt x="4805" y="7991"/>
                    </a:lnTo>
                    <a:lnTo>
                      <a:pt x="4929" y="7991"/>
                    </a:lnTo>
                    <a:lnTo>
                      <a:pt x="5352" y="7966"/>
                    </a:lnTo>
                    <a:close/>
                    <a:moveTo>
                      <a:pt x="17723" y="9036"/>
                    </a:moveTo>
                    <a:lnTo>
                      <a:pt x="18022" y="9111"/>
                    </a:lnTo>
                    <a:lnTo>
                      <a:pt x="18370" y="9185"/>
                    </a:lnTo>
                    <a:lnTo>
                      <a:pt x="18694" y="9285"/>
                    </a:lnTo>
                    <a:lnTo>
                      <a:pt x="19042" y="9409"/>
                    </a:lnTo>
                    <a:cubicBezTo>
                      <a:pt x="19142" y="9434"/>
                      <a:pt x="19242" y="9459"/>
                      <a:pt x="19366" y="9484"/>
                    </a:cubicBezTo>
                    <a:cubicBezTo>
                      <a:pt x="19466" y="9484"/>
                      <a:pt x="19565" y="9459"/>
                      <a:pt x="19665" y="9409"/>
                    </a:cubicBezTo>
                    <a:lnTo>
                      <a:pt x="19665" y="9409"/>
                    </a:lnTo>
                    <a:cubicBezTo>
                      <a:pt x="19565" y="9484"/>
                      <a:pt x="19466" y="9509"/>
                      <a:pt x="19366" y="9509"/>
                    </a:cubicBezTo>
                    <a:cubicBezTo>
                      <a:pt x="19242" y="9509"/>
                      <a:pt x="19117" y="9509"/>
                      <a:pt x="19018" y="9459"/>
                    </a:cubicBezTo>
                    <a:cubicBezTo>
                      <a:pt x="18918" y="9434"/>
                      <a:pt x="18818" y="9409"/>
                      <a:pt x="18744" y="9384"/>
                    </a:cubicBezTo>
                    <a:lnTo>
                      <a:pt x="18669" y="9384"/>
                    </a:lnTo>
                    <a:lnTo>
                      <a:pt x="18346" y="9260"/>
                    </a:lnTo>
                    <a:lnTo>
                      <a:pt x="18022" y="9160"/>
                    </a:lnTo>
                    <a:lnTo>
                      <a:pt x="17723" y="9036"/>
                    </a:lnTo>
                    <a:close/>
                    <a:moveTo>
                      <a:pt x="6074" y="0"/>
                    </a:moveTo>
                    <a:cubicBezTo>
                      <a:pt x="6049" y="0"/>
                      <a:pt x="6024" y="0"/>
                      <a:pt x="6000" y="25"/>
                    </a:cubicBezTo>
                    <a:cubicBezTo>
                      <a:pt x="4606" y="3510"/>
                      <a:pt x="2565" y="6721"/>
                      <a:pt x="1" y="9459"/>
                    </a:cubicBezTo>
                    <a:cubicBezTo>
                      <a:pt x="1" y="9484"/>
                      <a:pt x="1" y="9509"/>
                      <a:pt x="1" y="9534"/>
                    </a:cubicBezTo>
                    <a:cubicBezTo>
                      <a:pt x="26" y="9559"/>
                      <a:pt x="26" y="9559"/>
                      <a:pt x="26" y="9559"/>
                    </a:cubicBezTo>
                    <a:lnTo>
                      <a:pt x="75" y="9559"/>
                    </a:lnTo>
                    <a:cubicBezTo>
                      <a:pt x="2735" y="8716"/>
                      <a:pt x="5494" y="8269"/>
                      <a:pt x="8281" y="8269"/>
                    </a:cubicBezTo>
                    <a:cubicBezTo>
                      <a:pt x="8624" y="8269"/>
                      <a:pt x="8967" y="8276"/>
                      <a:pt x="9310" y="8289"/>
                    </a:cubicBezTo>
                    <a:cubicBezTo>
                      <a:pt x="9335" y="8289"/>
                      <a:pt x="9360" y="8264"/>
                      <a:pt x="9360" y="8239"/>
                    </a:cubicBezTo>
                    <a:cubicBezTo>
                      <a:pt x="9360" y="8215"/>
                      <a:pt x="9360" y="8165"/>
                      <a:pt x="9335" y="8165"/>
                    </a:cubicBezTo>
                    <a:cubicBezTo>
                      <a:pt x="8787" y="8065"/>
                      <a:pt x="8314" y="7991"/>
                      <a:pt x="7966" y="7941"/>
                    </a:cubicBezTo>
                    <a:cubicBezTo>
                      <a:pt x="8302" y="7931"/>
                      <a:pt x="8638" y="7925"/>
                      <a:pt x="8973" y="7925"/>
                    </a:cubicBezTo>
                    <a:cubicBezTo>
                      <a:pt x="11095" y="7925"/>
                      <a:pt x="13199" y="8130"/>
                      <a:pt x="15284" y="8538"/>
                    </a:cubicBezTo>
                    <a:cubicBezTo>
                      <a:pt x="15002" y="8521"/>
                      <a:pt x="14721" y="8503"/>
                      <a:pt x="14430" y="8503"/>
                    </a:cubicBezTo>
                    <a:cubicBezTo>
                      <a:pt x="14310" y="8503"/>
                      <a:pt x="14188" y="8506"/>
                      <a:pt x="14064" y="8513"/>
                    </a:cubicBezTo>
                    <a:cubicBezTo>
                      <a:pt x="14039" y="8513"/>
                      <a:pt x="14014" y="8538"/>
                      <a:pt x="14014" y="8563"/>
                    </a:cubicBezTo>
                    <a:cubicBezTo>
                      <a:pt x="14014" y="8588"/>
                      <a:pt x="14039" y="8613"/>
                      <a:pt x="14064" y="8638"/>
                    </a:cubicBezTo>
                    <a:cubicBezTo>
                      <a:pt x="17176" y="9185"/>
                      <a:pt x="18744" y="9783"/>
                      <a:pt x="19267" y="10007"/>
                    </a:cubicBezTo>
                    <a:cubicBezTo>
                      <a:pt x="19366" y="10056"/>
                      <a:pt x="19416" y="10081"/>
                      <a:pt x="19416" y="10081"/>
                    </a:cubicBezTo>
                    <a:lnTo>
                      <a:pt x="19466" y="10081"/>
                    </a:lnTo>
                    <a:cubicBezTo>
                      <a:pt x="21108" y="9957"/>
                      <a:pt x="22104" y="6920"/>
                      <a:pt x="22154" y="6796"/>
                    </a:cubicBezTo>
                    <a:cubicBezTo>
                      <a:pt x="22154" y="6771"/>
                      <a:pt x="22154" y="6721"/>
                      <a:pt x="22129" y="6721"/>
                    </a:cubicBezTo>
                    <a:cubicBezTo>
                      <a:pt x="22114" y="6714"/>
                      <a:pt x="22102" y="6711"/>
                      <a:pt x="22092" y="6711"/>
                    </a:cubicBezTo>
                    <a:cubicBezTo>
                      <a:pt x="22067" y="6711"/>
                      <a:pt x="22054" y="6728"/>
                      <a:pt x="22054" y="6746"/>
                    </a:cubicBezTo>
                    <a:cubicBezTo>
                      <a:pt x="21706" y="7244"/>
                      <a:pt x="21332" y="7717"/>
                      <a:pt x="20934" y="8165"/>
                    </a:cubicBezTo>
                    <a:cubicBezTo>
                      <a:pt x="21332" y="7518"/>
                      <a:pt x="21581" y="7119"/>
                      <a:pt x="21581" y="7119"/>
                    </a:cubicBezTo>
                    <a:cubicBezTo>
                      <a:pt x="21606" y="7094"/>
                      <a:pt x="21606" y="7070"/>
                      <a:pt x="21581" y="7045"/>
                    </a:cubicBezTo>
                    <a:cubicBezTo>
                      <a:pt x="21581" y="7045"/>
                      <a:pt x="21581" y="7020"/>
                      <a:pt x="21557" y="7020"/>
                    </a:cubicBezTo>
                    <a:cubicBezTo>
                      <a:pt x="19018" y="6024"/>
                      <a:pt x="16553" y="5004"/>
                      <a:pt x="14263" y="3983"/>
                    </a:cubicBezTo>
                    <a:cubicBezTo>
                      <a:pt x="13940" y="3834"/>
                      <a:pt x="13616" y="3709"/>
                      <a:pt x="13293" y="3560"/>
                    </a:cubicBezTo>
                    <a:cubicBezTo>
                      <a:pt x="13285" y="3553"/>
                      <a:pt x="13278" y="3550"/>
                      <a:pt x="13271" y="3550"/>
                    </a:cubicBezTo>
                    <a:cubicBezTo>
                      <a:pt x="13253" y="3550"/>
                      <a:pt x="13236" y="3567"/>
                      <a:pt x="13218" y="3585"/>
                    </a:cubicBezTo>
                    <a:cubicBezTo>
                      <a:pt x="13118" y="3734"/>
                      <a:pt x="13019" y="3859"/>
                      <a:pt x="12894" y="3983"/>
                    </a:cubicBezTo>
                    <a:cubicBezTo>
                      <a:pt x="12944" y="3809"/>
                      <a:pt x="12994" y="3659"/>
                      <a:pt x="13019" y="3485"/>
                    </a:cubicBezTo>
                    <a:cubicBezTo>
                      <a:pt x="13044" y="3460"/>
                      <a:pt x="13019" y="3435"/>
                      <a:pt x="12994" y="3411"/>
                    </a:cubicBezTo>
                    <a:lnTo>
                      <a:pt x="12496" y="3187"/>
                    </a:lnTo>
                    <a:cubicBezTo>
                      <a:pt x="12471" y="3187"/>
                      <a:pt x="12421" y="3187"/>
                      <a:pt x="12421" y="3211"/>
                    </a:cubicBezTo>
                    <a:cubicBezTo>
                      <a:pt x="12297" y="3386"/>
                      <a:pt x="12173" y="3535"/>
                      <a:pt x="12023" y="3684"/>
                    </a:cubicBezTo>
                    <a:cubicBezTo>
                      <a:pt x="12098" y="3510"/>
                      <a:pt x="12173" y="3311"/>
                      <a:pt x="12197" y="3112"/>
                    </a:cubicBezTo>
                    <a:cubicBezTo>
                      <a:pt x="12222" y="3087"/>
                      <a:pt x="12197" y="3062"/>
                      <a:pt x="12173" y="3062"/>
                    </a:cubicBezTo>
                    <a:lnTo>
                      <a:pt x="11725" y="2838"/>
                    </a:lnTo>
                    <a:cubicBezTo>
                      <a:pt x="11675" y="2838"/>
                      <a:pt x="11650" y="2838"/>
                      <a:pt x="11625" y="2863"/>
                    </a:cubicBezTo>
                    <a:cubicBezTo>
                      <a:pt x="11525" y="3062"/>
                      <a:pt x="11401" y="3236"/>
                      <a:pt x="11252" y="3411"/>
                    </a:cubicBezTo>
                    <a:cubicBezTo>
                      <a:pt x="11326" y="3211"/>
                      <a:pt x="11401" y="2987"/>
                      <a:pt x="11426" y="2788"/>
                    </a:cubicBezTo>
                    <a:cubicBezTo>
                      <a:pt x="11451" y="2738"/>
                      <a:pt x="11426" y="2714"/>
                      <a:pt x="11401" y="2714"/>
                    </a:cubicBezTo>
                    <a:lnTo>
                      <a:pt x="10928" y="2490"/>
                    </a:lnTo>
                    <a:cubicBezTo>
                      <a:pt x="10921" y="2482"/>
                      <a:pt x="10911" y="2479"/>
                      <a:pt x="10901" y="2479"/>
                    </a:cubicBezTo>
                    <a:cubicBezTo>
                      <a:pt x="10876" y="2479"/>
                      <a:pt x="10846" y="2497"/>
                      <a:pt x="10828" y="2514"/>
                    </a:cubicBezTo>
                    <a:cubicBezTo>
                      <a:pt x="10704" y="2738"/>
                      <a:pt x="10555" y="2938"/>
                      <a:pt x="10405" y="3137"/>
                    </a:cubicBezTo>
                    <a:cubicBezTo>
                      <a:pt x="10505" y="2888"/>
                      <a:pt x="10555" y="2664"/>
                      <a:pt x="10629" y="2415"/>
                    </a:cubicBezTo>
                    <a:cubicBezTo>
                      <a:pt x="10629" y="2390"/>
                      <a:pt x="10604" y="2365"/>
                      <a:pt x="10580" y="2340"/>
                    </a:cubicBezTo>
                    <a:lnTo>
                      <a:pt x="10156" y="2141"/>
                    </a:lnTo>
                    <a:cubicBezTo>
                      <a:pt x="10149" y="2134"/>
                      <a:pt x="10140" y="2131"/>
                      <a:pt x="10130" y="2131"/>
                    </a:cubicBezTo>
                    <a:cubicBezTo>
                      <a:pt x="10107" y="2131"/>
                      <a:pt x="10082" y="2148"/>
                      <a:pt x="10082" y="2166"/>
                    </a:cubicBezTo>
                    <a:cubicBezTo>
                      <a:pt x="9907" y="2490"/>
                      <a:pt x="9733" y="2763"/>
                      <a:pt x="9559" y="3037"/>
                    </a:cubicBezTo>
                    <a:cubicBezTo>
                      <a:pt x="9659" y="2714"/>
                      <a:pt x="9758" y="2390"/>
                      <a:pt x="9833" y="2042"/>
                    </a:cubicBezTo>
                    <a:cubicBezTo>
                      <a:pt x="9858" y="2017"/>
                      <a:pt x="9833" y="1992"/>
                      <a:pt x="9808" y="1967"/>
                    </a:cubicBezTo>
                    <a:lnTo>
                      <a:pt x="9385" y="1768"/>
                    </a:lnTo>
                    <a:cubicBezTo>
                      <a:pt x="9360" y="1768"/>
                      <a:pt x="9310" y="1768"/>
                      <a:pt x="9310" y="1793"/>
                    </a:cubicBezTo>
                    <a:cubicBezTo>
                      <a:pt x="9111" y="2141"/>
                      <a:pt x="8912" y="2465"/>
                      <a:pt x="8688" y="2763"/>
                    </a:cubicBezTo>
                    <a:cubicBezTo>
                      <a:pt x="8837" y="2415"/>
                      <a:pt x="8962" y="2042"/>
                      <a:pt x="9061" y="1693"/>
                    </a:cubicBezTo>
                    <a:cubicBezTo>
                      <a:pt x="9086" y="1643"/>
                      <a:pt x="9061" y="1618"/>
                      <a:pt x="9036" y="1618"/>
                    </a:cubicBezTo>
                    <a:lnTo>
                      <a:pt x="8414" y="1295"/>
                    </a:lnTo>
                    <a:cubicBezTo>
                      <a:pt x="8389" y="1295"/>
                      <a:pt x="8339" y="1295"/>
                      <a:pt x="8339" y="1320"/>
                    </a:cubicBezTo>
                    <a:cubicBezTo>
                      <a:pt x="8090" y="1793"/>
                      <a:pt x="7841" y="2216"/>
                      <a:pt x="7543" y="2639"/>
                    </a:cubicBezTo>
                    <a:cubicBezTo>
                      <a:pt x="7767" y="2166"/>
                      <a:pt x="7941" y="1693"/>
                      <a:pt x="8090" y="1195"/>
                    </a:cubicBezTo>
                    <a:cubicBezTo>
                      <a:pt x="8090" y="1170"/>
                      <a:pt x="8066" y="1121"/>
                      <a:pt x="8041" y="1121"/>
                    </a:cubicBezTo>
                    <a:lnTo>
                      <a:pt x="7642" y="872"/>
                    </a:lnTo>
                    <a:lnTo>
                      <a:pt x="7593" y="872"/>
                    </a:lnTo>
                    <a:cubicBezTo>
                      <a:pt x="7593" y="897"/>
                      <a:pt x="7568" y="897"/>
                      <a:pt x="7568" y="921"/>
                    </a:cubicBezTo>
                    <a:cubicBezTo>
                      <a:pt x="7219" y="1643"/>
                      <a:pt x="6821" y="2365"/>
                      <a:pt x="6373" y="3062"/>
                    </a:cubicBezTo>
                    <a:cubicBezTo>
                      <a:pt x="6746" y="2315"/>
                      <a:pt x="7070" y="1569"/>
                      <a:pt x="7319" y="772"/>
                    </a:cubicBezTo>
                    <a:cubicBezTo>
                      <a:pt x="7344" y="747"/>
                      <a:pt x="7319" y="722"/>
                      <a:pt x="7294" y="697"/>
                    </a:cubicBezTo>
                    <a:lnTo>
                      <a:pt x="6821" y="449"/>
                    </a:lnTo>
                    <a:lnTo>
                      <a:pt x="6771" y="449"/>
                    </a:lnTo>
                    <a:cubicBezTo>
                      <a:pt x="6771" y="473"/>
                      <a:pt x="6746" y="473"/>
                      <a:pt x="6746" y="498"/>
                    </a:cubicBezTo>
                    <a:cubicBezTo>
                      <a:pt x="5776" y="2838"/>
                      <a:pt x="4481" y="5028"/>
                      <a:pt x="2913" y="7020"/>
                    </a:cubicBezTo>
                    <a:cubicBezTo>
                      <a:pt x="3834" y="5501"/>
                      <a:pt x="5726" y="2141"/>
                      <a:pt x="6124" y="75"/>
                    </a:cubicBezTo>
                    <a:cubicBezTo>
                      <a:pt x="6124" y="25"/>
                      <a:pt x="6099" y="0"/>
                      <a:pt x="607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9"/>
              <p:cNvSpPr/>
              <p:nvPr/>
            </p:nvSpPr>
            <p:spPr>
              <a:xfrm>
                <a:off x="10796873" y="1713322"/>
                <a:ext cx="120990" cy="134497"/>
              </a:xfrm>
              <a:custGeom>
                <a:avLst/>
                <a:gdLst/>
                <a:ahLst/>
                <a:cxnLst/>
                <a:rect l="l" t="t" r="r" b="b"/>
                <a:pathLst>
                  <a:path w="3386" h="3764" extrusionOk="0">
                    <a:moveTo>
                      <a:pt x="432" y="1"/>
                    </a:moveTo>
                    <a:cubicBezTo>
                      <a:pt x="313" y="1"/>
                      <a:pt x="194" y="5"/>
                      <a:pt x="75" y="11"/>
                    </a:cubicBezTo>
                    <a:cubicBezTo>
                      <a:pt x="25" y="11"/>
                      <a:pt x="0" y="36"/>
                      <a:pt x="0" y="61"/>
                    </a:cubicBezTo>
                    <a:cubicBezTo>
                      <a:pt x="0" y="86"/>
                      <a:pt x="25" y="111"/>
                      <a:pt x="50" y="136"/>
                    </a:cubicBezTo>
                    <a:cubicBezTo>
                      <a:pt x="424" y="211"/>
                      <a:pt x="772" y="335"/>
                      <a:pt x="1121" y="484"/>
                    </a:cubicBezTo>
                    <a:cubicBezTo>
                      <a:pt x="1494" y="659"/>
                      <a:pt x="1867" y="858"/>
                      <a:pt x="2216" y="1082"/>
                    </a:cubicBezTo>
                    <a:cubicBezTo>
                      <a:pt x="2241" y="1082"/>
                      <a:pt x="2266" y="1082"/>
                      <a:pt x="2290" y="1057"/>
                    </a:cubicBezTo>
                    <a:cubicBezTo>
                      <a:pt x="2331" y="995"/>
                      <a:pt x="2406" y="951"/>
                      <a:pt x="2487" y="951"/>
                    </a:cubicBezTo>
                    <a:cubicBezTo>
                      <a:pt x="2504" y="951"/>
                      <a:pt x="2522" y="953"/>
                      <a:pt x="2539" y="957"/>
                    </a:cubicBezTo>
                    <a:cubicBezTo>
                      <a:pt x="2564" y="982"/>
                      <a:pt x="2589" y="1007"/>
                      <a:pt x="2614" y="1057"/>
                    </a:cubicBezTo>
                    <a:cubicBezTo>
                      <a:pt x="2639" y="1206"/>
                      <a:pt x="2614" y="1356"/>
                      <a:pt x="2514" y="1480"/>
                    </a:cubicBezTo>
                    <a:cubicBezTo>
                      <a:pt x="2514" y="1505"/>
                      <a:pt x="2514" y="1530"/>
                      <a:pt x="2514" y="1555"/>
                    </a:cubicBezTo>
                    <a:cubicBezTo>
                      <a:pt x="2514" y="1555"/>
                      <a:pt x="2962" y="2152"/>
                      <a:pt x="2415" y="3670"/>
                    </a:cubicBezTo>
                    <a:cubicBezTo>
                      <a:pt x="2390" y="3720"/>
                      <a:pt x="2415" y="3745"/>
                      <a:pt x="2440" y="3745"/>
                    </a:cubicBezTo>
                    <a:cubicBezTo>
                      <a:pt x="2440" y="3758"/>
                      <a:pt x="2452" y="3764"/>
                      <a:pt x="2465" y="3764"/>
                    </a:cubicBezTo>
                    <a:cubicBezTo>
                      <a:pt x="2477" y="3764"/>
                      <a:pt x="2490" y="3758"/>
                      <a:pt x="2490" y="3745"/>
                    </a:cubicBezTo>
                    <a:cubicBezTo>
                      <a:pt x="2539" y="3720"/>
                      <a:pt x="3386" y="2874"/>
                      <a:pt x="2987" y="684"/>
                    </a:cubicBezTo>
                    <a:cubicBezTo>
                      <a:pt x="2987" y="659"/>
                      <a:pt x="2987" y="659"/>
                      <a:pt x="2987" y="634"/>
                    </a:cubicBezTo>
                    <a:cubicBezTo>
                      <a:pt x="2863" y="559"/>
                      <a:pt x="2714" y="484"/>
                      <a:pt x="2589" y="435"/>
                    </a:cubicBezTo>
                    <a:cubicBezTo>
                      <a:pt x="1904" y="135"/>
                      <a:pt x="1164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9"/>
              <p:cNvSpPr/>
              <p:nvPr/>
            </p:nvSpPr>
            <p:spPr>
              <a:xfrm>
                <a:off x="10865372" y="1547380"/>
                <a:ext cx="168121" cy="84543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2366" extrusionOk="0">
                    <a:moveTo>
                      <a:pt x="0" y="1"/>
                    </a:moveTo>
                    <a:cubicBezTo>
                      <a:pt x="149" y="76"/>
                      <a:pt x="349" y="175"/>
                      <a:pt x="597" y="275"/>
                    </a:cubicBezTo>
                    <a:lnTo>
                      <a:pt x="1419" y="698"/>
                    </a:lnTo>
                    <a:lnTo>
                      <a:pt x="1867" y="947"/>
                    </a:lnTo>
                    <a:lnTo>
                      <a:pt x="2340" y="1196"/>
                    </a:lnTo>
                    <a:lnTo>
                      <a:pt x="2838" y="1420"/>
                    </a:lnTo>
                    <a:lnTo>
                      <a:pt x="3286" y="1644"/>
                    </a:lnTo>
                    <a:lnTo>
                      <a:pt x="4107" y="2067"/>
                    </a:lnTo>
                    <a:cubicBezTo>
                      <a:pt x="4356" y="2191"/>
                      <a:pt x="4555" y="2291"/>
                      <a:pt x="4704" y="2366"/>
                    </a:cubicBezTo>
                    <a:lnTo>
                      <a:pt x="4157" y="2017"/>
                    </a:lnTo>
                    <a:cubicBezTo>
                      <a:pt x="3933" y="1868"/>
                      <a:pt x="3659" y="1693"/>
                      <a:pt x="3385" y="1519"/>
                    </a:cubicBezTo>
                    <a:cubicBezTo>
                      <a:pt x="3236" y="1420"/>
                      <a:pt x="3087" y="1345"/>
                      <a:pt x="2912" y="1245"/>
                    </a:cubicBezTo>
                    <a:cubicBezTo>
                      <a:pt x="2763" y="1171"/>
                      <a:pt x="2614" y="1071"/>
                      <a:pt x="2439" y="997"/>
                    </a:cubicBezTo>
                    <a:lnTo>
                      <a:pt x="1966" y="772"/>
                    </a:lnTo>
                    <a:lnTo>
                      <a:pt x="1494" y="548"/>
                    </a:lnTo>
                    <a:cubicBezTo>
                      <a:pt x="1170" y="424"/>
                      <a:pt x="871" y="300"/>
                      <a:pt x="622" y="225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9"/>
              <p:cNvSpPr/>
              <p:nvPr/>
            </p:nvSpPr>
            <p:spPr>
              <a:xfrm>
                <a:off x="10916041" y="1590080"/>
                <a:ext cx="120133" cy="68535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1918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00" y="50"/>
                      <a:pt x="250" y="125"/>
                      <a:pt x="399" y="225"/>
                    </a:cubicBezTo>
                    <a:lnTo>
                      <a:pt x="972" y="548"/>
                    </a:lnTo>
                    <a:lnTo>
                      <a:pt x="1270" y="747"/>
                    </a:lnTo>
                    <a:lnTo>
                      <a:pt x="1594" y="922"/>
                    </a:lnTo>
                    <a:lnTo>
                      <a:pt x="1942" y="1096"/>
                    </a:lnTo>
                    <a:lnTo>
                      <a:pt x="2241" y="1270"/>
                    </a:lnTo>
                    <a:lnTo>
                      <a:pt x="2814" y="1594"/>
                    </a:lnTo>
                    <a:cubicBezTo>
                      <a:pt x="2988" y="1668"/>
                      <a:pt x="3137" y="1768"/>
                      <a:pt x="3212" y="1818"/>
                    </a:cubicBezTo>
                    <a:lnTo>
                      <a:pt x="3361" y="1917"/>
                    </a:lnTo>
                    <a:lnTo>
                      <a:pt x="3361" y="1917"/>
                    </a:lnTo>
                    <a:lnTo>
                      <a:pt x="3237" y="1818"/>
                    </a:lnTo>
                    <a:lnTo>
                      <a:pt x="2888" y="1519"/>
                    </a:lnTo>
                    <a:cubicBezTo>
                      <a:pt x="2714" y="1395"/>
                      <a:pt x="2540" y="1270"/>
                      <a:pt x="2341" y="1121"/>
                    </a:cubicBezTo>
                    <a:cubicBezTo>
                      <a:pt x="2241" y="1071"/>
                      <a:pt x="2141" y="996"/>
                      <a:pt x="2042" y="922"/>
                    </a:cubicBezTo>
                    <a:cubicBezTo>
                      <a:pt x="1917" y="872"/>
                      <a:pt x="1818" y="797"/>
                      <a:pt x="1718" y="722"/>
                    </a:cubicBezTo>
                    <a:lnTo>
                      <a:pt x="1370" y="548"/>
                    </a:lnTo>
                    <a:lnTo>
                      <a:pt x="1046" y="399"/>
                    </a:lnTo>
                    <a:cubicBezTo>
                      <a:pt x="822" y="299"/>
                      <a:pt x="623" y="225"/>
                      <a:pt x="449" y="15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9"/>
              <p:cNvSpPr/>
              <p:nvPr/>
            </p:nvSpPr>
            <p:spPr>
              <a:xfrm>
                <a:off x="10964959" y="1634567"/>
                <a:ext cx="32052" cy="19581"/>
              </a:xfrm>
              <a:custGeom>
                <a:avLst/>
                <a:gdLst/>
                <a:ahLst/>
                <a:cxnLst/>
                <a:rect l="l" t="t" r="r" b="b"/>
                <a:pathLst>
                  <a:path w="897" h="548" extrusionOk="0">
                    <a:moveTo>
                      <a:pt x="1" y="0"/>
                    </a:moveTo>
                    <a:cubicBezTo>
                      <a:pt x="26" y="25"/>
                      <a:pt x="51" y="50"/>
                      <a:pt x="100" y="100"/>
                    </a:cubicBezTo>
                    <a:cubicBezTo>
                      <a:pt x="125" y="150"/>
                      <a:pt x="175" y="174"/>
                      <a:pt x="225" y="224"/>
                    </a:cubicBezTo>
                    <a:lnTo>
                      <a:pt x="300" y="299"/>
                    </a:lnTo>
                    <a:lnTo>
                      <a:pt x="374" y="374"/>
                    </a:lnTo>
                    <a:lnTo>
                      <a:pt x="474" y="423"/>
                    </a:lnTo>
                    <a:lnTo>
                      <a:pt x="573" y="448"/>
                    </a:lnTo>
                    <a:cubicBezTo>
                      <a:pt x="623" y="473"/>
                      <a:pt x="698" y="498"/>
                      <a:pt x="748" y="498"/>
                    </a:cubicBezTo>
                    <a:cubicBezTo>
                      <a:pt x="797" y="523"/>
                      <a:pt x="847" y="523"/>
                      <a:pt x="897" y="548"/>
                    </a:cubicBezTo>
                    <a:cubicBezTo>
                      <a:pt x="847" y="498"/>
                      <a:pt x="822" y="473"/>
                      <a:pt x="797" y="448"/>
                    </a:cubicBezTo>
                    <a:cubicBezTo>
                      <a:pt x="772" y="398"/>
                      <a:pt x="723" y="349"/>
                      <a:pt x="673" y="299"/>
                    </a:cubicBezTo>
                    <a:cubicBezTo>
                      <a:pt x="648" y="274"/>
                      <a:pt x="623" y="249"/>
                      <a:pt x="598" y="224"/>
                    </a:cubicBezTo>
                    <a:lnTo>
                      <a:pt x="524" y="174"/>
                    </a:lnTo>
                    <a:lnTo>
                      <a:pt x="399" y="125"/>
                    </a:lnTo>
                    <a:lnTo>
                      <a:pt x="300" y="75"/>
                    </a:lnTo>
                    <a:lnTo>
                      <a:pt x="125" y="25"/>
                    </a:lnTo>
                    <a:cubicBezTo>
                      <a:pt x="76" y="25"/>
                      <a:pt x="5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9"/>
              <p:cNvSpPr/>
              <p:nvPr/>
            </p:nvSpPr>
            <p:spPr>
              <a:xfrm>
                <a:off x="10757746" y="1866686"/>
                <a:ext cx="41843" cy="36519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022" extrusionOk="0">
                    <a:moveTo>
                      <a:pt x="1170" y="1"/>
                    </a:moveTo>
                    <a:lnTo>
                      <a:pt x="1120" y="51"/>
                    </a:lnTo>
                    <a:cubicBezTo>
                      <a:pt x="1145" y="26"/>
                      <a:pt x="1170" y="26"/>
                      <a:pt x="1170" y="1"/>
                    </a:cubicBezTo>
                    <a:close/>
                    <a:moveTo>
                      <a:pt x="1120" y="51"/>
                    </a:moveTo>
                    <a:lnTo>
                      <a:pt x="1120" y="51"/>
                    </a:lnTo>
                    <a:cubicBezTo>
                      <a:pt x="1071" y="75"/>
                      <a:pt x="1021" y="100"/>
                      <a:pt x="971" y="125"/>
                    </a:cubicBezTo>
                    <a:cubicBezTo>
                      <a:pt x="896" y="175"/>
                      <a:pt x="822" y="200"/>
                      <a:pt x="747" y="250"/>
                    </a:cubicBezTo>
                    <a:lnTo>
                      <a:pt x="622" y="324"/>
                    </a:lnTo>
                    <a:lnTo>
                      <a:pt x="498" y="424"/>
                    </a:lnTo>
                    <a:lnTo>
                      <a:pt x="398" y="523"/>
                    </a:lnTo>
                    <a:cubicBezTo>
                      <a:pt x="374" y="548"/>
                      <a:pt x="324" y="598"/>
                      <a:pt x="299" y="623"/>
                    </a:cubicBezTo>
                    <a:cubicBezTo>
                      <a:pt x="249" y="698"/>
                      <a:pt x="199" y="772"/>
                      <a:pt x="150" y="847"/>
                    </a:cubicBezTo>
                    <a:cubicBezTo>
                      <a:pt x="100" y="897"/>
                      <a:pt x="75" y="947"/>
                      <a:pt x="50" y="971"/>
                    </a:cubicBezTo>
                    <a:cubicBezTo>
                      <a:pt x="35" y="986"/>
                      <a:pt x="29" y="1001"/>
                      <a:pt x="22" y="1011"/>
                    </a:cubicBezTo>
                    <a:lnTo>
                      <a:pt x="22" y="1011"/>
                    </a:lnTo>
                    <a:lnTo>
                      <a:pt x="50" y="996"/>
                    </a:lnTo>
                    <a:cubicBezTo>
                      <a:pt x="100" y="947"/>
                      <a:pt x="150" y="922"/>
                      <a:pt x="199" y="897"/>
                    </a:cubicBezTo>
                    <a:cubicBezTo>
                      <a:pt x="274" y="847"/>
                      <a:pt x="349" y="797"/>
                      <a:pt x="423" y="747"/>
                    </a:cubicBezTo>
                    <a:cubicBezTo>
                      <a:pt x="448" y="723"/>
                      <a:pt x="498" y="698"/>
                      <a:pt x="548" y="673"/>
                    </a:cubicBezTo>
                    <a:lnTo>
                      <a:pt x="647" y="573"/>
                    </a:lnTo>
                    <a:lnTo>
                      <a:pt x="747" y="474"/>
                    </a:lnTo>
                    <a:lnTo>
                      <a:pt x="847" y="374"/>
                    </a:lnTo>
                    <a:cubicBezTo>
                      <a:pt x="896" y="324"/>
                      <a:pt x="971" y="250"/>
                      <a:pt x="1021" y="175"/>
                    </a:cubicBezTo>
                    <a:cubicBezTo>
                      <a:pt x="1046" y="125"/>
                      <a:pt x="1095" y="100"/>
                      <a:pt x="1120" y="51"/>
                    </a:cubicBezTo>
                    <a:close/>
                    <a:moveTo>
                      <a:pt x="22" y="1011"/>
                    </a:moveTo>
                    <a:lnTo>
                      <a:pt x="0" y="1021"/>
                    </a:lnTo>
                    <a:cubicBezTo>
                      <a:pt x="10" y="1021"/>
                      <a:pt x="16" y="1017"/>
                      <a:pt x="22" y="101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9"/>
              <p:cNvSpPr/>
              <p:nvPr/>
            </p:nvSpPr>
            <p:spPr>
              <a:xfrm>
                <a:off x="10701718" y="1576752"/>
                <a:ext cx="95191" cy="7739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2166" extrusionOk="0">
                    <a:moveTo>
                      <a:pt x="2663" y="0"/>
                    </a:moveTo>
                    <a:lnTo>
                      <a:pt x="2663" y="0"/>
                    </a:lnTo>
                    <a:cubicBezTo>
                      <a:pt x="2564" y="125"/>
                      <a:pt x="2489" y="224"/>
                      <a:pt x="2390" y="324"/>
                    </a:cubicBezTo>
                    <a:cubicBezTo>
                      <a:pt x="2265" y="448"/>
                      <a:pt x="2116" y="598"/>
                      <a:pt x="1942" y="747"/>
                    </a:cubicBezTo>
                    <a:cubicBezTo>
                      <a:pt x="1867" y="822"/>
                      <a:pt x="1792" y="896"/>
                      <a:pt x="1693" y="971"/>
                    </a:cubicBezTo>
                    <a:cubicBezTo>
                      <a:pt x="1618" y="1046"/>
                      <a:pt x="1518" y="1120"/>
                      <a:pt x="1419" y="1195"/>
                    </a:cubicBezTo>
                    <a:cubicBezTo>
                      <a:pt x="1344" y="1270"/>
                      <a:pt x="1245" y="1344"/>
                      <a:pt x="1145" y="1419"/>
                    </a:cubicBezTo>
                    <a:cubicBezTo>
                      <a:pt x="1070" y="1494"/>
                      <a:pt x="971" y="1544"/>
                      <a:pt x="871" y="1618"/>
                    </a:cubicBezTo>
                    <a:cubicBezTo>
                      <a:pt x="697" y="1743"/>
                      <a:pt x="523" y="1867"/>
                      <a:pt x="373" y="1942"/>
                    </a:cubicBezTo>
                    <a:cubicBezTo>
                      <a:pt x="249" y="2016"/>
                      <a:pt x="125" y="2091"/>
                      <a:pt x="0" y="2166"/>
                    </a:cubicBezTo>
                    <a:cubicBezTo>
                      <a:pt x="100" y="2141"/>
                      <a:pt x="224" y="2091"/>
                      <a:pt x="398" y="2016"/>
                    </a:cubicBezTo>
                    <a:cubicBezTo>
                      <a:pt x="597" y="1942"/>
                      <a:pt x="772" y="1867"/>
                      <a:pt x="971" y="1768"/>
                    </a:cubicBezTo>
                    <a:cubicBezTo>
                      <a:pt x="1070" y="1718"/>
                      <a:pt x="1170" y="1643"/>
                      <a:pt x="1270" y="1593"/>
                    </a:cubicBezTo>
                    <a:cubicBezTo>
                      <a:pt x="1394" y="1519"/>
                      <a:pt x="1469" y="1444"/>
                      <a:pt x="1568" y="1369"/>
                    </a:cubicBezTo>
                    <a:cubicBezTo>
                      <a:pt x="1668" y="1295"/>
                      <a:pt x="1742" y="1220"/>
                      <a:pt x="1842" y="1120"/>
                    </a:cubicBezTo>
                    <a:cubicBezTo>
                      <a:pt x="1917" y="1046"/>
                      <a:pt x="1991" y="971"/>
                      <a:pt x="2066" y="871"/>
                    </a:cubicBezTo>
                    <a:cubicBezTo>
                      <a:pt x="2215" y="722"/>
                      <a:pt x="2340" y="548"/>
                      <a:pt x="2439" y="374"/>
                    </a:cubicBezTo>
                    <a:cubicBezTo>
                      <a:pt x="2539" y="224"/>
                      <a:pt x="2614" y="100"/>
                      <a:pt x="266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9"/>
              <p:cNvSpPr/>
              <p:nvPr/>
            </p:nvSpPr>
            <p:spPr>
              <a:xfrm>
                <a:off x="10682136" y="1614093"/>
                <a:ext cx="61388" cy="33839"/>
              </a:xfrm>
              <a:custGeom>
                <a:avLst/>
                <a:gdLst/>
                <a:ahLst/>
                <a:cxnLst/>
                <a:rect l="l" t="t" r="r" b="b"/>
                <a:pathLst>
                  <a:path w="1718" h="947" extrusionOk="0">
                    <a:moveTo>
                      <a:pt x="1718" y="1"/>
                    </a:moveTo>
                    <a:lnTo>
                      <a:pt x="1681" y="26"/>
                    </a:lnTo>
                    <a:cubicBezTo>
                      <a:pt x="1693" y="19"/>
                      <a:pt x="1706" y="13"/>
                      <a:pt x="1718" y="1"/>
                    </a:cubicBezTo>
                    <a:close/>
                    <a:moveTo>
                      <a:pt x="1681" y="26"/>
                    </a:moveTo>
                    <a:cubicBezTo>
                      <a:pt x="1668" y="32"/>
                      <a:pt x="1656" y="38"/>
                      <a:pt x="1643" y="50"/>
                    </a:cubicBezTo>
                    <a:lnTo>
                      <a:pt x="1681" y="26"/>
                    </a:lnTo>
                    <a:close/>
                    <a:moveTo>
                      <a:pt x="1643" y="50"/>
                    </a:moveTo>
                    <a:cubicBezTo>
                      <a:pt x="1569" y="100"/>
                      <a:pt x="1519" y="125"/>
                      <a:pt x="1444" y="175"/>
                    </a:cubicBezTo>
                    <a:lnTo>
                      <a:pt x="1145" y="324"/>
                    </a:lnTo>
                    <a:lnTo>
                      <a:pt x="996" y="399"/>
                    </a:lnTo>
                    <a:lnTo>
                      <a:pt x="847" y="499"/>
                    </a:lnTo>
                    <a:lnTo>
                      <a:pt x="697" y="598"/>
                    </a:lnTo>
                    <a:lnTo>
                      <a:pt x="548" y="673"/>
                    </a:lnTo>
                    <a:cubicBezTo>
                      <a:pt x="449" y="747"/>
                      <a:pt x="374" y="797"/>
                      <a:pt x="274" y="847"/>
                    </a:cubicBezTo>
                    <a:cubicBezTo>
                      <a:pt x="224" y="872"/>
                      <a:pt x="150" y="897"/>
                      <a:pt x="75" y="922"/>
                    </a:cubicBezTo>
                    <a:lnTo>
                      <a:pt x="0" y="947"/>
                    </a:lnTo>
                    <a:lnTo>
                      <a:pt x="75" y="947"/>
                    </a:lnTo>
                    <a:cubicBezTo>
                      <a:pt x="125" y="947"/>
                      <a:pt x="200" y="947"/>
                      <a:pt x="299" y="922"/>
                    </a:cubicBezTo>
                    <a:cubicBezTo>
                      <a:pt x="399" y="897"/>
                      <a:pt x="523" y="872"/>
                      <a:pt x="623" y="847"/>
                    </a:cubicBezTo>
                    <a:cubicBezTo>
                      <a:pt x="673" y="822"/>
                      <a:pt x="747" y="797"/>
                      <a:pt x="797" y="772"/>
                    </a:cubicBezTo>
                    <a:cubicBezTo>
                      <a:pt x="847" y="747"/>
                      <a:pt x="921" y="723"/>
                      <a:pt x="971" y="673"/>
                    </a:cubicBezTo>
                    <a:lnTo>
                      <a:pt x="1121" y="573"/>
                    </a:lnTo>
                    <a:cubicBezTo>
                      <a:pt x="1170" y="548"/>
                      <a:pt x="1220" y="499"/>
                      <a:pt x="1270" y="449"/>
                    </a:cubicBezTo>
                    <a:cubicBezTo>
                      <a:pt x="1345" y="374"/>
                      <a:pt x="1419" y="299"/>
                      <a:pt x="1494" y="225"/>
                    </a:cubicBezTo>
                    <a:cubicBezTo>
                      <a:pt x="1544" y="175"/>
                      <a:pt x="1593" y="100"/>
                      <a:pt x="1643" y="5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9"/>
              <p:cNvSpPr/>
              <p:nvPr/>
            </p:nvSpPr>
            <p:spPr>
              <a:xfrm>
                <a:off x="10754173" y="1574966"/>
                <a:ext cx="22261" cy="27621"/>
              </a:xfrm>
              <a:custGeom>
                <a:avLst/>
                <a:gdLst/>
                <a:ahLst/>
                <a:cxnLst/>
                <a:rect l="l" t="t" r="r" b="b"/>
                <a:pathLst>
                  <a:path w="623" h="773" extrusionOk="0">
                    <a:moveTo>
                      <a:pt x="623" y="0"/>
                    </a:moveTo>
                    <a:cubicBezTo>
                      <a:pt x="598" y="25"/>
                      <a:pt x="573" y="50"/>
                      <a:pt x="523" y="75"/>
                    </a:cubicBezTo>
                    <a:cubicBezTo>
                      <a:pt x="498" y="125"/>
                      <a:pt x="449" y="150"/>
                      <a:pt x="399" y="200"/>
                    </a:cubicBezTo>
                    <a:cubicBezTo>
                      <a:pt x="374" y="200"/>
                      <a:pt x="349" y="225"/>
                      <a:pt x="324" y="249"/>
                    </a:cubicBezTo>
                    <a:lnTo>
                      <a:pt x="274" y="324"/>
                    </a:lnTo>
                    <a:lnTo>
                      <a:pt x="225" y="399"/>
                    </a:lnTo>
                    <a:lnTo>
                      <a:pt x="175" y="473"/>
                    </a:lnTo>
                    <a:lnTo>
                      <a:pt x="100" y="623"/>
                    </a:lnTo>
                    <a:cubicBezTo>
                      <a:pt x="75" y="673"/>
                      <a:pt x="50" y="697"/>
                      <a:pt x="26" y="722"/>
                    </a:cubicBezTo>
                    <a:lnTo>
                      <a:pt x="1" y="772"/>
                    </a:lnTo>
                    <a:lnTo>
                      <a:pt x="26" y="747"/>
                    </a:lnTo>
                    <a:cubicBezTo>
                      <a:pt x="75" y="722"/>
                      <a:pt x="100" y="697"/>
                      <a:pt x="150" y="673"/>
                    </a:cubicBezTo>
                    <a:cubicBezTo>
                      <a:pt x="200" y="648"/>
                      <a:pt x="250" y="623"/>
                      <a:pt x="299" y="598"/>
                    </a:cubicBezTo>
                    <a:lnTo>
                      <a:pt x="374" y="523"/>
                    </a:lnTo>
                    <a:lnTo>
                      <a:pt x="449" y="473"/>
                    </a:lnTo>
                    <a:lnTo>
                      <a:pt x="498" y="374"/>
                    </a:lnTo>
                    <a:cubicBezTo>
                      <a:pt x="523" y="349"/>
                      <a:pt x="523" y="324"/>
                      <a:pt x="548" y="299"/>
                    </a:cubicBezTo>
                    <a:cubicBezTo>
                      <a:pt x="573" y="225"/>
                      <a:pt x="573" y="175"/>
                      <a:pt x="598" y="125"/>
                    </a:cubicBezTo>
                    <a:cubicBezTo>
                      <a:pt x="598" y="75"/>
                      <a:pt x="623" y="25"/>
                      <a:pt x="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9"/>
              <p:cNvSpPr/>
              <p:nvPr/>
            </p:nvSpPr>
            <p:spPr>
              <a:xfrm>
                <a:off x="9991070" y="1530479"/>
                <a:ext cx="161904" cy="24048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673" extrusionOk="0">
                    <a:moveTo>
                      <a:pt x="3958" y="1"/>
                    </a:moveTo>
                    <a:cubicBezTo>
                      <a:pt x="3734" y="1"/>
                      <a:pt x="3460" y="1"/>
                      <a:pt x="3161" y="26"/>
                    </a:cubicBezTo>
                    <a:cubicBezTo>
                      <a:pt x="3012" y="26"/>
                      <a:pt x="2838" y="26"/>
                      <a:pt x="2713" y="51"/>
                    </a:cubicBezTo>
                    <a:lnTo>
                      <a:pt x="2240" y="101"/>
                    </a:lnTo>
                    <a:cubicBezTo>
                      <a:pt x="2091" y="125"/>
                      <a:pt x="1917" y="150"/>
                      <a:pt x="1767" y="200"/>
                    </a:cubicBezTo>
                    <a:lnTo>
                      <a:pt x="1319" y="300"/>
                    </a:lnTo>
                    <a:cubicBezTo>
                      <a:pt x="1045" y="349"/>
                      <a:pt x="772" y="424"/>
                      <a:pt x="548" y="499"/>
                    </a:cubicBezTo>
                    <a:lnTo>
                      <a:pt x="0" y="673"/>
                    </a:lnTo>
                    <a:cubicBezTo>
                      <a:pt x="149" y="648"/>
                      <a:pt x="324" y="598"/>
                      <a:pt x="573" y="573"/>
                    </a:cubicBezTo>
                    <a:lnTo>
                      <a:pt x="1369" y="449"/>
                    </a:lnTo>
                    <a:lnTo>
                      <a:pt x="1817" y="399"/>
                    </a:lnTo>
                    <a:lnTo>
                      <a:pt x="2265" y="325"/>
                    </a:lnTo>
                    <a:lnTo>
                      <a:pt x="2738" y="250"/>
                    </a:lnTo>
                    <a:lnTo>
                      <a:pt x="3186" y="200"/>
                    </a:lnTo>
                    <a:lnTo>
                      <a:pt x="3983" y="76"/>
                    </a:lnTo>
                    <a:cubicBezTo>
                      <a:pt x="4207" y="51"/>
                      <a:pt x="4406" y="26"/>
                      <a:pt x="45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9"/>
              <p:cNvSpPr/>
              <p:nvPr/>
            </p:nvSpPr>
            <p:spPr>
              <a:xfrm>
                <a:off x="10055996" y="1505216"/>
                <a:ext cx="255273" cy="13757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385" extrusionOk="0">
                    <a:moveTo>
                      <a:pt x="3366" y="1"/>
                    </a:moveTo>
                    <a:cubicBezTo>
                      <a:pt x="3190" y="1"/>
                      <a:pt x="3014" y="18"/>
                      <a:pt x="2838" y="36"/>
                    </a:cubicBezTo>
                    <a:cubicBezTo>
                      <a:pt x="2589" y="61"/>
                      <a:pt x="2365" y="61"/>
                      <a:pt x="2141" y="86"/>
                    </a:cubicBezTo>
                    <a:cubicBezTo>
                      <a:pt x="1668" y="135"/>
                      <a:pt x="1245" y="185"/>
                      <a:pt x="896" y="235"/>
                    </a:cubicBezTo>
                    <a:cubicBezTo>
                      <a:pt x="523" y="285"/>
                      <a:pt x="224" y="335"/>
                      <a:pt x="0" y="384"/>
                    </a:cubicBezTo>
                    <a:cubicBezTo>
                      <a:pt x="224" y="359"/>
                      <a:pt x="523" y="335"/>
                      <a:pt x="896" y="310"/>
                    </a:cubicBezTo>
                    <a:cubicBezTo>
                      <a:pt x="1270" y="285"/>
                      <a:pt x="1693" y="260"/>
                      <a:pt x="2141" y="260"/>
                    </a:cubicBezTo>
                    <a:lnTo>
                      <a:pt x="5003" y="260"/>
                    </a:lnTo>
                    <a:cubicBezTo>
                      <a:pt x="5476" y="260"/>
                      <a:pt x="5899" y="285"/>
                      <a:pt x="6248" y="285"/>
                    </a:cubicBezTo>
                    <a:cubicBezTo>
                      <a:pt x="6621" y="310"/>
                      <a:pt x="6920" y="335"/>
                      <a:pt x="7144" y="359"/>
                    </a:cubicBezTo>
                    <a:cubicBezTo>
                      <a:pt x="6945" y="310"/>
                      <a:pt x="6646" y="260"/>
                      <a:pt x="6273" y="210"/>
                    </a:cubicBezTo>
                    <a:cubicBezTo>
                      <a:pt x="5899" y="160"/>
                      <a:pt x="5476" y="111"/>
                      <a:pt x="5028" y="61"/>
                    </a:cubicBezTo>
                    <a:cubicBezTo>
                      <a:pt x="4804" y="61"/>
                      <a:pt x="4555" y="36"/>
                      <a:pt x="4306" y="36"/>
                    </a:cubicBezTo>
                    <a:cubicBezTo>
                      <a:pt x="4057" y="36"/>
                      <a:pt x="3833" y="36"/>
                      <a:pt x="3584" y="11"/>
                    </a:cubicBezTo>
                    <a:cubicBezTo>
                      <a:pt x="3512" y="4"/>
                      <a:pt x="3439" y="1"/>
                      <a:pt x="33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9"/>
              <p:cNvSpPr/>
              <p:nvPr/>
            </p:nvSpPr>
            <p:spPr>
              <a:xfrm>
                <a:off x="10536276" y="1562531"/>
                <a:ext cx="115666" cy="27943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782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100" y="50"/>
                      <a:pt x="224" y="100"/>
                      <a:pt x="399" y="174"/>
                    </a:cubicBezTo>
                    <a:cubicBezTo>
                      <a:pt x="573" y="249"/>
                      <a:pt x="747" y="324"/>
                      <a:pt x="971" y="398"/>
                    </a:cubicBezTo>
                    <a:lnTo>
                      <a:pt x="1295" y="523"/>
                    </a:lnTo>
                    <a:lnTo>
                      <a:pt x="1643" y="647"/>
                    </a:lnTo>
                    <a:cubicBezTo>
                      <a:pt x="1743" y="672"/>
                      <a:pt x="1867" y="722"/>
                      <a:pt x="1967" y="747"/>
                    </a:cubicBezTo>
                    <a:cubicBezTo>
                      <a:pt x="2055" y="764"/>
                      <a:pt x="2143" y="782"/>
                      <a:pt x="2231" y="782"/>
                    </a:cubicBezTo>
                    <a:cubicBezTo>
                      <a:pt x="2267" y="782"/>
                      <a:pt x="2304" y="779"/>
                      <a:pt x="2340" y="772"/>
                    </a:cubicBezTo>
                    <a:cubicBezTo>
                      <a:pt x="2465" y="772"/>
                      <a:pt x="2589" y="747"/>
                      <a:pt x="2689" y="672"/>
                    </a:cubicBezTo>
                    <a:cubicBezTo>
                      <a:pt x="2763" y="622"/>
                      <a:pt x="2863" y="548"/>
                      <a:pt x="2937" y="498"/>
                    </a:cubicBezTo>
                    <a:cubicBezTo>
                      <a:pt x="3037" y="398"/>
                      <a:pt x="3137" y="299"/>
                      <a:pt x="3236" y="174"/>
                    </a:cubicBezTo>
                    <a:lnTo>
                      <a:pt x="3236" y="174"/>
                    </a:lnTo>
                    <a:cubicBezTo>
                      <a:pt x="3137" y="274"/>
                      <a:pt x="3012" y="373"/>
                      <a:pt x="2888" y="423"/>
                    </a:cubicBezTo>
                    <a:cubicBezTo>
                      <a:pt x="2713" y="548"/>
                      <a:pt x="2539" y="597"/>
                      <a:pt x="2340" y="622"/>
                    </a:cubicBezTo>
                    <a:cubicBezTo>
                      <a:pt x="2241" y="597"/>
                      <a:pt x="2141" y="573"/>
                      <a:pt x="2041" y="548"/>
                    </a:cubicBezTo>
                    <a:lnTo>
                      <a:pt x="1693" y="423"/>
                    </a:lnTo>
                    <a:lnTo>
                      <a:pt x="1344" y="324"/>
                    </a:lnTo>
                    <a:lnTo>
                      <a:pt x="1021" y="249"/>
                    </a:lnTo>
                    <a:cubicBezTo>
                      <a:pt x="797" y="174"/>
                      <a:pt x="598" y="149"/>
                      <a:pt x="423" y="1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6" name="Google Shape;926;p39"/>
            <p:cNvGrpSpPr/>
            <p:nvPr/>
          </p:nvGrpSpPr>
          <p:grpSpPr>
            <a:xfrm>
              <a:off x="6985656" y="268254"/>
              <a:ext cx="1553828" cy="1460816"/>
              <a:chOff x="9571706" y="650879"/>
              <a:chExt cx="1553828" cy="1460816"/>
            </a:xfrm>
          </p:grpSpPr>
          <p:grpSp>
            <p:nvGrpSpPr>
              <p:cNvPr id="927" name="Google Shape;927;p39"/>
              <p:cNvGrpSpPr/>
              <p:nvPr/>
            </p:nvGrpSpPr>
            <p:grpSpPr>
              <a:xfrm>
                <a:off x="9627614" y="678571"/>
                <a:ext cx="545201" cy="969159"/>
                <a:chOff x="9418235" y="1815541"/>
                <a:chExt cx="544385" cy="967708"/>
              </a:xfrm>
            </p:grpSpPr>
            <p:sp>
              <p:nvSpPr>
                <p:cNvPr id="928" name="Google Shape;928;p39"/>
                <p:cNvSpPr/>
                <p:nvPr/>
              </p:nvSpPr>
              <p:spPr>
                <a:xfrm>
                  <a:off x="9418235" y="1815541"/>
                  <a:ext cx="544385" cy="967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5" h="27082" extrusionOk="0">
                      <a:moveTo>
                        <a:pt x="12290" y="1723"/>
                      </a:moveTo>
                      <a:cubicBezTo>
                        <a:pt x="12542" y="1723"/>
                        <a:pt x="12777" y="1767"/>
                        <a:pt x="12994" y="1852"/>
                      </a:cubicBezTo>
                      <a:lnTo>
                        <a:pt x="12969" y="1852"/>
                      </a:lnTo>
                      <a:cubicBezTo>
                        <a:pt x="14836" y="2599"/>
                        <a:pt x="14687" y="5586"/>
                        <a:pt x="14687" y="5586"/>
                      </a:cubicBezTo>
                      <a:cubicBezTo>
                        <a:pt x="14256" y="4506"/>
                        <a:pt x="13442" y="4033"/>
                        <a:pt x="12677" y="4033"/>
                      </a:cubicBezTo>
                      <a:cubicBezTo>
                        <a:pt x="10833" y="4033"/>
                        <a:pt x="9272" y="6777"/>
                        <a:pt x="14040" y="10365"/>
                      </a:cubicBezTo>
                      <a:cubicBezTo>
                        <a:pt x="13865" y="11012"/>
                        <a:pt x="13716" y="11435"/>
                        <a:pt x="13716" y="11435"/>
                      </a:cubicBezTo>
                      <a:cubicBezTo>
                        <a:pt x="10679" y="9485"/>
                        <a:pt x="8612" y="9093"/>
                        <a:pt x="7442" y="9093"/>
                      </a:cubicBezTo>
                      <a:cubicBezTo>
                        <a:pt x="6655" y="9093"/>
                        <a:pt x="6273" y="9270"/>
                        <a:pt x="6273" y="9270"/>
                      </a:cubicBezTo>
                      <a:cubicBezTo>
                        <a:pt x="6871" y="7801"/>
                        <a:pt x="7543" y="6407"/>
                        <a:pt x="8339" y="5063"/>
                      </a:cubicBezTo>
                      <a:lnTo>
                        <a:pt x="8339" y="5063"/>
                      </a:lnTo>
                      <a:cubicBezTo>
                        <a:pt x="6821" y="6905"/>
                        <a:pt x="5452" y="8847"/>
                        <a:pt x="4208" y="10888"/>
                      </a:cubicBezTo>
                      <a:cubicBezTo>
                        <a:pt x="7588" y="4214"/>
                        <a:pt x="10408" y="1723"/>
                        <a:pt x="12290" y="1723"/>
                      </a:cubicBezTo>
                      <a:close/>
                      <a:moveTo>
                        <a:pt x="10308" y="11510"/>
                      </a:moveTo>
                      <a:cubicBezTo>
                        <a:pt x="10571" y="11510"/>
                        <a:pt x="10837" y="11527"/>
                        <a:pt x="11102" y="11560"/>
                      </a:cubicBezTo>
                      <a:cubicBezTo>
                        <a:pt x="11874" y="11610"/>
                        <a:pt x="12646" y="11784"/>
                        <a:pt x="13392" y="12033"/>
                      </a:cubicBezTo>
                      <a:lnTo>
                        <a:pt x="12222" y="11908"/>
                      </a:lnTo>
                      <a:cubicBezTo>
                        <a:pt x="11849" y="11859"/>
                        <a:pt x="11451" y="11809"/>
                        <a:pt x="11077" y="11784"/>
                      </a:cubicBezTo>
                      <a:cubicBezTo>
                        <a:pt x="10679" y="11759"/>
                        <a:pt x="10306" y="11734"/>
                        <a:pt x="9932" y="11709"/>
                      </a:cubicBezTo>
                      <a:lnTo>
                        <a:pt x="8763" y="11709"/>
                      </a:lnTo>
                      <a:cubicBezTo>
                        <a:pt x="9260" y="11576"/>
                        <a:pt x="9780" y="11510"/>
                        <a:pt x="10308" y="11510"/>
                      </a:cubicBezTo>
                      <a:close/>
                      <a:moveTo>
                        <a:pt x="9307" y="12475"/>
                      </a:moveTo>
                      <a:cubicBezTo>
                        <a:pt x="9822" y="12475"/>
                        <a:pt x="10338" y="12523"/>
                        <a:pt x="10853" y="12605"/>
                      </a:cubicBezTo>
                      <a:cubicBezTo>
                        <a:pt x="11501" y="12705"/>
                        <a:pt x="12123" y="12879"/>
                        <a:pt x="12720" y="13103"/>
                      </a:cubicBezTo>
                      <a:lnTo>
                        <a:pt x="12695" y="13103"/>
                      </a:lnTo>
                      <a:cubicBezTo>
                        <a:pt x="12073" y="13028"/>
                        <a:pt x="11451" y="12929"/>
                        <a:pt x="10829" y="12829"/>
                      </a:cubicBezTo>
                      <a:cubicBezTo>
                        <a:pt x="10206" y="12730"/>
                        <a:pt x="9584" y="12630"/>
                        <a:pt x="8987" y="12481"/>
                      </a:cubicBezTo>
                      <a:cubicBezTo>
                        <a:pt x="9093" y="12477"/>
                        <a:pt x="9200" y="12475"/>
                        <a:pt x="9307" y="12475"/>
                      </a:cubicBezTo>
                      <a:close/>
                      <a:moveTo>
                        <a:pt x="8027" y="11927"/>
                      </a:moveTo>
                      <a:cubicBezTo>
                        <a:pt x="8084" y="11927"/>
                        <a:pt x="8139" y="11937"/>
                        <a:pt x="8190" y="11958"/>
                      </a:cubicBezTo>
                      <a:cubicBezTo>
                        <a:pt x="8613" y="12157"/>
                        <a:pt x="8638" y="13028"/>
                        <a:pt x="8240" y="13949"/>
                      </a:cubicBezTo>
                      <a:cubicBezTo>
                        <a:pt x="7894" y="14729"/>
                        <a:pt x="7340" y="15282"/>
                        <a:pt x="6923" y="15282"/>
                      </a:cubicBezTo>
                      <a:cubicBezTo>
                        <a:pt x="6861" y="15282"/>
                        <a:pt x="6802" y="15270"/>
                        <a:pt x="6746" y="15244"/>
                      </a:cubicBezTo>
                      <a:cubicBezTo>
                        <a:pt x="6323" y="15070"/>
                        <a:pt x="6323" y="14173"/>
                        <a:pt x="6697" y="13277"/>
                      </a:cubicBezTo>
                      <a:cubicBezTo>
                        <a:pt x="7047" y="12467"/>
                        <a:pt x="7609" y="11927"/>
                        <a:pt x="8027" y="11927"/>
                      </a:cubicBezTo>
                      <a:close/>
                      <a:moveTo>
                        <a:pt x="8613" y="13800"/>
                      </a:moveTo>
                      <a:lnTo>
                        <a:pt x="12148" y="15318"/>
                      </a:lnTo>
                      <a:lnTo>
                        <a:pt x="12148" y="15318"/>
                      </a:lnTo>
                      <a:lnTo>
                        <a:pt x="8763" y="14124"/>
                      </a:lnTo>
                      <a:cubicBezTo>
                        <a:pt x="8265" y="15219"/>
                        <a:pt x="7916" y="15418"/>
                        <a:pt x="7916" y="15418"/>
                      </a:cubicBezTo>
                      <a:lnTo>
                        <a:pt x="10679" y="17758"/>
                      </a:lnTo>
                      <a:lnTo>
                        <a:pt x="8588" y="15667"/>
                      </a:lnTo>
                      <a:lnTo>
                        <a:pt x="11227" y="17509"/>
                      </a:lnTo>
                      <a:cubicBezTo>
                        <a:pt x="10804" y="18330"/>
                        <a:pt x="10505" y="18828"/>
                        <a:pt x="10505" y="18828"/>
                      </a:cubicBezTo>
                      <a:cubicBezTo>
                        <a:pt x="7543" y="16787"/>
                        <a:pt x="6946" y="15468"/>
                        <a:pt x="6946" y="15468"/>
                      </a:cubicBezTo>
                      <a:lnTo>
                        <a:pt x="6921" y="15468"/>
                      </a:lnTo>
                      <a:cubicBezTo>
                        <a:pt x="8140" y="15194"/>
                        <a:pt x="8613" y="13800"/>
                        <a:pt x="8613" y="13800"/>
                      </a:cubicBezTo>
                      <a:close/>
                      <a:moveTo>
                        <a:pt x="4033" y="11361"/>
                      </a:moveTo>
                      <a:lnTo>
                        <a:pt x="4033" y="11361"/>
                      </a:lnTo>
                      <a:cubicBezTo>
                        <a:pt x="3859" y="11834"/>
                        <a:pt x="3660" y="12307"/>
                        <a:pt x="3486" y="12755"/>
                      </a:cubicBezTo>
                      <a:cubicBezTo>
                        <a:pt x="3311" y="13228"/>
                        <a:pt x="3137" y="13701"/>
                        <a:pt x="2963" y="14149"/>
                      </a:cubicBezTo>
                      <a:cubicBezTo>
                        <a:pt x="2789" y="14621"/>
                        <a:pt x="2639" y="15094"/>
                        <a:pt x="2515" y="15567"/>
                      </a:cubicBezTo>
                      <a:cubicBezTo>
                        <a:pt x="2366" y="16065"/>
                        <a:pt x="2241" y="16538"/>
                        <a:pt x="2142" y="17011"/>
                      </a:cubicBezTo>
                      <a:cubicBezTo>
                        <a:pt x="1918" y="17982"/>
                        <a:pt x="1843" y="18977"/>
                        <a:pt x="1967" y="19948"/>
                      </a:cubicBezTo>
                      <a:cubicBezTo>
                        <a:pt x="2042" y="20446"/>
                        <a:pt x="2216" y="20919"/>
                        <a:pt x="2490" y="21317"/>
                      </a:cubicBezTo>
                      <a:cubicBezTo>
                        <a:pt x="2639" y="21516"/>
                        <a:pt x="2814" y="21691"/>
                        <a:pt x="3013" y="21840"/>
                      </a:cubicBezTo>
                      <a:cubicBezTo>
                        <a:pt x="3212" y="21989"/>
                        <a:pt x="3436" y="22114"/>
                        <a:pt x="3660" y="22188"/>
                      </a:cubicBezTo>
                      <a:cubicBezTo>
                        <a:pt x="3411" y="22114"/>
                        <a:pt x="3187" y="22014"/>
                        <a:pt x="2963" y="21890"/>
                      </a:cubicBezTo>
                      <a:cubicBezTo>
                        <a:pt x="2764" y="21740"/>
                        <a:pt x="2565" y="21566"/>
                        <a:pt x="2415" y="21367"/>
                      </a:cubicBezTo>
                      <a:cubicBezTo>
                        <a:pt x="2092" y="20969"/>
                        <a:pt x="1893" y="20496"/>
                        <a:pt x="1793" y="19998"/>
                      </a:cubicBezTo>
                      <a:cubicBezTo>
                        <a:pt x="1644" y="18977"/>
                        <a:pt x="1694" y="17957"/>
                        <a:pt x="1918" y="16986"/>
                      </a:cubicBezTo>
                      <a:cubicBezTo>
                        <a:pt x="2142" y="15991"/>
                        <a:pt x="2440" y="15045"/>
                        <a:pt x="2814" y="14099"/>
                      </a:cubicBezTo>
                      <a:cubicBezTo>
                        <a:pt x="3162" y="13178"/>
                        <a:pt x="3585" y="12257"/>
                        <a:pt x="4033" y="11361"/>
                      </a:cubicBezTo>
                      <a:close/>
                      <a:moveTo>
                        <a:pt x="1146" y="19276"/>
                      </a:moveTo>
                      <a:cubicBezTo>
                        <a:pt x="1321" y="21911"/>
                        <a:pt x="2943" y="22836"/>
                        <a:pt x="4736" y="22836"/>
                      </a:cubicBezTo>
                      <a:cubicBezTo>
                        <a:pt x="6517" y="22836"/>
                        <a:pt x="8467" y="21923"/>
                        <a:pt x="9335" y="20869"/>
                      </a:cubicBezTo>
                      <a:lnTo>
                        <a:pt x="9335" y="20869"/>
                      </a:lnTo>
                      <a:cubicBezTo>
                        <a:pt x="8414" y="22313"/>
                        <a:pt x="7294" y="23657"/>
                        <a:pt x="6049" y="24852"/>
                      </a:cubicBezTo>
                      <a:lnTo>
                        <a:pt x="6025" y="24827"/>
                      </a:lnTo>
                      <a:cubicBezTo>
                        <a:pt x="5786" y="24816"/>
                        <a:pt x="5546" y="24811"/>
                        <a:pt x="5305" y="24811"/>
                      </a:cubicBezTo>
                      <a:cubicBezTo>
                        <a:pt x="4392" y="24811"/>
                        <a:pt x="3471" y="24883"/>
                        <a:pt x="2565" y="25001"/>
                      </a:cubicBezTo>
                      <a:cubicBezTo>
                        <a:pt x="3043" y="25574"/>
                        <a:pt x="3726" y="25884"/>
                        <a:pt x="4434" y="25884"/>
                      </a:cubicBezTo>
                      <a:cubicBezTo>
                        <a:pt x="4648" y="25884"/>
                        <a:pt x="4865" y="25855"/>
                        <a:pt x="5079" y="25798"/>
                      </a:cubicBezTo>
                      <a:lnTo>
                        <a:pt x="5079" y="25798"/>
                      </a:lnTo>
                      <a:cubicBezTo>
                        <a:pt x="4700" y="25943"/>
                        <a:pt x="4289" y="26032"/>
                        <a:pt x="3880" y="26032"/>
                      </a:cubicBezTo>
                      <a:cubicBezTo>
                        <a:pt x="2193" y="26032"/>
                        <a:pt x="525" y="24524"/>
                        <a:pt x="1146" y="19276"/>
                      </a:cubicBezTo>
                      <a:close/>
                      <a:moveTo>
                        <a:pt x="12185" y="1124"/>
                      </a:moveTo>
                      <a:cubicBezTo>
                        <a:pt x="12454" y="1124"/>
                        <a:pt x="12720" y="1176"/>
                        <a:pt x="12969" y="1280"/>
                      </a:cubicBezTo>
                      <a:cubicBezTo>
                        <a:pt x="12765" y="1195"/>
                        <a:pt x="12549" y="1156"/>
                        <a:pt x="12330" y="1156"/>
                      </a:cubicBezTo>
                      <a:cubicBezTo>
                        <a:pt x="12228" y="1156"/>
                        <a:pt x="12126" y="1165"/>
                        <a:pt x="12023" y="1180"/>
                      </a:cubicBezTo>
                      <a:cubicBezTo>
                        <a:pt x="11725" y="1205"/>
                        <a:pt x="11426" y="1305"/>
                        <a:pt x="11127" y="1429"/>
                      </a:cubicBezTo>
                      <a:cubicBezTo>
                        <a:pt x="10555" y="1703"/>
                        <a:pt x="10032" y="2052"/>
                        <a:pt x="9559" y="2475"/>
                      </a:cubicBezTo>
                      <a:cubicBezTo>
                        <a:pt x="8613" y="3321"/>
                        <a:pt x="7767" y="4267"/>
                        <a:pt x="7020" y="5287"/>
                      </a:cubicBezTo>
                      <a:cubicBezTo>
                        <a:pt x="4083" y="9444"/>
                        <a:pt x="2017" y="14149"/>
                        <a:pt x="947" y="19127"/>
                      </a:cubicBezTo>
                      <a:cubicBezTo>
                        <a:pt x="698" y="20371"/>
                        <a:pt x="573" y="21641"/>
                        <a:pt x="573" y="22910"/>
                      </a:cubicBezTo>
                      <a:cubicBezTo>
                        <a:pt x="598" y="23532"/>
                        <a:pt x="698" y="24155"/>
                        <a:pt x="872" y="24777"/>
                      </a:cubicBezTo>
                      <a:cubicBezTo>
                        <a:pt x="972" y="25076"/>
                        <a:pt x="1121" y="25350"/>
                        <a:pt x="1295" y="25598"/>
                      </a:cubicBezTo>
                      <a:cubicBezTo>
                        <a:pt x="1470" y="25872"/>
                        <a:pt x="1718" y="26096"/>
                        <a:pt x="2017" y="26221"/>
                      </a:cubicBezTo>
                      <a:cubicBezTo>
                        <a:pt x="1718" y="26096"/>
                        <a:pt x="1470" y="25897"/>
                        <a:pt x="1270" y="25623"/>
                      </a:cubicBezTo>
                      <a:cubicBezTo>
                        <a:pt x="1071" y="25350"/>
                        <a:pt x="922" y="25076"/>
                        <a:pt x="822" y="24777"/>
                      </a:cubicBezTo>
                      <a:cubicBezTo>
                        <a:pt x="623" y="24180"/>
                        <a:pt x="499" y="23532"/>
                        <a:pt x="474" y="22910"/>
                      </a:cubicBezTo>
                      <a:cubicBezTo>
                        <a:pt x="424" y="21641"/>
                        <a:pt x="524" y="20346"/>
                        <a:pt x="773" y="19102"/>
                      </a:cubicBezTo>
                      <a:cubicBezTo>
                        <a:pt x="1793" y="14074"/>
                        <a:pt x="3859" y="9345"/>
                        <a:pt x="6871" y="5188"/>
                      </a:cubicBezTo>
                      <a:cubicBezTo>
                        <a:pt x="7642" y="4167"/>
                        <a:pt x="8514" y="3221"/>
                        <a:pt x="9484" y="2400"/>
                      </a:cubicBezTo>
                      <a:cubicBezTo>
                        <a:pt x="9982" y="1977"/>
                        <a:pt x="10530" y="1653"/>
                        <a:pt x="11102" y="1379"/>
                      </a:cubicBezTo>
                      <a:cubicBezTo>
                        <a:pt x="11401" y="1255"/>
                        <a:pt x="11725" y="1180"/>
                        <a:pt x="12023" y="1131"/>
                      </a:cubicBezTo>
                      <a:cubicBezTo>
                        <a:pt x="12077" y="1126"/>
                        <a:pt x="12131" y="1124"/>
                        <a:pt x="12185" y="1124"/>
                      </a:cubicBezTo>
                      <a:close/>
                      <a:moveTo>
                        <a:pt x="12620" y="0"/>
                      </a:moveTo>
                      <a:cubicBezTo>
                        <a:pt x="12295" y="0"/>
                        <a:pt x="11963" y="75"/>
                        <a:pt x="11650" y="234"/>
                      </a:cubicBezTo>
                      <a:cubicBezTo>
                        <a:pt x="11003" y="459"/>
                        <a:pt x="10405" y="807"/>
                        <a:pt x="9883" y="1230"/>
                      </a:cubicBezTo>
                      <a:cubicBezTo>
                        <a:pt x="8787" y="2076"/>
                        <a:pt x="7817" y="3072"/>
                        <a:pt x="6970" y="4192"/>
                      </a:cubicBezTo>
                      <a:cubicBezTo>
                        <a:pt x="3585" y="8648"/>
                        <a:pt x="1295" y="13850"/>
                        <a:pt x="300" y="19376"/>
                      </a:cubicBezTo>
                      <a:cubicBezTo>
                        <a:pt x="51" y="20745"/>
                        <a:pt x="1" y="22139"/>
                        <a:pt x="100" y="23532"/>
                      </a:cubicBezTo>
                      <a:cubicBezTo>
                        <a:pt x="150" y="24205"/>
                        <a:pt x="300" y="24852"/>
                        <a:pt x="549" y="25499"/>
                      </a:cubicBezTo>
                      <a:cubicBezTo>
                        <a:pt x="843" y="26474"/>
                        <a:pt x="1735" y="27081"/>
                        <a:pt x="2673" y="27081"/>
                      </a:cubicBezTo>
                      <a:cubicBezTo>
                        <a:pt x="3004" y="27081"/>
                        <a:pt x="3341" y="27005"/>
                        <a:pt x="3660" y="26843"/>
                      </a:cubicBezTo>
                      <a:cubicBezTo>
                        <a:pt x="4282" y="26569"/>
                        <a:pt x="4880" y="26246"/>
                        <a:pt x="5402" y="25822"/>
                      </a:cubicBezTo>
                      <a:cubicBezTo>
                        <a:pt x="6473" y="24926"/>
                        <a:pt x="7418" y="23931"/>
                        <a:pt x="8240" y="22836"/>
                      </a:cubicBezTo>
                      <a:cubicBezTo>
                        <a:pt x="9932" y="20620"/>
                        <a:pt x="11326" y="18181"/>
                        <a:pt x="12422" y="15642"/>
                      </a:cubicBezTo>
                      <a:cubicBezTo>
                        <a:pt x="13567" y="13103"/>
                        <a:pt x="14388" y="10440"/>
                        <a:pt x="14886" y="7702"/>
                      </a:cubicBezTo>
                      <a:cubicBezTo>
                        <a:pt x="15135" y="6333"/>
                        <a:pt x="15234" y="4964"/>
                        <a:pt x="15160" y="3570"/>
                      </a:cubicBezTo>
                      <a:cubicBezTo>
                        <a:pt x="15110" y="2898"/>
                        <a:pt x="14960" y="2251"/>
                        <a:pt x="14736" y="1603"/>
                      </a:cubicBezTo>
                      <a:cubicBezTo>
                        <a:pt x="14459" y="623"/>
                        <a:pt x="13563" y="0"/>
                        <a:pt x="1262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9" name="Google Shape;929;p39"/>
                <p:cNvSpPr/>
                <p:nvPr/>
              </p:nvSpPr>
              <p:spPr>
                <a:xfrm>
                  <a:off x="9648602" y="2260267"/>
                  <a:ext cx="47167" cy="75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0" h="2111" extrusionOk="0">
                      <a:moveTo>
                        <a:pt x="1070" y="1"/>
                      </a:moveTo>
                      <a:cubicBezTo>
                        <a:pt x="866" y="1"/>
                        <a:pt x="553" y="380"/>
                        <a:pt x="324" y="906"/>
                      </a:cubicBezTo>
                      <a:cubicBezTo>
                        <a:pt x="51" y="1479"/>
                        <a:pt x="1" y="2026"/>
                        <a:pt x="200" y="2101"/>
                      </a:cubicBezTo>
                      <a:cubicBezTo>
                        <a:pt x="217" y="2107"/>
                        <a:pt x="235" y="2110"/>
                        <a:pt x="254" y="2110"/>
                      </a:cubicBezTo>
                      <a:cubicBezTo>
                        <a:pt x="458" y="2110"/>
                        <a:pt x="769" y="1751"/>
                        <a:pt x="996" y="1205"/>
                      </a:cubicBezTo>
                      <a:cubicBezTo>
                        <a:pt x="1270" y="632"/>
                        <a:pt x="1320" y="85"/>
                        <a:pt x="1121" y="10"/>
                      </a:cubicBezTo>
                      <a:cubicBezTo>
                        <a:pt x="1105" y="4"/>
                        <a:pt x="1088" y="1"/>
                        <a:pt x="10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30" name="Google Shape;930;p39"/>
              <p:cNvSpPr/>
              <p:nvPr/>
            </p:nvSpPr>
            <p:spPr>
              <a:xfrm>
                <a:off x="9571706" y="650879"/>
                <a:ext cx="1553828" cy="1460816"/>
              </a:xfrm>
              <a:custGeom>
                <a:avLst/>
                <a:gdLst/>
                <a:ahLst/>
                <a:cxnLst/>
                <a:rect l="l" t="t" r="r" b="b"/>
                <a:pathLst>
                  <a:path w="43485" h="40882" extrusionOk="0">
                    <a:moveTo>
                      <a:pt x="18494" y="8828"/>
                    </a:moveTo>
                    <a:lnTo>
                      <a:pt x="18494" y="9799"/>
                    </a:lnTo>
                    <a:cubicBezTo>
                      <a:pt x="18494" y="10122"/>
                      <a:pt x="18469" y="10446"/>
                      <a:pt x="18445" y="10745"/>
                    </a:cubicBezTo>
                    <a:cubicBezTo>
                      <a:pt x="18395" y="11392"/>
                      <a:pt x="18320" y="12039"/>
                      <a:pt x="18245" y="12661"/>
                    </a:cubicBezTo>
                    <a:cubicBezTo>
                      <a:pt x="18146" y="13283"/>
                      <a:pt x="18021" y="13931"/>
                      <a:pt x="17872" y="14553"/>
                    </a:cubicBezTo>
                    <a:cubicBezTo>
                      <a:pt x="17723" y="15175"/>
                      <a:pt x="17524" y="15797"/>
                      <a:pt x="17275" y="16395"/>
                    </a:cubicBezTo>
                    <a:cubicBezTo>
                      <a:pt x="17374" y="16071"/>
                      <a:pt x="17449" y="15773"/>
                      <a:pt x="17499" y="15449"/>
                    </a:cubicBezTo>
                    <a:cubicBezTo>
                      <a:pt x="17573" y="15150"/>
                      <a:pt x="17648" y="14827"/>
                      <a:pt x="17698" y="14528"/>
                    </a:cubicBezTo>
                    <a:cubicBezTo>
                      <a:pt x="17822" y="13906"/>
                      <a:pt x="17922" y="13259"/>
                      <a:pt x="18021" y="12636"/>
                    </a:cubicBezTo>
                    <a:cubicBezTo>
                      <a:pt x="18121" y="12014"/>
                      <a:pt x="18196" y="11367"/>
                      <a:pt x="18270" y="10745"/>
                    </a:cubicBezTo>
                    <a:lnTo>
                      <a:pt x="18494" y="8828"/>
                    </a:lnTo>
                    <a:close/>
                    <a:moveTo>
                      <a:pt x="18793" y="7733"/>
                    </a:moveTo>
                    <a:cubicBezTo>
                      <a:pt x="19714" y="9027"/>
                      <a:pt x="20685" y="10247"/>
                      <a:pt x="21755" y="11392"/>
                    </a:cubicBezTo>
                    <a:lnTo>
                      <a:pt x="21755" y="11417"/>
                    </a:lnTo>
                    <a:lnTo>
                      <a:pt x="22552" y="12263"/>
                    </a:lnTo>
                    <a:cubicBezTo>
                      <a:pt x="22825" y="12562"/>
                      <a:pt x="23099" y="12810"/>
                      <a:pt x="23373" y="13109"/>
                    </a:cubicBezTo>
                    <a:lnTo>
                      <a:pt x="23796" y="13507"/>
                    </a:lnTo>
                    <a:lnTo>
                      <a:pt x="24219" y="13931"/>
                    </a:lnTo>
                    <a:cubicBezTo>
                      <a:pt x="24493" y="14204"/>
                      <a:pt x="24767" y="14478"/>
                      <a:pt x="25066" y="14727"/>
                    </a:cubicBezTo>
                    <a:lnTo>
                      <a:pt x="25937" y="15548"/>
                    </a:lnTo>
                    <a:cubicBezTo>
                      <a:pt x="26211" y="15797"/>
                      <a:pt x="26509" y="16046"/>
                      <a:pt x="26808" y="16320"/>
                    </a:cubicBezTo>
                    <a:cubicBezTo>
                      <a:pt x="27107" y="16594"/>
                      <a:pt x="27405" y="16843"/>
                      <a:pt x="27704" y="17092"/>
                    </a:cubicBezTo>
                    <a:cubicBezTo>
                      <a:pt x="27978" y="17366"/>
                      <a:pt x="28277" y="17614"/>
                      <a:pt x="28575" y="17863"/>
                    </a:cubicBezTo>
                    <a:cubicBezTo>
                      <a:pt x="28874" y="18137"/>
                      <a:pt x="29197" y="18386"/>
                      <a:pt x="29496" y="18635"/>
                    </a:cubicBezTo>
                    <a:cubicBezTo>
                      <a:pt x="29795" y="18884"/>
                      <a:pt x="30094" y="19133"/>
                      <a:pt x="30392" y="19382"/>
                    </a:cubicBezTo>
                    <a:cubicBezTo>
                      <a:pt x="30990" y="19880"/>
                      <a:pt x="31612" y="20377"/>
                      <a:pt x="32234" y="20875"/>
                    </a:cubicBezTo>
                    <a:cubicBezTo>
                      <a:pt x="30915" y="20029"/>
                      <a:pt x="29621" y="19108"/>
                      <a:pt x="28376" y="18137"/>
                    </a:cubicBezTo>
                    <a:cubicBezTo>
                      <a:pt x="27132" y="17166"/>
                      <a:pt x="25937" y="16146"/>
                      <a:pt x="24767" y="15051"/>
                    </a:cubicBezTo>
                    <a:cubicBezTo>
                      <a:pt x="23622" y="13980"/>
                      <a:pt x="22527" y="12835"/>
                      <a:pt x="21506" y="11641"/>
                    </a:cubicBezTo>
                    <a:cubicBezTo>
                      <a:pt x="20486" y="10421"/>
                      <a:pt x="19565" y="9127"/>
                      <a:pt x="18793" y="7733"/>
                    </a:cubicBezTo>
                    <a:close/>
                    <a:moveTo>
                      <a:pt x="33651" y="20202"/>
                    </a:moveTo>
                    <a:cubicBezTo>
                      <a:pt x="33819" y="20202"/>
                      <a:pt x="33990" y="20230"/>
                      <a:pt x="34151" y="20278"/>
                    </a:cubicBezTo>
                    <a:cubicBezTo>
                      <a:pt x="34400" y="20352"/>
                      <a:pt x="34624" y="20502"/>
                      <a:pt x="34798" y="20726"/>
                    </a:cubicBezTo>
                    <a:cubicBezTo>
                      <a:pt x="34972" y="20900"/>
                      <a:pt x="35072" y="21149"/>
                      <a:pt x="35146" y="21398"/>
                    </a:cubicBezTo>
                    <a:cubicBezTo>
                      <a:pt x="34898" y="20975"/>
                      <a:pt x="34524" y="20651"/>
                      <a:pt x="34076" y="20477"/>
                    </a:cubicBezTo>
                    <a:cubicBezTo>
                      <a:pt x="34026" y="20452"/>
                      <a:pt x="33977" y="20452"/>
                      <a:pt x="33927" y="20427"/>
                    </a:cubicBezTo>
                    <a:cubicBezTo>
                      <a:pt x="33877" y="20427"/>
                      <a:pt x="33802" y="20402"/>
                      <a:pt x="33753" y="20402"/>
                    </a:cubicBezTo>
                    <a:lnTo>
                      <a:pt x="33404" y="20402"/>
                    </a:lnTo>
                    <a:cubicBezTo>
                      <a:pt x="33280" y="20427"/>
                      <a:pt x="33155" y="20427"/>
                      <a:pt x="33056" y="20452"/>
                    </a:cubicBezTo>
                    <a:cubicBezTo>
                      <a:pt x="32931" y="20477"/>
                      <a:pt x="32807" y="20502"/>
                      <a:pt x="32682" y="20527"/>
                    </a:cubicBezTo>
                    <a:cubicBezTo>
                      <a:pt x="32807" y="20452"/>
                      <a:pt x="32906" y="20402"/>
                      <a:pt x="33031" y="20352"/>
                    </a:cubicBezTo>
                    <a:lnTo>
                      <a:pt x="33006" y="20352"/>
                    </a:lnTo>
                    <a:cubicBezTo>
                      <a:pt x="33130" y="20303"/>
                      <a:pt x="33255" y="20253"/>
                      <a:pt x="33379" y="20228"/>
                    </a:cubicBezTo>
                    <a:cubicBezTo>
                      <a:pt x="33467" y="20210"/>
                      <a:pt x="33559" y="20202"/>
                      <a:pt x="33651" y="20202"/>
                    </a:cubicBezTo>
                    <a:close/>
                    <a:moveTo>
                      <a:pt x="19042" y="12163"/>
                    </a:moveTo>
                    <a:cubicBezTo>
                      <a:pt x="19042" y="12163"/>
                      <a:pt x="20336" y="15076"/>
                      <a:pt x="24667" y="19332"/>
                    </a:cubicBezTo>
                    <a:cubicBezTo>
                      <a:pt x="24667" y="19332"/>
                      <a:pt x="23074" y="18560"/>
                      <a:pt x="20187" y="16967"/>
                    </a:cubicBezTo>
                    <a:lnTo>
                      <a:pt x="20187" y="16967"/>
                    </a:lnTo>
                    <a:cubicBezTo>
                      <a:pt x="20212" y="16992"/>
                      <a:pt x="22228" y="18710"/>
                      <a:pt x="31736" y="23464"/>
                    </a:cubicBezTo>
                    <a:cubicBezTo>
                      <a:pt x="31736" y="23464"/>
                      <a:pt x="26211" y="21497"/>
                      <a:pt x="18221" y="16992"/>
                    </a:cubicBezTo>
                    <a:cubicBezTo>
                      <a:pt x="18693" y="15424"/>
                      <a:pt x="18967" y="13806"/>
                      <a:pt x="19042" y="12163"/>
                    </a:cubicBezTo>
                    <a:close/>
                    <a:moveTo>
                      <a:pt x="35619" y="20850"/>
                    </a:moveTo>
                    <a:lnTo>
                      <a:pt x="35619" y="20850"/>
                    </a:lnTo>
                    <a:cubicBezTo>
                      <a:pt x="36142" y="21025"/>
                      <a:pt x="36640" y="21224"/>
                      <a:pt x="37163" y="21448"/>
                    </a:cubicBezTo>
                    <a:lnTo>
                      <a:pt x="37138" y="21448"/>
                    </a:lnTo>
                    <a:cubicBezTo>
                      <a:pt x="37660" y="21647"/>
                      <a:pt x="38158" y="21871"/>
                      <a:pt x="38656" y="22095"/>
                    </a:cubicBezTo>
                    <a:cubicBezTo>
                      <a:pt x="39154" y="22294"/>
                      <a:pt x="39627" y="22543"/>
                      <a:pt x="40125" y="22767"/>
                    </a:cubicBezTo>
                    <a:lnTo>
                      <a:pt x="40847" y="23140"/>
                    </a:lnTo>
                    <a:cubicBezTo>
                      <a:pt x="41095" y="23265"/>
                      <a:pt x="41344" y="23389"/>
                      <a:pt x="41593" y="23514"/>
                    </a:cubicBezTo>
                    <a:cubicBezTo>
                      <a:pt x="41319" y="23439"/>
                      <a:pt x="41071" y="23339"/>
                      <a:pt x="40822" y="23240"/>
                    </a:cubicBezTo>
                    <a:lnTo>
                      <a:pt x="40050" y="22916"/>
                    </a:lnTo>
                    <a:cubicBezTo>
                      <a:pt x="39552" y="22717"/>
                      <a:pt x="39054" y="22493"/>
                      <a:pt x="38557" y="22294"/>
                    </a:cubicBezTo>
                    <a:cubicBezTo>
                      <a:pt x="38059" y="22070"/>
                      <a:pt x="37561" y="21821"/>
                      <a:pt x="37088" y="21597"/>
                    </a:cubicBezTo>
                    <a:cubicBezTo>
                      <a:pt x="36590" y="21348"/>
                      <a:pt x="36092" y="21099"/>
                      <a:pt x="35619" y="20850"/>
                    </a:cubicBezTo>
                    <a:close/>
                    <a:moveTo>
                      <a:pt x="35943" y="21473"/>
                    </a:moveTo>
                    <a:lnTo>
                      <a:pt x="35943" y="21473"/>
                    </a:lnTo>
                    <a:cubicBezTo>
                      <a:pt x="36466" y="21647"/>
                      <a:pt x="36964" y="21846"/>
                      <a:pt x="37461" y="22045"/>
                    </a:cubicBezTo>
                    <a:cubicBezTo>
                      <a:pt x="37984" y="22269"/>
                      <a:pt x="38482" y="22493"/>
                      <a:pt x="38980" y="22717"/>
                    </a:cubicBezTo>
                    <a:cubicBezTo>
                      <a:pt x="39478" y="22916"/>
                      <a:pt x="39950" y="23165"/>
                      <a:pt x="40448" y="23389"/>
                    </a:cubicBezTo>
                    <a:lnTo>
                      <a:pt x="41195" y="23763"/>
                    </a:lnTo>
                    <a:cubicBezTo>
                      <a:pt x="41419" y="23887"/>
                      <a:pt x="41668" y="24011"/>
                      <a:pt x="41917" y="24136"/>
                    </a:cubicBezTo>
                    <a:cubicBezTo>
                      <a:pt x="41668" y="24061"/>
                      <a:pt x="41394" y="23962"/>
                      <a:pt x="41145" y="23862"/>
                    </a:cubicBezTo>
                    <a:lnTo>
                      <a:pt x="40374" y="23563"/>
                    </a:lnTo>
                    <a:cubicBezTo>
                      <a:pt x="39876" y="23339"/>
                      <a:pt x="39378" y="23115"/>
                      <a:pt x="38880" y="22891"/>
                    </a:cubicBezTo>
                    <a:cubicBezTo>
                      <a:pt x="38382" y="22692"/>
                      <a:pt x="37885" y="22443"/>
                      <a:pt x="37412" y="22219"/>
                    </a:cubicBezTo>
                    <a:cubicBezTo>
                      <a:pt x="36914" y="21970"/>
                      <a:pt x="36441" y="21721"/>
                      <a:pt x="35943" y="21473"/>
                    </a:cubicBezTo>
                    <a:close/>
                    <a:moveTo>
                      <a:pt x="34922" y="22214"/>
                    </a:moveTo>
                    <a:cubicBezTo>
                      <a:pt x="34918" y="22486"/>
                      <a:pt x="34890" y="22740"/>
                      <a:pt x="34798" y="23016"/>
                    </a:cubicBezTo>
                    <a:cubicBezTo>
                      <a:pt x="34723" y="23290"/>
                      <a:pt x="34574" y="23563"/>
                      <a:pt x="34400" y="23812"/>
                    </a:cubicBezTo>
                    <a:cubicBezTo>
                      <a:pt x="34226" y="24061"/>
                      <a:pt x="33952" y="24235"/>
                      <a:pt x="33653" y="24310"/>
                    </a:cubicBezTo>
                    <a:cubicBezTo>
                      <a:pt x="33561" y="24333"/>
                      <a:pt x="33466" y="24344"/>
                      <a:pt x="33371" y="24344"/>
                    </a:cubicBezTo>
                    <a:cubicBezTo>
                      <a:pt x="33161" y="24344"/>
                      <a:pt x="32954" y="24289"/>
                      <a:pt x="32782" y="24186"/>
                    </a:cubicBezTo>
                    <a:lnTo>
                      <a:pt x="32782" y="24186"/>
                    </a:lnTo>
                    <a:cubicBezTo>
                      <a:pt x="32905" y="24208"/>
                      <a:pt x="33028" y="24220"/>
                      <a:pt x="33151" y="24220"/>
                    </a:cubicBezTo>
                    <a:cubicBezTo>
                      <a:pt x="33302" y="24220"/>
                      <a:pt x="33452" y="24202"/>
                      <a:pt x="33603" y="24161"/>
                    </a:cubicBezTo>
                    <a:cubicBezTo>
                      <a:pt x="33852" y="24061"/>
                      <a:pt x="34076" y="23887"/>
                      <a:pt x="34226" y="23688"/>
                    </a:cubicBezTo>
                    <a:cubicBezTo>
                      <a:pt x="34400" y="23464"/>
                      <a:pt x="34524" y="23215"/>
                      <a:pt x="34624" y="22941"/>
                    </a:cubicBezTo>
                    <a:cubicBezTo>
                      <a:pt x="34738" y="22713"/>
                      <a:pt x="34831" y="22465"/>
                      <a:pt x="34922" y="22214"/>
                    </a:cubicBezTo>
                    <a:close/>
                    <a:moveTo>
                      <a:pt x="36327" y="22115"/>
                    </a:moveTo>
                    <a:lnTo>
                      <a:pt x="36327" y="22115"/>
                    </a:lnTo>
                    <a:cubicBezTo>
                      <a:pt x="36828" y="22286"/>
                      <a:pt x="37306" y="22501"/>
                      <a:pt x="37785" y="22692"/>
                    </a:cubicBezTo>
                    <a:cubicBezTo>
                      <a:pt x="38308" y="22891"/>
                      <a:pt x="38805" y="23115"/>
                      <a:pt x="39303" y="23339"/>
                    </a:cubicBezTo>
                    <a:cubicBezTo>
                      <a:pt x="39801" y="23563"/>
                      <a:pt x="40299" y="23787"/>
                      <a:pt x="40772" y="24036"/>
                    </a:cubicBezTo>
                    <a:lnTo>
                      <a:pt x="41519" y="24385"/>
                    </a:lnTo>
                    <a:cubicBezTo>
                      <a:pt x="41743" y="24509"/>
                      <a:pt x="41992" y="24634"/>
                      <a:pt x="42240" y="24783"/>
                    </a:cubicBezTo>
                    <a:cubicBezTo>
                      <a:pt x="41967" y="24684"/>
                      <a:pt x="41718" y="24584"/>
                      <a:pt x="41469" y="24484"/>
                    </a:cubicBezTo>
                    <a:lnTo>
                      <a:pt x="40697" y="24186"/>
                    </a:lnTo>
                    <a:cubicBezTo>
                      <a:pt x="40199" y="23962"/>
                      <a:pt x="39702" y="23763"/>
                      <a:pt x="39204" y="23539"/>
                    </a:cubicBezTo>
                    <a:cubicBezTo>
                      <a:pt x="38706" y="23314"/>
                      <a:pt x="38208" y="23090"/>
                      <a:pt x="37735" y="22842"/>
                    </a:cubicBezTo>
                    <a:cubicBezTo>
                      <a:pt x="37250" y="22599"/>
                      <a:pt x="36788" y="22380"/>
                      <a:pt x="36327" y="22115"/>
                    </a:cubicBezTo>
                    <a:close/>
                    <a:moveTo>
                      <a:pt x="36615" y="22742"/>
                    </a:moveTo>
                    <a:cubicBezTo>
                      <a:pt x="37113" y="22916"/>
                      <a:pt x="37636" y="23115"/>
                      <a:pt x="38133" y="23339"/>
                    </a:cubicBezTo>
                    <a:cubicBezTo>
                      <a:pt x="38631" y="23539"/>
                      <a:pt x="39129" y="23763"/>
                      <a:pt x="39627" y="23987"/>
                    </a:cubicBezTo>
                    <a:cubicBezTo>
                      <a:pt x="40125" y="24186"/>
                      <a:pt x="40623" y="24435"/>
                      <a:pt x="41120" y="24659"/>
                    </a:cubicBezTo>
                    <a:lnTo>
                      <a:pt x="41842" y="25032"/>
                    </a:lnTo>
                    <a:cubicBezTo>
                      <a:pt x="42091" y="25156"/>
                      <a:pt x="42340" y="25281"/>
                      <a:pt x="42564" y="25405"/>
                    </a:cubicBezTo>
                    <a:cubicBezTo>
                      <a:pt x="42315" y="25306"/>
                      <a:pt x="42066" y="25206"/>
                      <a:pt x="41792" y="25132"/>
                    </a:cubicBezTo>
                    <a:lnTo>
                      <a:pt x="41046" y="24833"/>
                    </a:lnTo>
                    <a:cubicBezTo>
                      <a:pt x="40548" y="24609"/>
                      <a:pt x="40050" y="24410"/>
                      <a:pt x="39552" y="24186"/>
                    </a:cubicBezTo>
                    <a:cubicBezTo>
                      <a:pt x="39054" y="23962"/>
                      <a:pt x="38557" y="23738"/>
                      <a:pt x="38059" y="23489"/>
                    </a:cubicBezTo>
                    <a:cubicBezTo>
                      <a:pt x="37586" y="23240"/>
                      <a:pt x="37088" y="23016"/>
                      <a:pt x="36615" y="22742"/>
                    </a:cubicBezTo>
                    <a:close/>
                    <a:moveTo>
                      <a:pt x="18021" y="7210"/>
                    </a:moveTo>
                    <a:lnTo>
                      <a:pt x="18021" y="7210"/>
                    </a:lnTo>
                    <a:cubicBezTo>
                      <a:pt x="17897" y="8903"/>
                      <a:pt x="17623" y="10620"/>
                      <a:pt x="17225" y="12288"/>
                    </a:cubicBezTo>
                    <a:cubicBezTo>
                      <a:pt x="16827" y="13955"/>
                      <a:pt x="16304" y="15598"/>
                      <a:pt x="15657" y="17166"/>
                    </a:cubicBezTo>
                    <a:cubicBezTo>
                      <a:pt x="14985" y="18759"/>
                      <a:pt x="14188" y="20303"/>
                      <a:pt x="13267" y="21746"/>
                    </a:cubicBezTo>
                    <a:cubicBezTo>
                      <a:pt x="12346" y="23190"/>
                      <a:pt x="11251" y="24534"/>
                      <a:pt x="10056" y="25754"/>
                    </a:cubicBezTo>
                    <a:cubicBezTo>
                      <a:pt x="11127" y="24435"/>
                      <a:pt x="12097" y="23041"/>
                      <a:pt x="12993" y="21572"/>
                    </a:cubicBezTo>
                    <a:lnTo>
                      <a:pt x="12968" y="21572"/>
                    </a:lnTo>
                    <a:cubicBezTo>
                      <a:pt x="13840" y="20104"/>
                      <a:pt x="14586" y="18585"/>
                      <a:pt x="15234" y="17017"/>
                    </a:cubicBezTo>
                    <a:cubicBezTo>
                      <a:pt x="15881" y="15449"/>
                      <a:pt x="16453" y="13831"/>
                      <a:pt x="16901" y="12213"/>
                    </a:cubicBezTo>
                    <a:cubicBezTo>
                      <a:pt x="17125" y="11392"/>
                      <a:pt x="17324" y="10570"/>
                      <a:pt x="17524" y="9724"/>
                    </a:cubicBezTo>
                    <a:cubicBezTo>
                      <a:pt x="17698" y="8878"/>
                      <a:pt x="17872" y="8056"/>
                      <a:pt x="18021" y="7210"/>
                    </a:cubicBezTo>
                    <a:close/>
                    <a:moveTo>
                      <a:pt x="36366" y="23165"/>
                    </a:moveTo>
                    <a:lnTo>
                      <a:pt x="36366" y="23165"/>
                    </a:lnTo>
                    <a:cubicBezTo>
                      <a:pt x="36889" y="23339"/>
                      <a:pt x="37387" y="23539"/>
                      <a:pt x="37885" y="23763"/>
                    </a:cubicBezTo>
                    <a:cubicBezTo>
                      <a:pt x="38407" y="23962"/>
                      <a:pt x="38905" y="24186"/>
                      <a:pt x="39403" y="24410"/>
                    </a:cubicBezTo>
                    <a:cubicBezTo>
                      <a:pt x="39901" y="24609"/>
                      <a:pt x="40374" y="24858"/>
                      <a:pt x="40871" y="25082"/>
                    </a:cubicBezTo>
                    <a:lnTo>
                      <a:pt x="41618" y="25455"/>
                    </a:lnTo>
                    <a:cubicBezTo>
                      <a:pt x="41842" y="25580"/>
                      <a:pt x="42091" y="25704"/>
                      <a:pt x="42340" y="25828"/>
                    </a:cubicBezTo>
                    <a:cubicBezTo>
                      <a:pt x="42066" y="25754"/>
                      <a:pt x="41817" y="25654"/>
                      <a:pt x="41568" y="25555"/>
                    </a:cubicBezTo>
                    <a:lnTo>
                      <a:pt x="40797" y="25256"/>
                    </a:lnTo>
                    <a:cubicBezTo>
                      <a:pt x="40299" y="25032"/>
                      <a:pt x="39801" y="24808"/>
                      <a:pt x="39303" y="24609"/>
                    </a:cubicBezTo>
                    <a:cubicBezTo>
                      <a:pt x="38805" y="24385"/>
                      <a:pt x="38308" y="24136"/>
                      <a:pt x="37835" y="23912"/>
                    </a:cubicBezTo>
                    <a:cubicBezTo>
                      <a:pt x="37337" y="23663"/>
                      <a:pt x="36839" y="23414"/>
                      <a:pt x="36366" y="23165"/>
                    </a:cubicBezTo>
                    <a:close/>
                    <a:moveTo>
                      <a:pt x="36142" y="23613"/>
                    </a:moveTo>
                    <a:cubicBezTo>
                      <a:pt x="36665" y="23787"/>
                      <a:pt x="37163" y="23987"/>
                      <a:pt x="37660" y="24186"/>
                    </a:cubicBezTo>
                    <a:cubicBezTo>
                      <a:pt x="38183" y="24410"/>
                      <a:pt x="38681" y="24609"/>
                      <a:pt x="39179" y="24833"/>
                    </a:cubicBezTo>
                    <a:cubicBezTo>
                      <a:pt x="39677" y="25057"/>
                      <a:pt x="40150" y="25281"/>
                      <a:pt x="40647" y="25530"/>
                    </a:cubicBezTo>
                    <a:lnTo>
                      <a:pt x="41369" y="25903"/>
                    </a:lnTo>
                    <a:cubicBezTo>
                      <a:pt x="41618" y="26028"/>
                      <a:pt x="41867" y="26152"/>
                      <a:pt x="42091" y="26277"/>
                    </a:cubicBezTo>
                    <a:cubicBezTo>
                      <a:pt x="41842" y="26202"/>
                      <a:pt x="41593" y="26102"/>
                      <a:pt x="41344" y="26003"/>
                    </a:cubicBezTo>
                    <a:lnTo>
                      <a:pt x="40573" y="25679"/>
                    </a:lnTo>
                    <a:cubicBezTo>
                      <a:pt x="40075" y="25480"/>
                      <a:pt x="39577" y="25256"/>
                      <a:pt x="39079" y="25032"/>
                    </a:cubicBezTo>
                    <a:cubicBezTo>
                      <a:pt x="38581" y="24833"/>
                      <a:pt x="38084" y="24584"/>
                      <a:pt x="37611" y="24360"/>
                    </a:cubicBezTo>
                    <a:cubicBezTo>
                      <a:pt x="37113" y="24111"/>
                      <a:pt x="36615" y="23862"/>
                      <a:pt x="36142" y="23613"/>
                    </a:cubicBezTo>
                    <a:close/>
                    <a:moveTo>
                      <a:pt x="16204" y="16743"/>
                    </a:moveTo>
                    <a:lnTo>
                      <a:pt x="16204" y="16743"/>
                    </a:lnTo>
                    <a:cubicBezTo>
                      <a:pt x="15682" y="19506"/>
                      <a:pt x="12520" y="24509"/>
                      <a:pt x="12520" y="24509"/>
                    </a:cubicBezTo>
                    <a:cubicBezTo>
                      <a:pt x="12520" y="24509"/>
                      <a:pt x="12570" y="24435"/>
                      <a:pt x="12695" y="24310"/>
                    </a:cubicBezTo>
                    <a:cubicBezTo>
                      <a:pt x="14437" y="22170"/>
                      <a:pt x="15881" y="19755"/>
                      <a:pt x="16951" y="17191"/>
                    </a:cubicBezTo>
                    <a:lnTo>
                      <a:pt x="17424" y="17465"/>
                    </a:lnTo>
                    <a:cubicBezTo>
                      <a:pt x="17051" y="18585"/>
                      <a:pt x="16553" y="19680"/>
                      <a:pt x="15931" y="20701"/>
                    </a:cubicBezTo>
                    <a:cubicBezTo>
                      <a:pt x="16652" y="19755"/>
                      <a:pt x="17275" y="18710"/>
                      <a:pt x="17772" y="17639"/>
                    </a:cubicBezTo>
                    <a:lnTo>
                      <a:pt x="18196" y="17838"/>
                    </a:lnTo>
                    <a:cubicBezTo>
                      <a:pt x="17996" y="18560"/>
                      <a:pt x="17723" y="19257"/>
                      <a:pt x="17374" y="19904"/>
                    </a:cubicBezTo>
                    <a:cubicBezTo>
                      <a:pt x="17822" y="19332"/>
                      <a:pt x="18221" y="18685"/>
                      <a:pt x="18569" y="18013"/>
                    </a:cubicBezTo>
                    <a:lnTo>
                      <a:pt x="19191" y="18336"/>
                    </a:lnTo>
                    <a:cubicBezTo>
                      <a:pt x="19042" y="18859"/>
                      <a:pt x="18818" y="19382"/>
                      <a:pt x="18569" y="19880"/>
                    </a:cubicBezTo>
                    <a:cubicBezTo>
                      <a:pt x="18942" y="19456"/>
                      <a:pt x="19266" y="18983"/>
                      <a:pt x="19540" y="18486"/>
                    </a:cubicBezTo>
                    <a:lnTo>
                      <a:pt x="19963" y="18685"/>
                    </a:lnTo>
                    <a:cubicBezTo>
                      <a:pt x="19838" y="19183"/>
                      <a:pt x="19689" y="19656"/>
                      <a:pt x="19515" y="20104"/>
                    </a:cubicBezTo>
                    <a:cubicBezTo>
                      <a:pt x="19814" y="19705"/>
                      <a:pt x="20062" y="19282"/>
                      <a:pt x="20311" y="18859"/>
                    </a:cubicBezTo>
                    <a:lnTo>
                      <a:pt x="20735" y="19058"/>
                    </a:lnTo>
                    <a:cubicBezTo>
                      <a:pt x="20660" y="19407"/>
                      <a:pt x="20535" y="19780"/>
                      <a:pt x="20386" y="20104"/>
                    </a:cubicBezTo>
                    <a:cubicBezTo>
                      <a:pt x="20635" y="19830"/>
                      <a:pt x="20884" y="19531"/>
                      <a:pt x="21083" y="19207"/>
                    </a:cubicBezTo>
                    <a:lnTo>
                      <a:pt x="21556" y="19431"/>
                    </a:lnTo>
                    <a:cubicBezTo>
                      <a:pt x="21481" y="19755"/>
                      <a:pt x="21382" y="20079"/>
                      <a:pt x="21232" y="20402"/>
                    </a:cubicBezTo>
                    <a:cubicBezTo>
                      <a:pt x="21481" y="20153"/>
                      <a:pt x="21680" y="19880"/>
                      <a:pt x="21880" y="19581"/>
                    </a:cubicBezTo>
                    <a:lnTo>
                      <a:pt x="22328" y="19780"/>
                    </a:lnTo>
                    <a:cubicBezTo>
                      <a:pt x="22278" y="20079"/>
                      <a:pt x="22153" y="20377"/>
                      <a:pt x="22029" y="20651"/>
                    </a:cubicBezTo>
                    <a:cubicBezTo>
                      <a:pt x="22253" y="20427"/>
                      <a:pt x="22477" y="20203"/>
                      <a:pt x="22651" y="19929"/>
                    </a:cubicBezTo>
                    <a:lnTo>
                      <a:pt x="23149" y="20153"/>
                    </a:lnTo>
                    <a:cubicBezTo>
                      <a:pt x="23099" y="20402"/>
                      <a:pt x="23025" y="20651"/>
                      <a:pt x="22875" y="20875"/>
                    </a:cubicBezTo>
                    <a:cubicBezTo>
                      <a:pt x="23099" y="20726"/>
                      <a:pt x="23298" y="20527"/>
                      <a:pt x="23448" y="20303"/>
                    </a:cubicBezTo>
                    <a:cubicBezTo>
                      <a:pt x="25663" y="21273"/>
                      <a:pt x="28426" y="22443"/>
                      <a:pt x="31712" y="23763"/>
                    </a:cubicBezTo>
                    <a:cubicBezTo>
                      <a:pt x="31712" y="23763"/>
                      <a:pt x="31338" y="24335"/>
                      <a:pt x="30791" y="25256"/>
                    </a:cubicBezTo>
                    <a:cubicBezTo>
                      <a:pt x="31338" y="24708"/>
                      <a:pt x="31836" y="24111"/>
                      <a:pt x="32259" y="23464"/>
                    </a:cubicBezTo>
                    <a:lnTo>
                      <a:pt x="32259" y="23464"/>
                    </a:lnTo>
                    <a:cubicBezTo>
                      <a:pt x="32259" y="23464"/>
                      <a:pt x="31238" y="26575"/>
                      <a:pt x="29571" y="26725"/>
                    </a:cubicBezTo>
                    <a:cubicBezTo>
                      <a:pt x="29571" y="26725"/>
                      <a:pt x="28102" y="25953"/>
                      <a:pt x="24194" y="25256"/>
                    </a:cubicBezTo>
                    <a:cubicBezTo>
                      <a:pt x="25016" y="25256"/>
                      <a:pt x="25837" y="25306"/>
                      <a:pt x="26634" y="25455"/>
                    </a:cubicBezTo>
                    <a:cubicBezTo>
                      <a:pt x="24230" y="24859"/>
                      <a:pt x="21764" y="24549"/>
                      <a:pt x="19284" y="24549"/>
                    </a:cubicBezTo>
                    <a:cubicBezTo>
                      <a:pt x="18656" y="24549"/>
                      <a:pt x="18028" y="24569"/>
                      <a:pt x="17399" y="24609"/>
                    </a:cubicBezTo>
                    <a:cubicBezTo>
                      <a:pt x="17399" y="24609"/>
                      <a:pt x="18245" y="24708"/>
                      <a:pt x="19415" y="24908"/>
                    </a:cubicBezTo>
                    <a:cubicBezTo>
                      <a:pt x="19120" y="24898"/>
                      <a:pt x="18824" y="24893"/>
                      <a:pt x="18528" y="24893"/>
                    </a:cubicBezTo>
                    <a:cubicBezTo>
                      <a:pt x="15709" y="24893"/>
                      <a:pt x="12884" y="25323"/>
                      <a:pt x="10181" y="26202"/>
                    </a:cubicBezTo>
                    <a:cubicBezTo>
                      <a:pt x="12744" y="23439"/>
                      <a:pt x="14786" y="20228"/>
                      <a:pt x="16204" y="16743"/>
                    </a:cubicBezTo>
                    <a:close/>
                    <a:moveTo>
                      <a:pt x="35918" y="24036"/>
                    </a:moveTo>
                    <a:lnTo>
                      <a:pt x="35918" y="24036"/>
                    </a:lnTo>
                    <a:cubicBezTo>
                      <a:pt x="36416" y="24211"/>
                      <a:pt x="36939" y="24435"/>
                      <a:pt x="37436" y="24634"/>
                    </a:cubicBezTo>
                    <a:cubicBezTo>
                      <a:pt x="37934" y="24833"/>
                      <a:pt x="38432" y="25057"/>
                      <a:pt x="38930" y="25281"/>
                    </a:cubicBezTo>
                    <a:cubicBezTo>
                      <a:pt x="39428" y="25505"/>
                      <a:pt x="39926" y="25729"/>
                      <a:pt x="40423" y="25978"/>
                    </a:cubicBezTo>
                    <a:lnTo>
                      <a:pt x="41145" y="26326"/>
                    </a:lnTo>
                    <a:cubicBezTo>
                      <a:pt x="41394" y="26476"/>
                      <a:pt x="41643" y="26600"/>
                      <a:pt x="41867" y="26725"/>
                    </a:cubicBezTo>
                    <a:cubicBezTo>
                      <a:pt x="41618" y="26625"/>
                      <a:pt x="41369" y="26525"/>
                      <a:pt x="41095" y="26426"/>
                    </a:cubicBezTo>
                    <a:lnTo>
                      <a:pt x="40349" y="26127"/>
                    </a:lnTo>
                    <a:cubicBezTo>
                      <a:pt x="39851" y="25928"/>
                      <a:pt x="39353" y="25704"/>
                      <a:pt x="38855" y="25480"/>
                    </a:cubicBezTo>
                    <a:cubicBezTo>
                      <a:pt x="38357" y="25256"/>
                      <a:pt x="37860" y="25032"/>
                      <a:pt x="37362" y="24783"/>
                    </a:cubicBezTo>
                    <a:cubicBezTo>
                      <a:pt x="36889" y="24559"/>
                      <a:pt x="36391" y="24310"/>
                      <a:pt x="35918" y="24036"/>
                    </a:cubicBezTo>
                    <a:close/>
                    <a:moveTo>
                      <a:pt x="35271" y="21995"/>
                    </a:moveTo>
                    <a:lnTo>
                      <a:pt x="35271" y="21995"/>
                    </a:lnTo>
                    <a:cubicBezTo>
                      <a:pt x="36267" y="25654"/>
                      <a:pt x="33205" y="28342"/>
                      <a:pt x="31537" y="28417"/>
                    </a:cubicBezTo>
                    <a:cubicBezTo>
                      <a:pt x="29770" y="28417"/>
                      <a:pt x="29969" y="27197"/>
                      <a:pt x="29969" y="27197"/>
                    </a:cubicBezTo>
                    <a:cubicBezTo>
                      <a:pt x="31736" y="26973"/>
                      <a:pt x="32483" y="24783"/>
                      <a:pt x="32483" y="24783"/>
                    </a:cubicBezTo>
                    <a:cubicBezTo>
                      <a:pt x="32734" y="24903"/>
                      <a:pt x="32976" y="24957"/>
                      <a:pt x="33206" y="24957"/>
                    </a:cubicBezTo>
                    <a:cubicBezTo>
                      <a:pt x="34501" y="24957"/>
                      <a:pt x="35398" y="23243"/>
                      <a:pt x="35271" y="21995"/>
                    </a:cubicBezTo>
                    <a:close/>
                    <a:moveTo>
                      <a:pt x="14446" y="483"/>
                    </a:moveTo>
                    <a:cubicBezTo>
                      <a:pt x="14764" y="483"/>
                      <a:pt x="15091" y="539"/>
                      <a:pt x="15383" y="664"/>
                    </a:cubicBezTo>
                    <a:cubicBezTo>
                      <a:pt x="15756" y="838"/>
                      <a:pt x="16080" y="1062"/>
                      <a:pt x="16329" y="1361"/>
                    </a:cubicBezTo>
                    <a:cubicBezTo>
                      <a:pt x="16553" y="1659"/>
                      <a:pt x="16752" y="1983"/>
                      <a:pt x="16901" y="2331"/>
                    </a:cubicBezTo>
                    <a:cubicBezTo>
                      <a:pt x="17175" y="3028"/>
                      <a:pt x="17324" y="3725"/>
                      <a:pt x="17399" y="4447"/>
                    </a:cubicBezTo>
                    <a:cubicBezTo>
                      <a:pt x="17499" y="5891"/>
                      <a:pt x="17424" y="7310"/>
                      <a:pt x="17175" y="8728"/>
                    </a:cubicBezTo>
                    <a:cubicBezTo>
                      <a:pt x="16179" y="14329"/>
                      <a:pt x="13840" y="19606"/>
                      <a:pt x="10405" y="24136"/>
                    </a:cubicBezTo>
                    <a:cubicBezTo>
                      <a:pt x="9534" y="25281"/>
                      <a:pt x="8538" y="26301"/>
                      <a:pt x="7418" y="27173"/>
                    </a:cubicBezTo>
                    <a:lnTo>
                      <a:pt x="7393" y="27173"/>
                    </a:lnTo>
                    <a:cubicBezTo>
                      <a:pt x="6820" y="27621"/>
                      <a:pt x="6198" y="27994"/>
                      <a:pt x="5501" y="28243"/>
                    </a:cubicBezTo>
                    <a:cubicBezTo>
                      <a:pt x="5153" y="28392"/>
                      <a:pt x="4779" y="28467"/>
                      <a:pt x="4406" y="28492"/>
                    </a:cubicBezTo>
                    <a:cubicBezTo>
                      <a:pt x="4356" y="28495"/>
                      <a:pt x="4306" y="28497"/>
                      <a:pt x="4256" y="28497"/>
                    </a:cubicBezTo>
                    <a:cubicBezTo>
                      <a:pt x="3516" y="28497"/>
                      <a:pt x="2831" y="28154"/>
                      <a:pt x="2365" y="27571"/>
                    </a:cubicBezTo>
                    <a:cubicBezTo>
                      <a:pt x="2141" y="27272"/>
                      <a:pt x="1942" y="26949"/>
                      <a:pt x="1792" y="26600"/>
                    </a:cubicBezTo>
                    <a:cubicBezTo>
                      <a:pt x="1543" y="25928"/>
                      <a:pt x="1394" y="25206"/>
                      <a:pt x="1344" y="24484"/>
                    </a:cubicBezTo>
                    <a:cubicBezTo>
                      <a:pt x="1270" y="23066"/>
                      <a:pt x="1344" y="21647"/>
                      <a:pt x="1618" y="20253"/>
                    </a:cubicBezTo>
                    <a:cubicBezTo>
                      <a:pt x="2688" y="14677"/>
                      <a:pt x="5003" y="9450"/>
                      <a:pt x="8364" y="4895"/>
                    </a:cubicBezTo>
                    <a:cubicBezTo>
                      <a:pt x="9210" y="3750"/>
                      <a:pt x="10206" y="2730"/>
                      <a:pt x="11301" y="1809"/>
                    </a:cubicBezTo>
                    <a:cubicBezTo>
                      <a:pt x="11848" y="1361"/>
                      <a:pt x="12496" y="987"/>
                      <a:pt x="13168" y="713"/>
                    </a:cubicBezTo>
                    <a:cubicBezTo>
                      <a:pt x="13516" y="589"/>
                      <a:pt x="13889" y="514"/>
                      <a:pt x="14263" y="489"/>
                    </a:cubicBezTo>
                    <a:cubicBezTo>
                      <a:pt x="14323" y="485"/>
                      <a:pt x="14385" y="483"/>
                      <a:pt x="14446" y="483"/>
                    </a:cubicBezTo>
                    <a:close/>
                    <a:moveTo>
                      <a:pt x="34969" y="28828"/>
                    </a:moveTo>
                    <a:cubicBezTo>
                      <a:pt x="35556" y="28828"/>
                      <a:pt x="36149" y="28935"/>
                      <a:pt x="36690" y="29164"/>
                    </a:cubicBezTo>
                    <a:cubicBezTo>
                      <a:pt x="37337" y="29413"/>
                      <a:pt x="37885" y="29886"/>
                      <a:pt x="38258" y="30483"/>
                    </a:cubicBezTo>
                    <a:cubicBezTo>
                      <a:pt x="37984" y="30309"/>
                      <a:pt x="37685" y="30135"/>
                      <a:pt x="37412" y="29985"/>
                    </a:cubicBezTo>
                    <a:cubicBezTo>
                      <a:pt x="37113" y="29836"/>
                      <a:pt x="36814" y="29736"/>
                      <a:pt x="36515" y="29662"/>
                    </a:cubicBezTo>
                    <a:cubicBezTo>
                      <a:pt x="36067" y="29550"/>
                      <a:pt x="35591" y="29494"/>
                      <a:pt x="35119" y="29494"/>
                    </a:cubicBezTo>
                    <a:cubicBezTo>
                      <a:pt x="34961" y="29494"/>
                      <a:pt x="34804" y="29500"/>
                      <a:pt x="34649" y="29512"/>
                    </a:cubicBezTo>
                    <a:cubicBezTo>
                      <a:pt x="34001" y="29537"/>
                      <a:pt x="33354" y="29637"/>
                      <a:pt x="32682" y="29662"/>
                    </a:cubicBezTo>
                    <a:cubicBezTo>
                      <a:pt x="32595" y="29668"/>
                      <a:pt x="32508" y="29671"/>
                      <a:pt x="32421" y="29671"/>
                    </a:cubicBezTo>
                    <a:cubicBezTo>
                      <a:pt x="32160" y="29671"/>
                      <a:pt x="31898" y="29643"/>
                      <a:pt x="31637" y="29587"/>
                    </a:cubicBezTo>
                    <a:cubicBezTo>
                      <a:pt x="31463" y="29562"/>
                      <a:pt x="31288" y="29487"/>
                      <a:pt x="31139" y="29388"/>
                    </a:cubicBezTo>
                    <a:lnTo>
                      <a:pt x="31114" y="29388"/>
                    </a:lnTo>
                    <a:cubicBezTo>
                      <a:pt x="30990" y="29288"/>
                      <a:pt x="30865" y="29164"/>
                      <a:pt x="30766" y="28990"/>
                    </a:cubicBezTo>
                    <a:lnTo>
                      <a:pt x="30766" y="28990"/>
                    </a:lnTo>
                    <a:cubicBezTo>
                      <a:pt x="30915" y="29089"/>
                      <a:pt x="31039" y="29164"/>
                      <a:pt x="31214" y="29214"/>
                    </a:cubicBezTo>
                    <a:cubicBezTo>
                      <a:pt x="31323" y="29250"/>
                      <a:pt x="31432" y="29273"/>
                      <a:pt x="31542" y="29273"/>
                    </a:cubicBezTo>
                    <a:cubicBezTo>
                      <a:pt x="31582" y="29273"/>
                      <a:pt x="31622" y="29270"/>
                      <a:pt x="31662" y="29263"/>
                    </a:cubicBezTo>
                    <a:cubicBezTo>
                      <a:pt x="31985" y="29263"/>
                      <a:pt x="32309" y="29214"/>
                      <a:pt x="32608" y="29164"/>
                    </a:cubicBezTo>
                    <a:cubicBezTo>
                      <a:pt x="33280" y="28990"/>
                      <a:pt x="33927" y="28890"/>
                      <a:pt x="34624" y="28840"/>
                    </a:cubicBezTo>
                    <a:cubicBezTo>
                      <a:pt x="34738" y="28832"/>
                      <a:pt x="34854" y="28828"/>
                      <a:pt x="34969" y="28828"/>
                    </a:cubicBezTo>
                    <a:close/>
                    <a:moveTo>
                      <a:pt x="41718" y="28641"/>
                    </a:moveTo>
                    <a:cubicBezTo>
                      <a:pt x="41543" y="29263"/>
                      <a:pt x="41220" y="29861"/>
                      <a:pt x="40797" y="30359"/>
                    </a:cubicBezTo>
                    <a:cubicBezTo>
                      <a:pt x="40573" y="30632"/>
                      <a:pt x="40324" y="30856"/>
                      <a:pt x="40050" y="31031"/>
                    </a:cubicBezTo>
                    <a:cubicBezTo>
                      <a:pt x="39776" y="31230"/>
                      <a:pt x="39478" y="31354"/>
                      <a:pt x="39129" y="31429"/>
                    </a:cubicBezTo>
                    <a:cubicBezTo>
                      <a:pt x="39428" y="31280"/>
                      <a:pt x="39702" y="31105"/>
                      <a:pt x="39950" y="30906"/>
                    </a:cubicBezTo>
                    <a:cubicBezTo>
                      <a:pt x="40199" y="30682"/>
                      <a:pt x="40423" y="30458"/>
                      <a:pt x="40623" y="30234"/>
                    </a:cubicBezTo>
                    <a:cubicBezTo>
                      <a:pt x="40847" y="29985"/>
                      <a:pt x="41046" y="29711"/>
                      <a:pt x="41220" y="29463"/>
                    </a:cubicBezTo>
                    <a:lnTo>
                      <a:pt x="41195" y="29463"/>
                    </a:lnTo>
                    <a:cubicBezTo>
                      <a:pt x="41394" y="29189"/>
                      <a:pt x="41568" y="28915"/>
                      <a:pt x="41718" y="28641"/>
                    </a:cubicBezTo>
                    <a:close/>
                    <a:moveTo>
                      <a:pt x="35819" y="24459"/>
                    </a:moveTo>
                    <a:cubicBezTo>
                      <a:pt x="40573" y="26326"/>
                      <a:pt x="41842" y="27197"/>
                      <a:pt x="41842" y="27197"/>
                    </a:cubicBezTo>
                    <a:cubicBezTo>
                      <a:pt x="40498" y="30782"/>
                      <a:pt x="38955" y="31255"/>
                      <a:pt x="37934" y="31628"/>
                    </a:cubicBezTo>
                    <a:lnTo>
                      <a:pt x="37909" y="31628"/>
                    </a:lnTo>
                    <a:cubicBezTo>
                      <a:pt x="39129" y="31006"/>
                      <a:pt x="40075" y="29960"/>
                      <a:pt x="40598" y="28691"/>
                    </a:cubicBezTo>
                    <a:lnTo>
                      <a:pt x="40598" y="28691"/>
                    </a:lnTo>
                    <a:cubicBezTo>
                      <a:pt x="40150" y="29313"/>
                      <a:pt x="39602" y="29861"/>
                      <a:pt x="38955" y="30284"/>
                    </a:cubicBezTo>
                    <a:cubicBezTo>
                      <a:pt x="38124" y="29084"/>
                      <a:pt x="36402" y="28240"/>
                      <a:pt x="34593" y="28240"/>
                    </a:cubicBezTo>
                    <a:cubicBezTo>
                      <a:pt x="33964" y="28240"/>
                      <a:pt x="33324" y="28342"/>
                      <a:pt x="32707" y="28567"/>
                    </a:cubicBezTo>
                    <a:cubicBezTo>
                      <a:pt x="35346" y="27372"/>
                      <a:pt x="35819" y="24459"/>
                      <a:pt x="35819" y="24459"/>
                    </a:cubicBezTo>
                    <a:close/>
                    <a:moveTo>
                      <a:pt x="31089" y="30259"/>
                    </a:moveTo>
                    <a:lnTo>
                      <a:pt x="31089" y="30259"/>
                    </a:lnTo>
                    <a:cubicBezTo>
                      <a:pt x="31277" y="30384"/>
                      <a:pt x="31482" y="30439"/>
                      <a:pt x="31705" y="30439"/>
                    </a:cubicBezTo>
                    <a:cubicBezTo>
                      <a:pt x="31748" y="30439"/>
                      <a:pt x="31792" y="30437"/>
                      <a:pt x="31836" y="30433"/>
                    </a:cubicBezTo>
                    <a:cubicBezTo>
                      <a:pt x="32085" y="30433"/>
                      <a:pt x="32359" y="30408"/>
                      <a:pt x="32608" y="30408"/>
                    </a:cubicBezTo>
                    <a:cubicBezTo>
                      <a:pt x="32931" y="30378"/>
                      <a:pt x="33263" y="30356"/>
                      <a:pt x="33594" y="30356"/>
                    </a:cubicBezTo>
                    <a:cubicBezTo>
                      <a:pt x="33798" y="30356"/>
                      <a:pt x="34001" y="30365"/>
                      <a:pt x="34201" y="30384"/>
                    </a:cubicBezTo>
                    <a:cubicBezTo>
                      <a:pt x="34723" y="30408"/>
                      <a:pt x="35246" y="30533"/>
                      <a:pt x="35744" y="30732"/>
                    </a:cubicBezTo>
                    <a:cubicBezTo>
                      <a:pt x="35993" y="30856"/>
                      <a:pt x="36217" y="30981"/>
                      <a:pt x="36441" y="31130"/>
                    </a:cubicBezTo>
                    <a:cubicBezTo>
                      <a:pt x="36640" y="31305"/>
                      <a:pt x="36839" y="31504"/>
                      <a:pt x="37013" y="31703"/>
                    </a:cubicBezTo>
                    <a:cubicBezTo>
                      <a:pt x="36615" y="31354"/>
                      <a:pt x="36167" y="31080"/>
                      <a:pt x="35694" y="30906"/>
                    </a:cubicBezTo>
                    <a:cubicBezTo>
                      <a:pt x="35196" y="30707"/>
                      <a:pt x="34698" y="30608"/>
                      <a:pt x="34176" y="30583"/>
                    </a:cubicBezTo>
                    <a:cubicBezTo>
                      <a:pt x="33914" y="30558"/>
                      <a:pt x="33653" y="30552"/>
                      <a:pt x="33395" y="30552"/>
                    </a:cubicBezTo>
                    <a:cubicBezTo>
                      <a:pt x="33137" y="30552"/>
                      <a:pt x="32881" y="30558"/>
                      <a:pt x="32632" y="30558"/>
                    </a:cubicBezTo>
                    <a:cubicBezTo>
                      <a:pt x="32496" y="30570"/>
                      <a:pt x="32365" y="30576"/>
                      <a:pt x="32234" y="30576"/>
                    </a:cubicBezTo>
                    <a:cubicBezTo>
                      <a:pt x="32104" y="30576"/>
                      <a:pt x="31973" y="30570"/>
                      <a:pt x="31836" y="30558"/>
                    </a:cubicBezTo>
                    <a:lnTo>
                      <a:pt x="31811" y="30558"/>
                    </a:lnTo>
                    <a:cubicBezTo>
                      <a:pt x="31687" y="30533"/>
                      <a:pt x="31562" y="30508"/>
                      <a:pt x="31438" y="30458"/>
                    </a:cubicBezTo>
                    <a:cubicBezTo>
                      <a:pt x="31288" y="30433"/>
                      <a:pt x="31189" y="30359"/>
                      <a:pt x="31089" y="30259"/>
                    </a:cubicBezTo>
                    <a:close/>
                    <a:moveTo>
                      <a:pt x="34809" y="29781"/>
                    </a:moveTo>
                    <a:cubicBezTo>
                      <a:pt x="36537" y="29781"/>
                      <a:pt x="37412" y="30408"/>
                      <a:pt x="37412" y="30408"/>
                    </a:cubicBezTo>
                    <a:cubicBezTo>
                      <a:pt x="37835" y="32599"/>
                      <a:pt x="36964" y="33420"/>
                      <a:pt x="36964" y="33420"/>
                    </a:cubicBezTo>
                    <a:lnTo>
                      <a:pt x="36939" y="33420"/>
                    </a:lnTo>
                    <a:cubicBezTo>
                      <a:pt x="37536" y="31827"/>
                      <a:pt x="37038" y="31230"/>
                      <a:pt x="37038" y="31230"/>
                    </a:cubicBezTo>
                    <a:cubicBezTo>
                      <a:pt x="37259" y="30805"/>
                      <a:pt x="37120" y="30612"/>
                      <a:pt x="36946" y="30612"/>
                    </a:cubicBezTo>
                    <a:cubicBezTo>
                      <a:pt x="36866" y="30612"/>
                      <a:pt x="36778" y="30653"/>
                      <a:pt x="36715" y="30732"/>
                    </a:cubicBezTo>
                    <a:cubicBezTo>
                      <a:pt x="36043" y="30284"/>
                      <a:pt x="35296" y="29960"/>
                      <a:pt x="34524" y="29786"/>
                    </a:cubicBezTo>
                    <a:cubicBezTo>
                      <a:pt x="34622" y="29782"/>
                      <a:pt x="34717" y="29781"/>
                      <a:pt x="34809" y="29781"/>
                    </a:cubicBezTo>
                    <a:close/>
                    <a:moveTo>
                      <a:pt x="33961" y="30853"/>
                    </a:moveTo>
                    <a:cubicBezTo>
                      <a:pt x="34440" y="30853"/>
                      <a:pt x="35330" y="30962"/>
                      <a:pt x="36416" y="31603"/>
                    </a:cubicBezTo>
                    <a:cubicBezTo>
                      <a:pt x="36565" y="31977"/>
                      <a:pt x="36615" y="32400"/>
                      <a:pt x="36540" y="32798"/>
                    </a:cubicBezTo>
                    <a:cubicBezTo>
                      <a:pt x="36715" y="32499"/>
                      <a:pt x="36814" y="32151"/>
                      <a:pt x="36839" y="31802"/>
                    </a:cubicBezTo>
                    <a:lnTo>
                      <a:pt x="36839" y="31802"/>
                    </a:lnTo>
                    <a:cubicBezTo>
                      <a:pt x="37038" y="32499"/>
                      <a:pt x="36789" y="33246"/>
                      <a:pt x="36192" y="33669"/>
                    </a:cubicBezTo>
                    <a:lnTo>
                      <a:pt x="36167" y="33669"/>
                    </a:lnTo>
                    <a:cubicBezTo>
                      <a:pt x="36167" y="33669"/>
                      <a:pt x="35744" y="31977"/>
                      <a:pt x="33578" y="30881"/>
                    </a:cubicBezTo>
                    <a:cubicBezTo>
                      <a:pt x="33578" y="30881"/>
                      <a:pt x="33716" y="30853"/>
                      <a:pt x="33961" y="30853"/>
                    </a:cubicBezTo>
                    <a:close/>
                    <a:moveTo>
                      <a:pt x="33130" y="31180"/>
                    </a:moveTo>
                    <a:lnTo>
                      <a:pt x="33130" y="31180"/>
                    </a:lnTo>
                    <a:cubicBezTo>
                      <a:pt x="33927" y="32176"/>
                      <a:pt x="34823" y="33072"/>
                      <a:pt x="35794" y="33868"/>
                    </a:cubicBezTo>
                    <a:cubicBezTo>
                      <a:pt x="35663" y="34522"/>
                      <a:pt x="35322" y="34661"/>
                      <a:pt x="35239" y="34685"/>
                    </a:cubicBezTo>
                    <a:lnTo>
                      <a:pt x="35239" y="34685"/>
                    </a:lnTo>
                    <a:cubicBezTo>
                      <a:pt x="35355" y="34496"/>
                      <a:pt x="35448" y="34305"/>
                      <a:pt x="35495" y="34092"/>
                    </a:cubicBezTo>
                    <a:lnTo>
                      <a:pt x="35495" y="34092"/>
                    </a:lnTo>
                    <a:cubicBezTo>
                      <a:pt x="34873" y="34690"/>
                      <a:pt x="34474" y="34341"/>
                      <a:pt x="34001" y="35237"/>
                    </a:cubicBezTo>
                    <a:cubicBezTo>
                      <a:pt x="33529" y="36133"/>
                      <a:pt x="33529" y="37726"/>
                      <a:pt x="32881" y="38772"/>
                    </a:cubicBezTo>
                    <a:cubicBezTo>
                      <a:pt x="33081" y="38324"/>
                      <a:pt x="33230" y="37876"/>
                      <a:pt x="33280" y="37403"/>
                    </a:cubicBezTo>
                    <a:lnTo>
                      <a:pt x="33280" y="37403"/>
                    </a:lnTo>
                    <a:cubicBezTo>
                      <a:pt x="32384" y="39693"/>
                      <a:pt x="31687" y="40141"/>
                      <a:pt x="31687" y="40141"/>
                    </a:cubicBezTo>
                    <a:cubicBezTo>
                      <a:pt x="31338" y="39718"/>
                      <a:pt x="31089" y="39195"/>
                      <a:pt x="30940" y="38647"/>
                    </a:cubicBezTo>
                    <a:lnTo>
                      <a:pt x="30940" y="38647"/>
                    </a:lnTo>
                    <a:cubicBezTo>
                      <a:pt x="31139" y="38921"/>
                      <a:pt x="31338" y="39170"/>
                      <a:pt x="31562" y="39419"/>
                    </a:cubicBezTo>
                    <a:cubicBezTo>
                      <a:pt x="31363" y="39095"/>
                      <a:pt x="31214" y="38747"/>
                      <a:pt x="31114" y="38398"/>
                    </a:cubicBezTo>
                    <a:cubicBezTo>
                      <a:pt x="32384" y="36955"/>
                      <a:pt x="32309" y="34391"/>
                      <a:pt x="32309" y="34391"/>
                    </a:cubicBezTo>
                    <a:lnTo>
                      <a:pt x="31761" y="34018"/>
                    </a:lnTo>
                    <a:lnTo>
                      <a:pt x="32408" y="34142"/>
                    </a:lnTo>
                    <a:cubicBezTo>
                      <a:pt x="32931" y="33769"/>
                      <a:pt x="33379" y="33296"/>
                      <a:pt x="33703" y="32748"/>
                    </a:cubicBezTo>
                    <a:cubicBezTo>
                      <a:pt x="34051" y="33097"/>
                      <a:pt x="34450" y="33395"/>
                      <a:pt x="34873" y="33644"/>
                    </a:cubicBezTo>
                    <a:cubicBezTo>
                      <a:pt x="33529" y="32027"/>
                      <a:pt x="33130" y="31180"/>
                      <a:pt x="33130" y="31180"/>
                    </a:cubicBezTo>
                    <a:close/>
                    <a:moveTo>
                      <a:pt x="32657" y="31852"/>
                    </a:moveTo>
                    <a:lnTo>
                      <a:pt x="32657" y="31852"/>
                    </a:lnTo>
                    <a:cubicBezTo>
                      <a:pt x="32160" y="32474"/>
                      <a:pt x="31637" y="33097"/>
                      <a:pt x="31089" y="33719"/>
                    </a:cubicBezTo>
                    <a:cubicBezTo>
                      <a:pt x="31164" y="34142"/>
                      <a:pt x="31189" y="34565"/>
                      <a:pt x="31164" y="34963"/>
                    </a:cubicBezTo>
                    <a:cubicBezTo>
                      <a:pt x="31164" y="35412"/>
                      <a:pt x="31089" y="35835"/>
                      <a:pt x="30990" y="36258"/>
                    </a:cubicBezTo>
                    <a:cubicBezTo>
                      <a:pt x="30890" y="36681"/>
                      <a:pt x="30716" y="37079"/>
                      <a:pt x="30517" y="37477"/>
                    </a:cubicBezTo>
                    <a:cubicBezTo>
                      <a:pt x="30342" y="37851"/>
                      <a:pt x="30118" y="38199"/>
                      <a:pt x="29845" y="38523"/>
                    </a:cubicBezTo>
                    <a:cubicBezTo>
                      <a:pt x="29870" y="38722"/>
                      <a:pt x="29919" y="38921"/>
                      <a:pt x="29969" y="39120"/>
                    </a:cubicBezTo>
                    <a:cubicBezTo>
                      <a:pt x="30019" y="39344"/>
                      <a:pt x="30118" y="39543"/>
                      <a:pt x="30193" y="39718"/>
                    </a:cubicBezTo>
                    <a:cubicBezTo>
                      <a:pt x="30293" y="39917"/>
                      <a:pt x="30417" y="40116"/>
                      <a:pt x="30542" y="40290"/>
                    </a:cubicBezTo>
                    <a:cubicBezTo>
                      <a:pt x="30691" y="40464"/>
                      <a:pt x="30840" y="40614"/>
                      <a:pt x="31015" y="40738"/>
                    </a:cubicBezTo>
                    <a:cubicBezTo>
                      <a:pt x="30641" y="40514"/>
                      <a:pt x="30342" y="40191"/>
                      <a:pt x="30118" y="39817"/>
                    </a:cubicBezTo>
                    <a:lnTo>
                      <a:pt x="30094" y="39817"/>
                    </a:lnTo>
                    <a:cubicBezTo>
                      <a:pt x="29994" y="39618"/>
                      <a:pt x="29894" y="39419"/>
                      <a:pt x="29820" y="39195"/>
                    </a:cubicBezTo>
                    <a:cubicBezTo>
                      <a:pt x="29745" y="38971"/>
                      <a:pt x="29695" y="38772"/>
                      <a:pt x="29646" y="38548"/>
                    </a:cubicBezTo>
                    <a:lnTo>
                      <a:pt x="29646" y="38498"/>
                    </a:lnTo>
                    <a:lnTo>
                      <a:pt x="29695" y="38473"/>
                    </a:lnTo>
                    <a:cubicBezTo>
                      <a:pt x="29944" y="38150"/>
                      <a:pt x="30168" y="37776"/>
                      <a:pt x="30342" y="37403"/>
                    </a:cubicBezTo>
                    <a:cubicBezTo>
                      <a:pt x="30542" y="37029"/>
                      <a:pt x="30666" y="36631"/>
                      <a:pt x="30766" y="36233"/>
                    </a:cubicBezTo>
                    <a:cubicBezTo>
                      <a:pt x="30890" y="35835"/>
                      <a:pt x="30940" y="35412"/>
                      <a:pt x="30965" y="34988"/>
                    </a:cubicBezTo>
                    <a:cubicBezTo>
                      <a:pt x="30990" y="34565"/>
                      <a:pt x="30990" y="34142"/>
                      <a:pt x="30940" y="33719"/>
                    </a:cubicBezTo>
                    <a:lnTo>
                      <a:pt x="30940" y="33694"/>
                    </a:lnTo>
                    <a:lnTo>
                      <a:pt x="30965" y="33669"/>
                    </a:lnTo>
                    <a:cubicBezTo>
                      <a:pt x="31512" y="33047"/>
                      <a:pt x="32085" y="32449"/>
                      <a:pt x="32657" y="31852"/>
                    </a:cubicBezTo>
                    <a:close/>
                    <a:moveTo>
                      <a:pt x="31736" y="34267"/>
                    </a:moveTo>
                    <a:lnTo>
                      <a:pt x="31736" y="34864"/>
                    </a:lnTo>
                    <a:cubicBezTo>
                      <a:pt x="31736" y="35063"/>
                      <a:pt x="31712" y="35262"/>
                      <a:pt x="31687" y="35461"/>
                    </a:cubicBezTo>
                    <a:cubicBezTo>
                      <a:pt x="31637" y="35860"/>
                      <a:pt x="31562" y="36258"/>
                      <a:pt x="31463" y="36656"/>
                    </a:cubicBezTo>
                    <a:cubicBezTo>
                      <a:pt x="31363" y="37054"/>
                      <a:pt x="31239" y="37428"/>
                      <a:pt x="31064" y="37801"/>
                    </a:cubicBezTo>
                    <a:cubicBezTo>
                      <a:pt x="30965" y="37975"/>
                      <a:pt x="30865" y="38150"/>
                      <a:pt x="30741" y="38324"/>
                    </a:cubicBezTo>
                    <a:cubicBezTo>
                      <a:pt x="30641" y="38498"/>
                      <a:pt x="30517" y="38647"/>
                      <a:pt x="30392" y="38772"/>
                    </a:cubicBezTo>
                    <a:cubicBezTo>
                      <a:pt x="30442" y="39170"/>
                      <a:pt x="30591" y="39568"/>
                      <a:pt x="30815" y="39892"/>
                    </a:cubicBezTo>
                    <a:cubicBezTo>
                      <a:pt x="30940" y="40066"/>
                      <a:pt x="31089" y="40215"/>
                      <a:pt x="31239" y="40365"/>
                    </a:cubicBezTo>
                    <a:cubicBezTo>
                      <a:pt x="31393" y="40497"/>
                      <a:pt x="31548" y="40610"/>
                      <a:pt x="31685" y="40738"/>
                    </a:cubicBezTo>
                    <a:lnTo>
                      <a:pt x="31685" y="40738"/>
                    </a:lnTo>
                    <a:cubicBezTo>
                      <a:pt x="31626" y="40697"/>
                      <a:pt x="31543" y="40669"/>
                      <a:pt x="31487" y="40614"/>
                    </a:cubicBezTo>
                    <a:cubicBezTo>
                      <a:pt x="31388" y="40564"/>
                      <a:pt x="31288" y="40489"/>
                      <a:pt x="31214" y="40440"/>
                    </a:cubicBezTo>
                    <a:cubicBezTo>
                      <a:pt x="31039" y="40290"/>
                      <a:pt x="30865" y="40141"/>
                      <a:pt x="30716" y="39967"/>
                    </a:cubicBezTo>
                    <a:cubicBezTo>
                      <a:pt x="30591" y="39792"/>
                      <a:pt x="30467" y="39618"/>
                      <a:pt x="30367" y="39394"/>
                    </a:cubicBezTo>
                    <a:cubicBezTo>
                      <a:pt x="30293" y="39195"/>
                      <a:pt x="30218" y="38971"/>
                      <a:pt x="30193" y="38747"/>
                    </a:cubicBezTo>
                    <a:lnTo>
                      <a:pt x="30193" y="38697"/>
                    </a:lnTo>
                    <a:lnTo>
                      <a:pt x="30243" y="38672"/>
                    </a:lnTo>
                    <a:cubicBezTo>
                      <a:pt x="30492" y="38374"/>
                      <a:pt x="30691" y="38050"/>
                      <a:pt x="30865" y="37702"/>
                    </a:cubicBezTo>
                    <a:cubicBezTo>
                      <a:pt x="31039" y="37353"/>
                      <a:pt x="31164" y="36980"/>
                      <a:pt x="31288" y="36606"/>
                    </a:cubicBezTo>
                    <a:cubicBezTo>
                      <a:pt x="31388" y="36233"/>
                      <a:pt x="31487" y="35835"/>
                      <a:pt x="31562" y="35461"/>
                    </a:cubicBezTo>
                    <a:lnTo>
                      <a:pt x="31662" y="34864"/>
                    </a:lnTo>
                    <a:cubicBezTo>
                      <a:pt x="31687" y="34665"/>
                      <a:pt x="31712" y="34466"/>
                      <a:pt x="31736" y="34267"/>
                    </a:cubicBezTo>
                    <a:close/>
                    <a:moveTo>
                      <a:pt x="14664" y="0"/>
                    </a:moveTo>
                    <a:cubicBezTo>
                      <a:pt x="11481" y="0"/>
                      <a:pt x="6874" y="4990"/>
                      <a:pt x="3759" y="12089"/>
                    </a:cubicBezTo>
                    <a:cubicBezTo>
                      <a:pt x="299" y="20029"/>
                      <a:pt x="0" y="27546"/>
                      <a:pt x="3137" y="28915"/>
                    </a:cubicBezTo>
                    <a:cubicBezTo>
                      <a:pt x="3470" y="29063"/>
                      <a:pt x="3829" y="29135"/>
                      <a:pt x="4209" y="29135"/>
                    </a:cubicBezTo>
                    <a:cubicBezTo>
                      <a:pt x="5362" y="29135"/>
                      <a:pt x="6705" y="28476"/>
                      <a:pt x="8090" y="27297"/>
                    </a:cubicBezTo>
                    <a:cubicBezTo>
                      <a:pt x="11822" y="25732"/>
                      <a:pt x="15520" y="25202"/>
                      <a:pt x="18816" y="25202"/>
                    </a:cubicBezTo>
                    <a:cubicBezTo>
                      <a:pt x="23434" y="25202"/>
                      <a:pt x="27264" y="26241"/>
                      <a:pt x="29297" y="26924"/>
                    </a:cubicBezTo>
                    <a:cubicBezTo>
                      <a:pt x="29397" y="27621"/>
                      <a:pt x="29770" y="28218"/>
                      <a:pt x="30342" y="28616"/>
                    </a:cubicBezTo>
                    <a:cubicBezTo>
                      <a:pt x="30293" y="29039"/>
                      <a:pt x="30442" y="29438"/>
                      <a:pt x="30766" y="29736"/>
                    </a:cubicBezTo>
                    <a:cubicBezTo>
                      <a:pt x="30766" y="29736"/>
                      <a:pt x="30193" y="30583"/>
                      <a:pt x="31239" y="30956"/>
                    </a:cubicBezTo>
                    <a:cubicBezTo>
                      <a:pt x="31214" y="31080"/>
                      <a:pt x="31214" y="31230"/>
                      <a:pt x="31239" y="31354"/>
                    </a:cubicBezTo>
                    <a:cubicBezTo>
                      <a:pt x="31239" y="31354"/>
                      <a:pt x="31512" y="31777"/>
                      <a:pt x="30716" y="32649"/>
                    </a:cubicBezTo>
                    <a:cubicBezTo>
                      <a:pt x="29894" y="33520"/>
                      <a:pt x="30019" y="33893"/>
                      <a:pt x="30243" y="34814"/>
                    </a:cubicBezTo>
                    <a:cubicBezTo>
                      <a:pt x="30467" y="35760"/>
                      <a:pt x="29720" y="37154"/>
                      <a:pt x="29272" y="37726"/>
                    </a:cubicBezTo>
                    <a:cubicBezTo>
                      <a:pt x="28824" y="38324"/>
                      <a:pt x="28575" y="38797"/>
                      <a:pt x="29222" y="39593"/>
                    </a:cubicBezTo>
                    <a:cubicBezTo>
                      <a:pt x="29770" y="40452"/>
                      <a:pt x="30467" y="40881"/>
                      <a:pt x="31136" y="40881"/>
                    </a:cubicBezTo>
                    <a:cubicBezTo>
                      <a:pt x="31334" y="40881"/>
                      <a:pt x="31529" y="40844"/>
                      <a:pt x="31717" y="40769"/>
                    </a:cubicBezTo>
                    <a:lnTo>
                      <a:pt x="31717" y="40769"/>
                    </a:lnTo>
                    <a:cubicBezTo>
                      <a:pt x="31724" y="40775"/>
                      <a:pt x="31730" y="40782"/>
                      <a:pt x="31736" y="40788"/>
                    </a:cubicBezTo>
                    <a:cubicBezTo>
                      <a:pt x="31732" y="40781"/>
                      <a:pt x="31726" y="40774"/>
                      <a:pt x="31720" y="40768"/>
                    </a:cubicBezTo>
                    <a:lnTo>
                      <a:pt x="31720" y="40768"/>
                    </a:lnTo>
                    <a:cubicBezTo>
                      <a:pt x="32168" y="40588"/>
                      <a:pt x="32575" y="40197"/>
                      <a:pt x="32881" y="39593"/>
                    </a:cubicBezTo>
                    <a:cubicBezTo>
                      <a:pt x="33753" y="37876"/>
                      <a:pt x="33927" y="36009"/>
                      <a:pt x="34624" y="35088"/>
                    </a:cubicBezTo>
                    <a:cubicBezTo>
                      <a:pt x="35122" y="35013"/>
                      <a:pt x="35918" y="35188"/>
                      <a:pt x="36217" y="33918"/>
                    </a:cubicBezTo>
                    <a:cubicBezTo>
                      <a:pt x="36217" y="33918"/>
                      <a:pt x="36226" y="33919"/>
                      <a:pt x="36243" y="33919"/>
                    </a:cubicBezTo>
                    <a:cubicBezTo>
                      <a:pt x="36432" y="33919"/>
                      <a:pt x="37571" y="33835"/>
                      <a:pt x="37685" y="31827"/>
                    </a:cubicBezTo>
                    <a:lnTo>
                      <a:pt x="37835" y="31902"/>
                    </a:lnTo>
                    <a:cubicBezTo>
                      <a:pt x="38066" y="32000"/>
                      <a:pt x="38311" y="32046"/>
                      <a:pt x="38565" y="32046"/>
                    </a:cubicBezTo>
                    <a:cubicBezTo>
                      <a:pt x="39928" y="32046"/>
                      <a:pt x="41537" y="30701"/>
                      <a:pt x="42440" y="28666"/>
                    </a:cubicBezTo>
                    <a:cubicBezTo>
                      <a:pt x="43485" y="26227"/>
                      <a:pt x="43161" y="23787"/>
                      <a:pt x="41693" y="23140"/>
                    </a:cubicBezTo>
                    <a:lnTo>
                      <a:pt x="34425" y="19954"/>
                    </a:lnTo>
                    <a:cubicBezTo>
                      <a:pt x="34189" y="19850"/>
                      <a:pt x="33938" y="19800"/>
                      <a:pt x="33679" y="19800"/>
                    </a:cubicBezTo>
                    <a:cubicBezTo>
                      <a:pt x="33197" y="19800"/>
                      <a:pt x="32686" y="19971"/>
                      <a:pt x="32184" y="20278"/>
                    </a:cubicBezTo>
                    <a:cubicBezTo>
                      <a:pt x="23896" y="14105"/>
                      <a:pt x="19789" y="8703"/>
                      <a:pt x="17897" y="5642"/>
                    </a:cubicBezTo>
                    <a:cubicBezTo>
                      <a:pt x="17922" y="2879"/>
                      <a:pt x="17200" y="863"/>
                      <a:pt x="15731" y="216"/>
                    </a:cubicBezTo>
                    <a:cubicBezTo>
                      <a:pt x="15399" y="71"/>
                      <a:pt x="15042" y="0"/>
                      <a:pt x="146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31" name="Google Shape;931;p39"/>
          <p:cNvGrpSpPr/>
          <p:nvPr/>
        </p:nvGrpSpPr>
        <p:grpSpPr>
          <a:xfrm>
            <a:off x="6955861" y="2"/>
            <a:ext cx="1600705" cy="1898921"/>
            <a:chOff x="7069011" y="288527"/>
            <a:chExt cx="1600705" cy="1898921"/>
          </a:xfrm>
        </p:grpSpPr>
        <p:grpSp>
          <p:nvGrpSpPr>
            <p:cNvPr id="932" name="Google Shape;932;p39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933" name="Google Shape;933;p39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934" name="Google Shape;934;p39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9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9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9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38" name="Google Shape;938;p39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939" name="Google Shape;939;p39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9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9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9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3" name="Google Shape;943;p39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944" name="Google Shape;944;p39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39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39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9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4721132" y="1059969"/>
            <a:ext cx="3483837" cy="3304911"/>
          </a:xfrm>
          <a:custGeom>
            <a:avLst/>
            <a:gdLst/>
            <a:ahLst/>
            <a:cxnLst/>
            <a:rect l="l" t="t" r="r" b="b"/>
            <a:pathLst>
              <a:path w="121961" h="65184" extrusionOk="0">
                <a:moveTo>
                  <a:pt x="121961" y="62743"/>
                </a:moveTo>
                <a:lnTo>
                  <a:pt x="119695" y="506"/>
                </a:lnTo>
                <a:lnTo>
                  <a:pt x="65951" y="1332"/>
                </a:lnTo>
                <a:lnTo>
                  <a:pt x="1072" y="0"/>
                </a:lnTo>
                <a:lnTo>
                  <a:pt x="0" y="65184"/>
                </a:lnTo>
                <a:lnTo>
                  <a:pt x="86144" y="6152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0" name="Google Shape;1030;p41"/>
          <p:cNvSpPr/>
          <p:nvPr/>
        </p:nvSpPr>
        <p:spPr>
          <a:xfrm>
            <a:off x="1017934" y="1067579"/>
            <a:ext cx="3185767" cy="3309032"/>
          </a:xfrm>
          <a:custGeom>
            <a:avLst/>
            <a:gdLst/>
            <a:ahLst/>
            <a:cxnLst/>
            <a:rect l="l" t="t" r="r" b="b"/>
            <a:pathLst>
              <a:path w="121961" h="66489" extrusionOk="0">
                <a:moveTo>
                  <a:pt x="121961" y="64048"/>
                </a:moveTo>
                <a:lnTo>
                  <a:pt x="119694" y="1811"/>
                </a:lnTo>
                <a:lnTo>
                  <a:pt x="65951" y="2637"/>
                </a:lnTo>
                <a:lnTo>
                  <a:pt x="1321" y="0"/>
                </a:lnTo>
                <a:lnTo>
                  <a:pt x="0" y="66489"/>
                </a:lnTo>
                <a:lnTo>
                  <a:pt x="86144" y="62828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31" name="Google Shape;1031;p41"/>
          <p:cNvSpPr txBox="1">
            <a:spLocks noGrp="1"/>
          </p:cNvSpPr>
          <p:nvPr>
            <p:ph type="subTitle" idx="3"/>
          </p:nvPr>
        </p:nvSpPr>
        <p:spPr>
          <a:xfrm>
            <a:off x="1367737" y="2476470"/>
            <a:ext cx="2560200" cy="10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/>
              <a:t>Quản lý tù nhân trong một trại  giam. Theo dõi cải tạo, thăm gặp, phân khu giam giữ</a:t>
            </a:r>
            <a:endParaRPr lang="vi-VN"/>
          </a:p>
        </p:txBody>
      </p:sp>
      <p:sp>
        <p:nvSpPr>
          <p:cNvPr id="1032" name="Google Shape;1032;p41"/>
          <p:cNvSpPr txBox="1">
            <a:spLocks noGrp="1"/>
          </p:cNvSpPr>
          <p:nvPr>
            <p:ph type="subTitle" idx="1"/>
          </p:nvPr>
        </p:nvSpPr>
        <p:spPr>
          <a:xfrm>
            <a:off x="2166047" y="1621468"/>
            <a:ext cx="1554600" cy="38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Quy mô</a:t>
            </a:r>
            <a:endParaRPr/>
          </a:p>
        </p:txBody>
      </p:sp>
      <p:sp>
        <p:nvSpPr>
          <p:cNvPr id="1033" name="Google Shape;1033;p41"/>
          <p:cNvSpPr txBox="1">
            <a:spLocks noGrp="1"/>
          </p:cNvSpPr>
          <p:nvPr>
            <p:ph type="subTitle" idx="2"/>
          </p:nvPr>
        </p:nvSpPr>
        <p:spPr>
          <a:xfrm>
            <a:off x="5555019" y="1417035"/>
            <a:ext cx="1713942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Chức năng</a:t>
            </a:r>
            <a:endParaRPr/>
          </a:p>
        </p:txBody>
      </p:sp>
      <p:sp>
        <p:nvSpPr>
          <p:cNvPr id="1034" name="Google Shape;1034;p41"/>
          <p:cNvSpPr txBox="1">
            <a:spLocks noGrp="1"/>
          </p:cNvSpPr>
          <p:nvPr>
            <p:ph type="subTitle" idx="4"/>
          </p:nvPr>
        </p:nvSpPr>
        <p:spPr>
          <a:xfrm>
            <a:off x="4980513" y="2476470"/>
            <a:ext cx="2977144" cy="105899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" b="1"/>
              <a:t>Quản lý hồ sơ tù nhân</a:t>
            </a:r>
            <a:r>
              <a:rPr lang="en"/>
              <a:t>: </a:t>
            </a:r>
          </a:p>
          <a:p>
            <a:pPr marL="0" indent="0" algn="l"/>
            <a:r>
              <a:rPr lang="en"/>
              <a:t>Lưu trữ thông tin cá nhân, tội danh, ngày giam giữ.</a:t>
            </a:r>
          </a:p>
          <a:p>
            <a:pPr marL="0" indent="0" algn="l"/>
            <a:endParaRPr lang="en"/>
          </a:p>
          <a:p>
            <a:pPr marL="0" indent="0" algn="l"/>
            <a:r>
              <a:rPr lang="en" b="1"/>
              <a:t>Quản lý thân nhân &amp; thăm gặp</a:t>
            </a:r>
            <a:r>
              <a:rPr lang="en"/>
              <a:t>: Đăng ký, lịch thăm nuôi</a:t>
            </a:r>
          </a:p>
          <a:p>
            <a:pPr marL="0" indent="0" algn="l"/>
            <a:endParaRPr lang="en"/>
          </a:p>
          <a:p>
            <a:pPr marL="0" indent="0" algn="l"/>
            <a:r>
              <a:rPr lang="en" b="1"/>
              <a:t>Quản lý nhân sự trại giam</a:t>
            </a:r>
            <a:r>
              <a:rPr lang="en"/>
              <a:t>: Theo dõi sĩ quan quản giáo, ca trực.</a:t>
            </a:r>
          </a:p>
        </p:txBody>
      </p:sp>
      <p:grpSp>
        <p:nvGrpSpPr>
          <p:cNvPr id="1035" name="Google Shape;1035;p41"/>
          <p:cNvGrpSpPr/>
          <p:nvPr/>
        </p:nvGrpSpPr>
        <p:grpSpPr>
          <a:xfrm>
            <a:off x="7272348" y="235277"/>
            <a:ext cx="1600705" cy="1898921"/>
            <a:chOff x="7069011" y="288527"/>
            <a:chExt cx="1600705" cy="1898921"/>
          </a:xfrm>
        </p:grpSpPr>
        <p:grpSp>
          <p:nvGrpSpPr>
            <p:cNvPr id="1036" name="Google Shape;1036;p41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1037" name="Google Shape;1037;p41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1038" name="Google Shape;1038;p41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9" name="Google Shape;1039;p41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41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1" name="Google Shape;1041;p41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2" name="Google Shape;1042;p41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1043" name="Google Shape;1043;p41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4" name="Google Shape;1044;p41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5" name="Google Shape;1045;p41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6" name="Google Shape;1046;p41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47" name="Google Shape;1047;p41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1048" name="Google Shape;1048;p41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2" name="Google Shape;1052;p41"/>
          <p:cNvGrpSpPr/>
          <p:nvPr/>
        </p:nvGrpSpPr>
        <p:grpSpPr>
          <a:xfrm>
            <a:off x="1603290" y="1492801"/>
            <a:ext cx="542922" cy="603262"/>
            <a:chOff x="-175104" y="823715"/>
            <a:chExt cx="482469" cy="536088"/>
          </a:xfrm>
        </p:grpSpPr>
        <p:sp>
          <p:nvSpPr>
            <p:cNvPr id="1053" name="Google Shape;1053;p41"/>
            <p:cNvSpPr/>
            <p:nvPr/>
          </p:nvSpPr>
          <p:spPr>
            <a:xfrm>
              <a:off x="-96477" y="1139375"/>
              <a:ext cx="234732" cy="15555"/>
            </a:xfrm>
            <a:custGeom>
              <a:avLst/>
              <a:gdLst/>
              <a:ahLst/>
              <a:cxnLst/>
              <a:rect l="l" t="t" r="r" b="b"/>
              <a:pathLst>
                <a:path w="4693" h="311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39"/>
                    <a:pt x="72" y="310"/>
                    <a:pt x="167" y="310"/>
                  </a:cubicBezTo>
                  <a:lnTo>
                    <a:pt x="4525" y="310"/>
                  </a:lnTo>
                  <a:cubicBezTo>
                    <a:pt x="4621" y="310"/>
                    <a:pt x="4692" y="239"/>
                    <a:pt x="4692" y="167"/>
                  </a:cubicBezTo>
                  <a:cubicBezTo>
                    <a:pt x="4692" y="72"/>
                    <a:pt x="4621" y="0"/>
                    <a:pt x="4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-97377" y="1196495"/>
              <a:ext cx="236783" cy="15655"/>
            </a:xfrm>
            <a:custGeom>
              <a:avLst/>
              <a:gdLst/>
              <a:ahLst/>
              <a:cxnLst/>
              <a:rect l="l" t="t" r="r" b="b"/>
              <a:pathLst>
                <a:path w="4734" h="313" extrusionOk="0">
                  <a:moveTo>
                    <a:pt x="168" y="0"/>
                  </a:moveTo>
                  <a:cubicBezTo>
                    <a:pt x="1" y="0"/>
                    <a:pt x="1" y="312"/>
                    <a:pt x="168" y="312"/>
                  </a:cubicBezTo>
                  <a:cubicBezTo>
                    <a:pt x="173" y="312"/>
                    <a:pt x="179" y="312"/>
                    <a:pt x="185" y="311"/>
                  </a:cubicBezTo>
                  <a:lnTo>
                    <a:pt x="4543" y="311"/>
                  </a:lnTo>
                  <a:cubicBezTo>
                    <a:pt x="4734" y="287"/>
                    <a:pt x="4734" y="25"/>
                    <a:pt x="4543" y="2"/>
                  </a:cubicBezTo>
                  <a:lnTo>
                    <a:pt x="185" y="2"/>
                  </a:lnTo>
                  <a:cubicBezTo>
                    <a:pt x="179" y="1"/>
                    <a:pt x="173" y="0"/>
                    <a:pt x="1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-27402" y="1252515"/>
              <a:ext cx="165658" cy="15555"/>
            </a:xfrm>
            <a:custGeom>
              <a:avLst/>
              <a:gdLst/>
              <a:ahLst/>
              <a:cxnLst/>
              <a:rect l="l" t="t" r="r" b="b"/>
              <a:pathLst>
                <a:path w="3312" h="311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39"/>
                    <a:pt x="72" y="310"/>
                    <a:pt x="168" y="310"/>
                  </a:cubicBezTo>
                  <a:lnTo>
                    <a:pt x="3144" y="310"/>
                  </a:lnTo>
                  <a:cubicBezTo>
                    <a:pt x="3240" y="310"/>
                    <a:pt x="3311" y="239"/>
                    <a:pt x="3311" y="167"/>
                  </a:cubicBezTo>
                  <a:cubicBezTo>
                    <a:pt x="3311" y="72"/>
                    <a:pt x="3240" y="1"/>
                    <a:pt x="31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-72668" y="874833"/>
              <a:ext cx="208523" cy="228830"/>
            </a:xfrm>
            <a:custGeom>
              <a:avLst/>
              <a:gdLst/>
              <a:ahLst/>
              <a:cxnLst/>
              <a:rect l="l" t="t" r="r" b="b"/>
              <a:pathLst>
                <a:path w="4169" h="4575" extrusionOk="0">
                  <a:moveTo>
                    <a:pt x="3144" y="336"/>
                  </a:moveTo>
                  <a:lnTo>
                    <a:pt x="3573" y="717"/>
                  </a:lnTo>
                  <a:cubicBezTo>
                    <a:pt x="3430" y="979"/>
                    <a:pt x="3216" y="1622"/>
                    <a:pt x="3716" y="2598"/>
                  </a:cubicBezTo>
                  <a:cubicBezTo>
                    <a:pt x="3835" y="2789"/>
                    <a:pt x="3859" y="3027"/>
                    <a:pt x="3764" y="3241"/>
                  </a:cubicBezTo>
                  <a:cubicBezTo>
                    <a:pt x="3621" y="3599"/>
                    <a:pt x="3097" y="3837"/>
                    <a:pt x="2644" y="3932"/>
                  </a:cubicBezTo>
                  <a:lnTo>
                    <a:pt x="2597" y="3932"/>
                  </a:lnTo>
                  <a:cubicBezTo>
                    <a:pt x="2406" y="4003"/>
                    <a:pt x="2240" y="4075"/>
                    <a:pt x="2097" y="4218"/>
                  </a:cubicBezTo>
                  <a:cubicBezTo>
                    <a:pt x="1954" y="4075"/>
                    <a:pt x="1787" y="4003"/>
                    <a:pt x="1620" y="3932"/>
                  </a:cubicBezTo>
                  <a:cubicBezTo>
                    <a:pt x="1454" y="3908"/>
                    <a:pt x="1263" y="3837"/>
                    <a:pt x="1120" y="3765"/>
                  </a:cubicBezTo>
                  <a:cubicBezTo>
                    <a:pt x="834" y="3670"/>
                    <a:pt x="596" y="3480"/>
                    <a:pt x="453" y="3241"/>
                  </a:cubicBezTo>
                  <a:cubicBezTo>
                    <a:pt x="358" y="3027"/>
                    <a:pt x="382" y="2789"/>
                    <a:pt x="501" y="2598"/>
                  </a:cubicBezTo>
                  <a:lnTo>
                    <a:pt x="453" y="2598"/>
                  </a:lnTo>
                  <a:cubicBezTo>
                    <a:pt x="954" y="1622"/>
                    <a:pt x="739" y="979"/>
                    <a:pt x="596" y="717"/>
                  </a:cubicBezTo>
                  <a:lnTo>
                    <a:pt x="1025" y="336"/>
                  </a:lnTo>
                  <a:cubicBezTo>
                    <a:pt x="1184" y="424"/>
                    <a:pt x="1369" y="473"/>
                    <a:pt x="1561" y="473"/>
                  </a:cubicBezTo>
                  <a:cubicBezTo>
                    <a:pt x="1628" y="473"/>
                    <a:pt x="1696" y="467"/>
                    <a:pt x="1763" y="455"/>
                  </a:cubicBezTo>
                  <a:cubicBezTo>
                    <a:pt x="1858" y="455"/>
                    <a:pt x="1978" y="407"/>
                    <a:pt x="2073" y="360"/>
                  </a:cubicBezTo>
                  <a:cubicBezTo>
                    <a:pt x="2192" y="407"/>
                    <a:pt x="2287" y="455"/>
                    <a:pt x="2430" y="479"/>
                  </a:cubicBezTo>
                  <a:cubicBezTo>
                    <a:pt x="2470" y="483"/>
                    <a:pt x="2510" y="485"/>
                    <a:pt x="2551" y="485"/>
                  </a:cubicBezTo>
                  <a:cubicBezTo>
                    <a:pt x="2754" y="485"/>
                    <a:pt x="2966" y="435"/>
                    <a:pt x="3144" y="336"/>
                  </a:cubicBezTo>
                  <a:close/>
                  <a:moveTo>
                    <a:pt x="1008" y="0"/>
                  </a:moveTo>
                  <a:cubicBezTo>
                    <a:pt x="959" y="0"/>
                    <a:pt x="912" y="21"/>
                    <a:pt x="882" y="50"/>
                  </a:cubicBezTo>
                  <a:lnTo>
                    <a:pt x="311" y="527"/>
                  </a:lnTo>
                  <a:cubicBezTo>
                    <a:pt x="239" y="598"/>
                    <a:pt x="215" y="717"/>
                    <a:pt x="287" y="789"/>
                  </a:cubicBezTo>
                  <a:cubicBezTo>
                    <a:pt x="382" y="955"/>
                    <a:pt x="430" y="1122"/>
                    <a:pt x="453" y="1289"/>
                  </a:cubicBezTo>
                  <a:cubicBezTo>
                    <a:pt x="477" y="1693"/>
                    <a:pt x="382" y="2098"/>
                    <a:pt x="168" y="2456"/>
                  </a:cubicBezTo>
                  <a:cubicBezTo>
                    <a:pt x="1" y="2741"/>
                    <a:pt x="1" y="3099"/>
                    <a:pt x="120" y="3384"/>
                  </a:cubicBezTo>
                  <a:cubicBezTo>
                    <a:pt x="430" y="4003"/>
                    <a:pt x="1406" y="4242"/>
                    <a:pt x="1501" y="4265"/>
                  </a:cubicBezTo>
                  <a:cubicBezTo>
                    <a:pt x="1668" y="4313"/>
                    <a:pt x="1811" y="4408"/>
                    <a:pt x="1930" y="4527"/>
                  </a:cubicBezTo>
                  <a:cubicBezTo>
                    <a:pt x="1954" y="4551"/>
                    <a:pt x="2025" y="4575"/>
                    <a:pt x="2073" y="4575"/>
                  </a:cubicBezTo>
                  <a:cubicBezTo>
                    <a:pt x="2144" y="4575"/>
                    <a:pt x="2192" y="4551"/>
                    <a:pt x="2240" y="4527"/>
                  </a:cubicBezTo>
                  <a:cubicBezTo>
                    <a:pt x="2335" y="4408"/>
                    <a:pt x="2501" y="4313"/>
                    <a:pt x="2644" y="4265"/>
                  </a:cubicBezTo>
                  <a:lnTo>
                    <a:pt x="2716" y="4242"/>
                  </a:lnTo>
                  <a:cubicBezTo>
                    <a:pt x="2930" y="4194"/>
                    <a:pt x="3144" y="4099"/>
                    <a:pt x="3359" y="4003"/>
                  </a:cubicBezTo>
                  <a:cubicBezTo>
                    <a:pt x="3645" y="3884"/>
                    <a:pt x="3883" y="3646"/>
                    <a:pt x="4049" y="3360"/>
                  </a:cubicBezTo>
                  <a:cubicBezTo>
                    <a:pt x="4168" y="3075"/>
                    <a:pt x="4145" y="2741"/>
                    <a:pt x="3978" y="2456"/>
                  </a:cubicBezTo>
                  <a:cubicBezTo>
                    <a:pt x="3478" y="1479"/>
                    <a:pt x="3811" y="908"/>
                    <a:pt x="3883" y="789"/>
                  </a:cubicBezTo>
                  <a:cubicBezTo>
                    <a:pt x="3930" y="717"/>
                    <a:pt x="3907" y="598"/>
                    <a:pt x="3835" y="527"/>
                  </a:cubicBezTo>
                  <a:lnTo>
                    <a:pt x="3287" y="50"/>
                  </a:lnTo>
                  <a:cubicBezTo>
                    <a:pt x="3243" y="21"/>
                    <a:pt x="3190" y="0"/>
                    <a:pt x="3139" y="0"/>
                  </a:cubicBezTo>
                  <a:cubicBezTo>
                    <a:pt x="3107" y="0"/>
                    <a:pt x="3077" y="8"/>
                    <a:pt x="3049" y="26"/>
                  </a:cubicBezTo>
                  <a:cubicBezTo>
                    <a:pt x="2846" y="133"/>
                    <a:pt x="2682" y="169"/>
                    <a:pt x="2554" y="169"/>
                  </a:cubicBezTo>
                  <a:cubicBezTo>
                    <a:pt x="2368" y="169"/>
                    <a:pt x="2258" y="93"/>
                    <a:pt x="2216" y="50"/>
                  </a:cubicBezTo>
                  <a:cubicBezTo>
                    <a:pt x="2168" y="26"/>
                    <a:pt x="2120" y="15"/>
                    <a:pt x="2076" y="15"/>
                  </a:cubicBezTo>
                  <a:cubicBezTo>
                    <a:pt x="2031" y="15"/>
                    <a:pt x="1989" y="26"/>
                    <a:pt x="1954" y="50"/>
                  </a:cubicBezTo>
                  <a:cubicBezTo>
                    <a:pt x="1911" y="93"/>
                    <a:pt x="1802" y="169"/>
                    <a:pt x="1610" y="169"/>
                  </a:cubicBezTo>
                  <a:cubicBezTo>
                    <a:pt x="1479" y="169"/>
                    <a:pt x="1309" y="133"/>
                    <a:pt x="1096" y="26"/>
                  </a:cubicBezTo>
                  <a:cubicBezTo>
                    <a:pt x="1069" y="8"/>
                    <a:pt x="1038" y="0"/>
                    <a:pt x="10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-21450" y="927051"/>
              <a:ext cx="107288" cy="100285"/>
            </a:xfrm>
            <a:custGeom>
              <a:avLst/>
              <a:gdLst/>
              <a:ahLst/>
              <a:cxnLst/>
              <a:rect l="l" t="t" r="r" b="b"/>
              <a:pathLst>
                <a:path w="2145" h="2005" extrusionOk="0">
                  <a:moveTo>
                    <a:pt x="1049" y="459"/>
                  </a:moveTo>
                  <a:lnTo>
                    <a:pt x="1192" y="769"/>
                  </a:lnTo>
                  <a:cubicBezTo>
                    <a:pt x="1216" y="816"/>
                    <a:pt x="1263" y="840"/>
                    <a:pt x="1311" y="840"/>
                  </a:cubicBezTo>
                  <a:lnTo>
                    <a:pt x="1644" y="888"/>
                  </a:lnTo>
                  <a:lnTo>
                    <a:pt x="1406" y="1126"/>
                  </a:lnTo>
                  <a:cubicBezTo>
                    <a:pt x="1382" y="1173"/>
                    <a:pt x="1358" y="1221"/>
                    <a:pt x="1358" y="1269"/>
                  </a:cubicBezTo>
                  <a:lnTo>
                    <a:pt x="1430" y="1602"/>
                  </a:lnTo>
                  <a:lnTo>
                    <a:pt x="1120" y="1435"/>
                  </a:lnTo>
                  <a:cubicBezTo>
                    <a:pt x="1096" y="1435"/>
                    <a:pt x="1073" y="1412"/>
                    <a:pt x="1049" y="1412"/>
                  </a:cubicBezTo>
                  <a:cubicBezTo>
                    <a:pt x="1025" y="1412"/>
                    <a:pt x="1001" y="1435"/>
                    <a:pt x="977" y="1435"/>
                  </a:cubicBezTo>
                  <a:lnTo>
                    <a:pt x="692" y="1602"/>
                  </a:lnTo>
                  <a:lnTo>
                    <a:pt x="739" y="1269"/>
                  </a:lnTo>
                  <a:cubicBezTo>
                    <a:pt x="739" y="1221"/>
                    <a:pt x="739" y="1173"/>
                    <a:pt x="692" y="1126"/>
                  </a:cubicBezTo>
                  <a:lnTo>
                    <a:pt x="453" y="888"/>
                  </a:lnTo>
                  <a:lnTo>
                    <a:pt x="787" y="840"/>
                  </a:lnTo>
                  <a:cubicBezTo>
                    <a:pt x="834" y="840"/>
                    <a:pt x="882" y="816"/>
                    <a:pt x="906" y="769"/>
                  </a:cubicBezTo>
                  <a:lnTo>
                    <a:pt x="1049" y="459"/>
                  </a:lnTo>
                  <a:close/>
                  <a:moveTo>
                    <a:pt x="1061" y="1"/>
                  </a:moveTo>
                  <a:cubicBezTo>
                    <a:pt x="989" y="1"/>
                    <a:pt x="918" y="42"/>
                    <a:pt x="882" y="126"/>
                  </a:cubicBezTo>
                  <a:lnTo>
                    <a:pt x="668" y="554"/>
                  </a:lnTo>
                  <a:lnTo>
                    <a:pt x="192" y="626"/>
                  </a:lnTo>
                  <a:cubicBezTo>
                    <a:pt x="120" y="626"/>
                    <a:pt x="49" y="673"/>
                    <a:pt x="25" y="745"/>
                  </a:cubicBezTo>
                  <a:cubicBezTo>
                    <a:pt x="1" y="816"/>
                    <a:pt x="25" y="911"/>
                    <a:pt x="72" y="959"/>
                  </a:cubicBezTo>
                  <a:lnTo>
                    <a:pt x="430" y="1292"/>
                  </a:lnTo>
                  <a:lnTo>
                    <a:pt x="334" y="1769"/>
                  </a:lnTo>
                  <a:cubicBezTo>
                    <a:pt x="315" y="1902"/>
                    <a:pt x="417" y="2004"/>
                    <a:pt x="544" y="2004"/>
                  </a:cubicBezTo>
                  <a:cubicBezTo>
                    <a:pt x="576" y="2004"/>
                    <a:pt x="610" y="1998"/>
                    <a:pt x="644" y="1983"/>
                  </a:cubicBezTo>
                  <a:lnTo>
                    <a:pt x="1073" y="1745"/>
                  </a:lnTo>
                  <a:lnTo>
                    <a:pt x="1477" y="1983"/>
                  </a:lnTo>
                  <a:cubicBezTo>
                    <a:pt x="1507" y="1993"/>
                    <a:pt x="1541" y="1999"/>
                    <a:pt x="1573" y="1999"/>
                  </a:cubicBezTo>
                  <a:cubicBezTo>
                    <a:pt x="1620" y="1999"/>
                    <a:pt x="1664" y="1987"/>
                    <a:pt x="1692" y="1959"/>
                  </a:cubicBezTo>
                  <a:cubicBezTo>
                    <a:pt x="1763" y="1912"/>
                    <a:pt x="1787" y="1840"/>
                    <a:pt x="1787" y="1769"/>
                  </a:cubicBezTo>
                  <a:lnTo>
                    <a:pt x="1692" y="1292"/>
                  </a:lnTo>
                  <a:lnTo>
                    <a:pt x="2049" y="959"/>
                  </a:lnTo>
                  <a:cubicBezTo>
                    <a:pt x="2144" y="840"/>
                    <a:pt x="2097" y="649"/>
                    <a:pt x="1930" y="626"/>
                  </a:cubicBezTo>
                  <a:lnTo>
                    <a:pt x="1454" y="554"/>
                  </a:lnTo>
                  <a:lnTo>
                    <a:pt x="1239" y="126"/>
                  </a:lnTo>
                  <a:cubicBezTo>
                    <a:pt x="1204" y="42"/>
                    <a:pt x="1132" y="1"/>
                    <a:pt x="10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78670" y="1107214"/>
              <a:ext cx="89381" cy="76127"/>
            </a:xfrm>
            <a:custGeom>
              <a:avLst/>
              <a:gdLst/>
              <a:ahLst/>
              <a:cxnLst/>
              <a:rect l="l" t="t" r="r" b="b"/>
              <a:pathLst>
                <a:path w="1787" h="1522" extrusionOk="0">
                  <a:moveTo>
                    <a:pt x="1012" y="298"/>
                  </a:moveTo>
                  <a:cubicBezTo>
                    <a:pt x="1244" y="298"/>
                    <a:pt x="1477" y="486"/>
                    <a:pt x="1477" y="762"/>
                  </a:cubicBezTo>
                  <a:cubicBezTo>
                    <a:pt x="1477" y="1001"/>
                    <a:pt x="1263" y="1215"/>
                    <a:pt x="1025" y="1215"/>
                  </a:cubicBezTo>
                  <a:cubicBezTo>
                    <a:pt x="620" y="1191"/>
                    <a:pt x="429" y="715"/>
                    <a:pt x="715" y="429"/>
                  </a:cubicBezTo>
                  <a:cubicBezTo>
                    <a:pt x="798" y="339"/>
                    <a:pt x="905" y="298"/>
                    <a:pt x="1012" y="298"/>
                  </a:cubicBezTo>
                  <a:close/>
                  <a:moveTo>
                    <a:pt x="1025" y="0"/>
                  </a:moveTo>
                  <a:cubicBezTo>
                    <a:pt x="334" y="0"/>
                    <a:pt x="1" y="810"/>
                    <a:pt x="477" y="1286"/>
                  </a:cubicBezTo>
                  <a:cubicBezTo>
                    <a:pt x="632" y="1449"/>
                    <a:pt x="825" y="1521"/>
                    <a:pt x="1015" y="1521"/>
                  </a:cubicBezTo>
                  <a:cubicBezTo>
                    <a:pt x="1408" y="1521"/>
                    <a:pt x="1787" y="1212"/>
                    <a:pt x="1787" y="762"/>
                  </a:cubicBezTo>
                  <a:cubicBezTo>
                    <a:pt x="1787" y="334"/>
                    <a:pt x="1430" y="0"/>
                    <a:pt x="10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-175104" y="823715"/>
              <a:ext cx="482469" cy="536088"/>
            </a:xfrm>
            <a:custGeom>
              <a:avLst/>
              <a:gdLst/>
              <a:ahLst/>
              <a:cxnLst/>
              <a:rect l="l" t="t" r="r" b="b"/>
              <a:pathLst>
                <a:path w="9646" h="10718" extrusionOk="0">
                  <a:moveTo>
                    <a:pt x="8105" y="5252"/>
                  </a:moveTo>
                  <a:cubicBezTo>
                    <a:pt x="8389" y="5252"/>
                    <a:pt x="8677" y="5359"/>
                    <a:pt x="8908" y="5597"/>
                  </a:cubicBezTo>
                  <a:cubicBezTo>
                    <a:pt x="9646" y="6335"/>
                    <a:pt x="9122" y="7597"/>
                    <a:pt x="8098" y="7597"/>
                  </a:cubicBezTo>
                  <a:cubicBezTo>
                    <a:pt x="7455" y="7597"/>
                    <a:pt x="6931" y="7073"/>
                    <a:pt x="6931" y="6430"/>
                  </a:cubicBezTo>
                  <a:cubicBezTo>
                    <a:pt x="6931" y="5721"/>
                    <a:pt x="7509" y="5252"/>
                    <a:pt x="8105" y="5252"/>
                  </a:cubicBezTo>
                  <a:close/>
                  <a:moveTo>
                    <a:pt x="715" y="1"/>
                  </a:moveTo>
                  <a:cubicBezTo>
                    <a:pt x="334" y="1"/>
                    <a:pt x="25" y="310"/>
                    <a:pt x="1" y="691"/>
                  </a:cubicBezTo>
                  <a:lnTo>
                    <a:pt x="1" y="1763"/>
                  </a:lnTo>
                  <a:cubicBezTo>
                    <a:pt x="1" y="1834"/>
                    <a:pt x="72" y="1906"/>
                    <a:pt x="168" y="1906"/>
                  </a:cubicBezTo>
                  <a:cubicBezTo>
                    <a:pt x="239" y="1906"/>
                    <a:pt x="311" y="1834"/>
                    <a:pt x="311" y="1763"/>
                  </a:cubicBezTo>
                  <a:lnTo>
                    <a:pt x="311" y="691"/>
                  </a:lnTo>
                  <a:cubicBezTo>
                    <a:pt x="334" y="477"/>
                    <a:pt x="501" y="310"/>
                    <a:pt x="715" y="310"/>
                  </a:cubicBezTo>
                  <a:lnTo>
                    <a:pt x="7574" y="310"/>
                  </a:lnTo>
                  <a:cubicBezTo>
                    <a:pt x="7764" y="310"/>
                    <a:pt x="7931" y="477"/>
                    <a:pt x="7931" y="691"/>
                  </a:cubicBezTo>
                  <a:lnTo>
                    <a:pt x="7931" y="4954"/>
                  </a:lnTo>
                  <a:cubicBezTo>
                    <a:pt x="6645" y="5121"/>
                    <a:pt x="6169" y="6740"/>
                    <a:pt x="7169" y="7574"/>
                  </a:cubicBezTo>
                  <a:lnTo>
                    <a:pt x="7169" y="9193"/>
                  </a:lnTo>
                  <a:cubicBezTo>
                    <a:pt x="7169" y="9312"/>
                    <a:pt x="7241" y="9407"/>
                    <a:pt x="7336" y="9455"/>
                  </a:cubicBezTo>
                  <a:cubicBezTo>
                    <a:pt x="7370" y="9472"/>
                    <a:pt x="7406" y="9480"/>
                    <a:pt x="7443" y="9480"/>
                  </a:cubicBezTo>
                  <a:cubicBezTo>
                    <a:pt x="7509" y="9480"/>
                    <a:pt x="7575" y="9453"/>
                    <a:pt x="7622" y="9407"/>
                  </a:cubicBezTo>
                  <a:lnTo>
                    <a:pt x="7931" y="9122"/>
                  </a:lnTo>
                  <a:lnTo>
                    <a:pt x="7931" y="10026"/>
                  </a:lnTo>
                  <a:cubicBezTo>
                    <a:pt x="7931" y="10241"/>
                    <a:pt x="7764" y="10407"/>
                    <a:pt x="7574" y="10407"/>
                  </a:cubicBezTo>
                  <a:lnTo>
                    <a:pt x="6169" y="10407"/>
                  </a:lnTo>
                  <a:cubicBezTo>
                    <a:pt x="6074" y="10407"/>
                    <a:pt x="6002" y="10479"/>
                    <a:pt x="6026" y="10550"/>
                  </a:cubicBezTo>
                  <a:cubicBezTo>
                    <a:pt x="6002" y="10646"/>
                    <a:pt x="6074" y="10717"/>
                    <a:pt x="6169" y="10717"/>
                  </a:cubicBezTo>
                  <a:lnTo>
                    <a:pt x="7574" y="10717"/>
                  </a:lnTo>
                  <a:cubicBezTo>
                    <a:pt x="7931" y="10717"/>
                    <a:pt x="8241" y="10407"/>
                    <a:pt x="8241" y="10026"/>
                  </a:cubicBezTo>
                  <a:lnTo>
                    <a:pt x="8241" y="9122"/>
                  </a:lnTo>
                  <a:lnTo>
                    <a:pt x="8550" y="9407"/>
                  </a:lnTo>
                  <a:cubicBezTo>
                    <a:pt x="8598" y="9455"/>
                    <a:pt x="8646" y="9479"/>
                    <a:pt x="8717" y="9479"/>
                  </a:cubicBezTo>
                  <a:cubicBezTo>
                    <a:pt x="8765" y="9479"/>
                    <a:pt x="8788" y="9455"/>
                    <a:pt x="8836" y="9455"/>
                  </a:cubicBezTo>
                  <a:cubicBezTo>
                    <a:pt x="8931" y="9407"/>
                    <a:pt x="9003" y="9312"/>
                    <a:pt x="8979" y="9193"/>
                  </a:cubicBezTo>
                  <a:lnTo>
                    <a:pt x="8979" y="8740"/>
                  </a:lnTo>
                  <a:cubicBezTo>
                    <a:pt x="8967" y="8645"/>
                    <a:pt x="8896" y="8598"/>
                    <a:pt x="8824" y="8598"/>
                  </a:cubicBezTo>
                  <a:cubicBezTo>
                    <a:pt x="8753" y="8598"/>
                    <a:pt x="8681" y="8645"/>
                    <a:pt x="8669" y="8740"/>
                  </a:cubicBezTo>
                  <a:lnTo>
                    <a:pt x="8669" y="9098"/>
                  </a:lnTo>
                  <a:lnTo>
                    <a:pt x="8169" y="8669"/>
                  </a:lnTo>
                  <a:cubicBezTo>
                    <a:pt x="8145" y="8633"/>
                    <a:pt x="8110" y="8615"/>
                    <a:pt x="8071" y="8615"/>
                  </a:cubicBezTo>
                  <a:cubicBezTo>
                    <a:pt x="8032" y="8615"/>
                    <a:pt x="7991" y="8633"/>
                    <a:pt x="7955" y="8669"/>
                  </a:cubicBezTo>
                  <a:lnTo>
                    <a:pt x="7455" y="9098"/>
                  </a:lnTo>
                  <a:lnTo>
                    <a:pt x="7455" y="7764"/>
                  </a:lnTo>
                  <a:cubicBezTo>
                    <a:pt x="7657" y="7859"/>
                    <a:pt x="7866" y="7907"/>
                    <a:pt x="8071" y="7907"/>
                  </a:cubicBezTo>
                  <a:cubicBezTo>
                    <a:pt x="8276" y="7907"/>
                    <a:pt x="8479" y="7859"/>
                    <a:pt x="8669" y="7764"/>
                  </a:cubicBezTo>
                  <a:lnTo>
                    <a:pt x="8669" y="8050"/>
                  </a:lnTo>
                  <a:cubicBezTo>
                    <a:pt x="8657" y="8133"/>
                    <a:pt x="8741" y="8175"/>
                    <a:pt x="8824" y="8175"/>
                  </a:cubicBezTo>
                  <a:cubicBezTo>
                    <a:pt x="8908" y="8175"/>
                    <a:pt x="8991" y="8133"/>
                    <a:pt x="8979" y="8050"/>
                  </a:cubicBezTo>
                  <a:lnTo>
                    <a:pt x="8979" y="7574"/>
                  </a:lnTo>
                  <a:cubicBezTo>
                    <a:pt x="9336" y="7288"/>
                    <a:pt x="9551" y="6859"/>
                    <a:pt x="9551" y="6407"/>
                  </a:cubicBezTo>
                  <a:lnTo>
                    <a:pt x="9574" y="6430"/>
                  </a:lnTo>
                  <a:cubicBezTo>
                    <a:pt x="9574" y="5668"/>
                    <a:pt x="9003" y="5049"/>
                    <a:pt x="8241" y="4954"/>
                  </a:cubicBezTo>
                  <a:lnTo>
                    <a:pt x="8241" y="691"/>
                  </a:lnTo>
                  <a:cubicBezTo>
                    <a:pt x="8241" y="310"/>
                    <a:pt x="7955" y="1"/>
                    <a:pt x="75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-175104" y="938055"/>
              <a:ext cx="282349" cy="421748"/>
            </a:xfrm>
            <a:custGeom>
              <a:avLst/>
              <a:gdLst/>
              <a:ahLst/>
              <a:cxnLst/>
              <a:rect l="l" t="t" r="r" b="b"/>
              <a:pathLst>
                <a:path w="5645" h="8432" extrusionOk="0">
                  <a:moveTo>
                    <a:pt x="1763" y="6335"/>
                  </a:moveTo>
                  <a:cubicBezTo>
                    <a:pt x="1954" y="6335"/>
                    <a:pt x="2120" y="6502"/>
                    <a:pt x="2120" y="6693"/>
                  </a:cubicBezTo>
                  <a:lnTo>
                    <a:pt x="2120" y="7907"/>
                  </a:lnTo>
                  <a:lnTo>
                    <a:pt x="549" y="6335"/>
                  </a:lnTo>
                  <a:close/>
                  <a:moveTo>
                    <a:pt x="168" y="1"/>
                  </a:moveTo>
                  <a:cubicBezTo>
                    <a:pt x="72" y="1"/>
                    <a:pt x="1" y="72"/>
                    <a:pt x="1" y="144"/>
                  </a:cubicBezTo>
                  <a:lnTo>
                    <a:pt x="1" y="6145"/>
                  </a:lnTo>
                  <a:cubicBezTo>
                    <a:pt x="1" y="6193"/>
                    <a:pt x="25" y="6240"/>
                    <a:pt x="49" y="6264"/>
                  </a:cubicBezTo>
                  <a:lnTo>
                    <a:pt x="2168" y="8383"/>
                  </a:lnTo>
                  <a:cubicBezTo>
                    <a:pt x="2192" y="8407"/>
                    <a:pt x="2239" y="8431"/>
                    <a:pt x="2287" y="8431"/>
                  </a:cubicBezTo>
                  <a:lnTo>
                    <a:pt x="5502" y="8431"/>
                  </a:lnTo>
                  <a:cubicBezTo>
                    <a:pt x="5574" y="8431"/>
                    <a:pt x="5645" y="8360"/>
                    <a:pt x="5645" y="8264"/>
                  </a:cubicBezTo>
                  <a:cubicBezTo>
                    <a:pt x="5645" y="8193"/>
                    <a:pt x="5574" y="8121"/>
                    <a:pt x="5502" y="8121"/>
                  </a:cubicBezTo>
                  <a:lnTo>
                    <a:pt x="5502" y="8145"/>
                  </a:lnTo>
                  <a:lnTo>
                    <a:pt x="2430" y="8145"/>
                  </a:lnTo>
                  <a:lnTo>
                    <a:pt x="2430" y="6693"/>
                  </a:lnTo>
                  <a:cubicBezTo>
                    <a:pt x="2430" y="6312"/>
                    <a:pt x="2120" y="6002"/>
                    <a:pt x="1763" y="6002"/>
                  </a:cubicBezTo>
                  <a:lnTo>
                    <a:pt x="311" y="6002"/>
                  </a:lnTo>
                  <a:lnTo>
                    <a:pt x="311" y="144"/>
                  </a:lnTo>
                  <a:cubicBezTo>
                    <a:pt x="311" y="72"/>
                    <a:pt x="239" y="1"/>
                    <a:pt x="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1" name="Google Shape;1061;p41"/>
          <p:cNvGrpSpPr/>
          <p:nvPr/>
        </p:nvGrpSpPr>
        <p:grpSpPr>
          <a:xfrm>
            <a:off x="4899504" y="1278421"/>
            <a:ext cx="546919" cy="604681"/>
            <a:chOff x="10242641" y="3369105"/>
            <a:chExt cx="486020" cy="537338"/>
          </a:xfrm>
        </p:grpSpPr>
        <p:sp>
          <p:nvSpPr>
            <p:cNvPr id="1062" name="Google Shape;1062;p41"/>
            <p:cNvSpPr/>
            <p:nvPr/>
          </p:nvSpPr>
          <p:spPr>
            <a:xfrm>
              <a:off x="10418002" y="3756241"/>
              <a:ext cx="137948" cy="15655"/>
            </a:xfrm>
            <a:custGeom>
              <a:avLst/>
              <a:gdLst/>
              <a:ahLst/>
              <a:cxnLst/>
              <a:rect l="l" t="t" r="r" b="b"/>
              <a:pathLst>
                <a:path w="2758" h="313" extrusionOk="0">
                  <a:moveTo>
                    <a:pt x="146" y="0"/>
                  </a:moveTo>
                  <a:cubicBezTo>
                    <a:pt x="0" y="0"/>
                    <a:pt x="0" y="312"/>
                    <a:pt x="146" y="312"/>
                  </a:cubicBezTo>
                  <a:cubicBezTo>
                    <a:pt x="151" y="312"/>
                    <a:pt x="156" y="312"/>
                    <a:pt x="162" y="311"/>
                  </a:cubicBezTo>
                  <a:lnTo>
                    <a:pt x="2591" y="311"/>
                  </a:lnTo>
                  <a:cubicBezTo>
                    <a:pt x="2758" y="287"/>
                    <a:pt x="2758" y="25"/>
                    <a:pt x="2591" y="2"/>
                  </a:cubicBezTo>
                  <a:lnTo>
                    <a:pt x="162" y="2"/>
                  </a:lnTo>
                  <a:cubicBezTo>
                    <a:pt x="156" y="1"/>
                    <a:pt x="151" y="0"/>
                    <a:pt x="1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0367803" y="3500224"/>
              <a:ext cx="233532" cy="216876"/>
            </a:xfrm>
            <a:custGeom>
              <a:avLst/>
              <a:gdLst/>
              <a:ahLst/>
              <a:cxnLst/>
              <a:rect l="l" t="t" r="r" b="b"/>
              <a:pathLst>
                <a:path w="4669" h="4336" extrusionOk="0">
                  <a:moveTo>
                    <a:pt x="2325" y="1"/>
                  </a:moveTo>
                  <a:cubicBezTo>
                    <a:pt x="2233" y="1"/>
                    <a:pt x="2144" y="49"/>
                    <a:pt x="2096" y="144"/>
                  </a:cubicBezTo>
                  <a:lnTo>
                    <a:pt x="1548" y="1263"/>
                  </a:lnTo>
                  <a:lnTo>
                    <a:pt x="286" y="1454"/>
                  </a:lnTo>
                  <a:cubicBezTo>
                    <a:pt x="72" y="1477"/>
                    <a:pt x="1" y="1739"/>
                    <a:pt x="143" y="1906"/>
                  </a:cubicBezTo>
                  <a:lnTo>
                    <a:pt x="1048" y="2763"/>
                  </a:lnTo>
                  <a:lnTo>
                    <a:pt x="834" y="4002"/>
                  </a:lnTo>
                  <a:cubicBezTo>
                    <a:pt x="810" y="4121"/>
                    <a:pt x="858" y="4216"/>
                    <a:pt x="929" y="4264"/>
                  </a:cubicBezTo>
                  <a:cubicBezTo>
                    <a:pt x="982" y="4303"/>
                    <a:pt x="1034" y="4321"/>
                    <a:pt x="1087" y="4321"/>
                  </a:cubicBezTo>
                  <a:cubicBezTo>
                    <a:pt x="1129" y="4321"/>
                    <a:pt x="1172" y="4309"/>
                    <a:pt x="1215" y="4288"/>
                  </a:cubicBezTo>
                  <a:lnTo>
                    <a:pt x="2311" y="3692"/>
                  </a:lnTo>
                  <a:lnTo>
                    <a:pt x="3430" y="4288"/>
                  </a:lnTo>
                  <a:cubicBezTo>
                    <a:pt x="3477" y="4311"/>
                    <a:pt x="3501" y="4311"/>
                    <a:pt x="3549" y="4311"/>
                  </a:cubicBezTo>
                  <a:lnTo>
                    <a:pt x="3573" y="4335"/>
                  </a:lnTo>
                  <a:cubicBezTo>
                    <a:pt x="3644" y="4335"/>
                    <a:pt x="3692" y="4311"/>
                    <a:pt x="3739" y="4288"/>
                  </a:cubicBezTo>
                  <a:cubicBezTo>
                    <a:pt x="3811" y="4216"/>
                    <a:pt x="3859" y="4121"/>
                    <a:pt x="3835" y="4026"/>
                  </a:cubicBezTo>
                  <a:lnTo>
                    <a:pt x="3620" y="2787"/>
                  </a:lnTo>
                  <a:lnTo>
                    <a:pt x="4525" y="1906"/>
                  </a:lnTo>
                  <a:cubicBezTo>
                    <a:pt x="4668" y="1763"/>
                    <a:pt x="4597" y="1501"/>
                    <a:pt x="4359" y="1477"/>
                  </a:cubicBezTo>
                  <a:lnTo>
                    <a:pt x="4001" y="1430"/>
                  </a:lnTo>
                  <a:cubicBezTo>
                    <a:pt x="3859" y="1454"/>
                    <a:pt x="3835" y="1644"/>
                    <a:pt x="3978" y="1716"/>
                  </a:cubicBezTo>
                  <a:lnTo>
                    <a:pt x="4216" y="1763"/>
                  </a:lnTo>
                  <a:lnTo>
                    <a:pt x="3335" y="2621"/>
                  </a:lnTo>
                  <a:cubicBezTo>
                    <a:pt x="3287" y="2644"/>
                    <a:pt x="3287" y="2692"/>
                    <a:pt x="3287" y="2763"/>
                  </a:cubicBezTo>
                  <a:lnTo>
                    <a:pt x="3501" y="3978"/>
                  </a:lnTo>
                  <a:lnTo>
                    <a:pt x="2406" y="3383"/>
                  </a:lnTo>
                  <a:cubicBezTo>
                    <a:pt x="2382" y="3371"/>
                    <a:pt x="2358" y="3365"/>
                    <a:pt x="2334" y="3365"/>
                  </a:cubicBezTo>
                  <a:cubicBezTo>
                    <a:pt x="2311" y="3365"/>
                    <a:pt x="2287" y="3371"/>
                    <a:pt x="2263" y="3383"/>
                  </a:cubicBezTo>
                  <a:lnTo>
                    <a:pt x="1167" y="3978"/>
                  </a:lnTo>
                  <a:lnTo>
                    <a:pt x="1382" y="2763"/>
                  </a:lnTo>
                  <a:cubicBezTo>
                    <a:pt x="1382" y="2692"/>
                    <a:pt x="1358" y="2644"/>
                    <a:pt x="1334" y="2621"/>
                  </a:cubicBezTo>
                  <a:lnTo>
                    <a:pt x="429" y="1763"/>
                  </a:lnTo>
                  <a:lnTo>
                    <a:pt x="1668" y="1573"/>
                  </a:lnTo>
                  <a:cubicBezTo>
                    <a:pt x="1715" y="1573"/>
                    <a:pt x="1739" y="1525"/>
                    <a:pt x="1787" y="1501"/>
                  </a:cubicBezTo>
                  <a:lnTo>
                    <a:pt x="2311" y="382"/>
                  </a:lnTo>
                  <a:lnTo>
                    <a:pt x="2858" y="1477"/>
                  </a:lnTo>
                  <a:cubicBezTo>
                    <a:pt x="2882" y="1525"/>
                    <a:pt x="2930" y="1549"/>
                    <a:pt x="2977" y="1573"/>
                  </a:cubicBezTo>
                  <a:lnTo>
                    <a:pt x="3287" y="1620"/>
                  </a:lnTo>
                  <a:cubicBezTo>
                    <a:pt x="3294" y="1621"/>
                    <a:pt x="3301" y="1622"/>
                    <a:pt x="3307" y="1622"/>
                  </a:cubicBezTo>
                  <a:cubicBezTo>
                    <a:pt x="3481" y="1622"/>
                    <a:pt x="3518" y="1333"/>
                    <a:pt x="3335" y="1287"/>
                  </a:cubicBezTo>
                  <a:lnTo>
                    <a:pt x="3120" y="1263"/>
                  </a:lnTo>
                  <a:lnTo>
                    <a:pt x="2573" y="144"/>
                  </a:lnTo>
                  <a:cubicBezTo>
                    <a:pt x="2513" y="49"/>
                    <a:pt x="2418" y="1"/>
                    <a:pt x="2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0286706" y="3419173"/>
              <a:ext cx="401490" cy="432451"/>
            </a:xfrm>
            <a:custGeom>
              <a:avLst/>
              <a:gdLst/>
              <a:ahLst/>
              <a:cxnLst/>
              <a:rect l="l" t="t" r="r" b="b"/>
              <a:pathLst>
                <a:path w="8027" h="8646" extrusionOk="0">
                  <a:moveTo>
                    <a:pt x="1530" y="0"/>
                  </a:moveTo>
                  <a:cubicBezTo>
                    <a:pt x="1470" y="0"/>
                    <a:pt x="1404" y="26"/>
                    <a:pt x="1358" y="73"/>
                  </a:cubicBezTo>
                  <a:lnTo>
                    <a:pt x="905" y="454"/>
                  </a:lnTo>
                  <a:cubicBezTo>
                    <a:pt x="810" y="525"/>
                    <a:pt x="786" y="644"/>
                    <a:pt x="810" y="763"/>
                  </a:cubicBezTo>
                  <a:cubicBezTo>
                    <a:pt x="953" y="1097"/>
                    <a:pt x="1048" y="1478"/>
                    <a:pt x="1072" y="1835"/>
                  </a:cubicBezTo>
                  <a:cubicBezTo>
                    <a:pt x="1105" y="1900"/>
                    <a:pt x="1163" y="1931"/>
                    <a:pt x="1220" y="1931"/>
                  </a:cubicBezTo>
                  <a:cubicBezTo>
                    <a:pt x="1288" y="1931"/>
                    <a:pt x="1356" y="1888"/>
                    <a:pt x="1382" y="1811"/>
                  </a:cubicBezTo>
                  <a:cubicBezTo>
                    <a:pt x="1334" y="1406"/>
                    <a:pt x="1239" y="1049"/>
                    <a:pt x="1120" y="692"/>
                  </a:cubicBezTo>
                  <a:lnTo>
                    <a:pt x="1525" y="335"/>
                  </a:lnTo>
                  <a:cubicBezTo>
                    <a:pt x="1953" y="477"/>
                    <a:pt x="2406" y="573"/>
                    <a:pt x="2858" y="573"/>
                  </a:cubicBezTo>
                  <a:cubicBezTo>
                    <a:pt x="3215" y="418"/>
                    <a:pt x="3597" y="340"/>
                    <a:pt x="3981" y="340"/>
                  </a:cubicBezTo>
                  <a:cubicBezTo>
                    <a:pt x="4365" y="340"/>
                    <a:pt x="4752" y="418"/>
                    <a:pt x="5121" y="573"/>
                  </a:cubicBezTo>
                  <a:cubicBezTo>
                    <a:pt x="5573" y="573"/>
                    <a:pt x="6026" y="477"/>
                    <a:pt x="6430" y="335"/>
                  </a:cubicBezTo>
                  <a:lnTo>
                    <a:pt x="6859" y="692"/>
                  </a:lnTo>
                  <a:cubicBezTo>
                    <a:pt x="6716" y="1049"/>
                    <a:pt x="6645" y="1406"/>
                    <a:pt x="6597" y="1811"/>
                  </a:cubicBezTo>
                  <a:cubicBezTo>
                    <a:pt x="6502" y="3049"/>
                    <a:pt x="6764" y="4312"/>
                    <a:pt x="7383" y="5407"/>
                  </a:cubicBezTo>
                  <a:cubicBezTo>
                    <a:pt x="7693" y="6026"/>
                    <a:pt x="7550" y="6336"/>
                    <a:pt x="7502" y="6455"/>
                  </a:cubicBezTo>
                  <a:cubicBezTo>
                    <a:pt x="7335" y="6812"/>
                    <a:pt x="6859" y="7169"/>
                    <a:pt x="6216" y="7455"/>
                  </a:cubicBezTo>
                  <a:cubicBezTo>
                    <a:pt x="5835" y="7622"/>
                    <a:pt x="5454" y="7741"/>
                    <a:pt x="5073" y="7836"/>
                  </a:cubicBezTo>
                  <a:lnTo>
                    <a:pt x="5002" y="7860"/>
                  </a:lnTo>
                  <a:cubicBezTo>
                    <a:pt x="4644" y="7955"/>
                    <a:pt x="4311" y="8122"/>
                    <a:pt x="3978" y="8312"/>
                  </a:cubicBezTo>
                  <a:cubicBezTo>
                    <a:pt x="3668" y="8122"/>
                    <a:pt x="3335" y="7955"/>
                    <a:pt x="2977" y="7860"/>
                  </a:cubicBezTo>
                  <a:lnTo>
                    <a:pt x="2882" y="7836"/>
                  </a:lnTo>
                  <a:cubicBezTo>
                    <a:pt x="2501" y="7741"/>
                    <a:pt x="2120" y="7622"/>
                    <a:pt x="1763" y="7455"/>
                  </a:cubicBezTo>
                  <a:cubicBezTo>
                    <a:pt x="1096" y="7169"/>
                    <a:pt x="644" y="6812"/>
                    <a:pt x="477" y="6455"/>
                  </a:cubicBezTo>
                  <a:cubicBezTo>
                    <a:pt x="405" y="6336"/>
                    <a:pt x="263" y="6026"/>
                    <a:pt x="572" y="5407"/>
                  </a:cubicBezTo>
                  <a:cubicBezTo>
                    <a:pt x="1072" y="4502"/>
                    <a:pt x="1334" y="3526"/>
                    <a:pt x="1406" y="2502"/>
                  </a:cubicBezTo>
                  <a:cubicBezTo>
                    <a:pt x="1406" y="2430"/>
                    <a:pt x="1334" y="2359"/>
                    <a:pt x="1239" y="2335"/>
                  </a:cubicBezTo>
                  <a:cubicBezTo>
                    <a:pt x="1167" y="2335"/>
                    <a:pt x="1096" y="2406"/>
                    <a:pt x="1096" y="2502"/>
                  </a:cubicBezTo>
                  <a:cubicBezTo>
                    <a:pt x="1025" y="3454"/>
                    <a:pt x="763" y="4407"/>
                    <a:pt x="310" y="5264"/>
                  </a:cubicBezTo>
                  <a:cubicBezTo>
                    <a:pt x="48" y="5669"/>
                    <a:pt x="1" y="6145"/>
                    <a:pt x="191" y="6574"/>
                  </a:cubicBezTo>
                  <a:cubicBezTo>
                    <a:pt x="382" y="7003"/>
                    <a:pt x="905" y="7431"/>
                    <a:pt x="1644" y="7741"/>
                  </a:cubicBezTo>
                  <a:cubicBezTo>
                    <a:pt x="2025" y="7907"/>
                    <a:pt x="2406" y="8050"/>
                    <a:pt x="2834" y="8146"/>
                  </a:cubicBezTo>
                  <a:lnTo>
                    <a:pt x="2882" y="8146"/>
                  </a:lnTo>
                  <a:cubicBezTo>
                    <a:pt x="3215" y="8241"/>
                    <a:pt x="3549" y="8408"/>
                    <a:pt x="3835" y="8598"/>
                  </a:cubicBezTo>
                  <a:cubicBezTo>
                    <a:pt x="3882" y="8622"/>
                    <a:pt x="3930" y="8646"/>
                    <a:pt x="3978" y="8646"/>
                  </a:cubicBezTo>
                  <a:lnTo>
                    <a:pt x="4001" y="8646"/>
                  </a:lnTo>
                  <a:cubicBezTo>
                    <a:pt x="4049" y="8646"/>
                    <a:pt x="4097" y="8622"/>
                    <a:pt x="4144" y="8598"/>
                  </a:cubicBezTo>
                  <a:cubicBezTo>
                    <a:pt x="4430" y="8408"/>
                    <a:pt x="4763" y="8265"/>
                    <a:pt x="5097" y="8146"/>
                  </a:cubicBezTo>
                  <a:lnTo>
                    <a:pt x="5144" y="8146"/>
                  </a:lnTo>
                  <a:cubicBezTo>
                    <a:pt x="5549" y="8050"/>
                    <a:pt x="5954" y="7907"/>
                    <a:pt x="6335" y="7741"/>
                  </a:cubicBezTo>
                  <a:cubicBezTo>
                    <a:pt x="7073" y="7407"/>
                    <a:pt x="7597" y="7003"/>
                    <a:pt x="7788" y="6574"/>
                  </a:cubicBezTo>
                  <a:cubicBezTo>
                    <a:pt x="7907" y="6336"/>
                    <a:pt x="8026" y="5955"/>
                    <a:pt x="7669" y="5264"/>
                  </a:cubicBezTo>
                  <a:cubicBezTo>
                    <a:pt x="7097" y="4216"/>
                    <a:pt x="6835" y="3026"/>
                    <a:pt x="6931" y="1835"/>
                  </a:cubicBezTo>
                  <a:cubicBezTo>
                    <a:pt x="6954" y="1478"/>
                    <a:pt x="7050" y="1097"/>
                    <a:pt x="7169" y="763"/>
                  </a:cubicBezTo>
                  <a:cubicBezTo>
                    <a:pt x="7216" y="644"/>
                    <a:pt x="7193" y="525"/>
                    <a:pt x="7097" y="454"/>
                  </a:cubicBezTo>
                  <a:lnTo>
                    <a:pt x="6645" y="73"/>
                  </a:lnTo>
                  <a:cubicBezTo>
                    <a:pt x="6583" y="26"/>
                    <a:pt x="6522" y="0"/>
                    <a:pt x="6467" y="0"/>
                  </a:cubicBezTo>
                  <a:cubicBezTo>
                    <a:pt x="6436" y="0"/>
                    <a:pt x="6408" y="8"/>
                    <a:pt x="6383" y="25"/>
                  </a:cubicBezTo>
                  <a:cubicBezTo>
                    <a:pt x="5978" y="168"/>
                    <a:pt x="5549" y="239"/>
                    <a:pt x="5144" y="263"/>
                  </a:cubicBezTo>
                  <a:cubicBezTo>
                    <a:pt x="4787" y="263"/>
                    <a:pt x="4430" y="192"/>
                    <a:pt x="4097" y="49"/>
                  </a:cubicBezTo>
                  <a:cubicBezTo>
                    <a:pt x="4073" y="25"/>
                    <a:pt x="4037" y="13"/>
                    <a:pt x="3998" y="13"/>
                  </a:cubicBezTo>
                  <a:cubicBezTo>
                    <a:pt x="3960" y="13"/>
                    <a:pt x="3918" y="25"/>
                    <a:pt x="3882" y="49"/>
                  </a:cubicBezTo>
                  <a:cubicBezTo>
                    <a:pt x="3573" y="192"/>
                    <a:pt x="3215" y="263"/>
                    <a:pt x="2858" y="263"/>
                  </a:cubicBezTo>
                  <a:cubicBezTo>
                    <a:pt x="2430" y="239"/>
                    <a:pt x="2025" y="168"/>
                    <a:pt x="1620" y="25"/>
                  </a:cubicBezTo>
                  <a:cubicBezTo>
                    <a:pt x="1595" y="8"/>
                    <a:pt x="1563" y="0"/>
                    <a:pt x="1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0242641" y="3369105"/>
              <a:ext cx="486020" cy="537338"/>
            </a:xfrm>
            <a:custGeom>
              <a:avLst/>
              <a:gdLst/>
              <a:ahLst/>
              <a:cxnLst/>
              <a:rect l="l" t="t" r="r" b="b"/>
              <a:pathLst>
                <a:path w="9717" h="10743" extrusionOk="0">
                  <a:moveTo>
                    <a:pt x="2274" y="1"/>
                  </a:moveTo>
                  <a:cubicBezTo>
                    <a:pt x="2205" y="1"/>
                    <a:pt x="2134" y="27"/>
                    <a:pt x="2072" y="73"/>
                  </a:cubicBezTo>
                  <a:lnTo>
                    <a:pt x="715" y="1240"/>
                  </a:lnTo>
                  <a:cubicBezTo>
                    <a:pt x="596" y="1312"/>
                    <a:pt x="596" y="1478"/>
                    <a:pt x="667" y="1574"/>
                  </a:cubicBezTo>
                  <a:cubicBezTo>
                    <a:pt x="905" y="1979"/>
                    <a:pt x="1072" y="2431"/>
                    <a:pt x="1096" y="2907"/>
                  </a:cubicBezTo>
                  <a:cubicBezTo>
                    <a:pt x="1167" y="3931"/>
                    <a:pt x="953" y="4979"/>
                    <a:pt x="429" y="5884"/>
                  </a:cubicBezTo>
                  <a:cubicBezTo>
                    <a:pt x="48" y="6503"/>
                    <a:pt x="0" y="7265"/>
                    <a:pt x="310" y="7932"/>
                  </a:cubicBezTo>
                  <a:cubicBezTo>
                    <a:pt x="620" y="8575"/>
                    <a:pt x="1239" y="9099"/>
                    <a:pt x="2215" y="9504"/>
                  </a:cubicBezTo>
                  <a:cubicBezTo>
                    <a:pt x="2620" y="9694"/>
                    <a:pt x="3072" y="9837"/>
                    <a:pt x="3525" y="9956"/>
                  </a:cubicBezTo>
                  <a:cubicBezTo>
                    <a:pt x="3954" y="10075"/>
                    <a:pt x="4335" y="10314"/>
                    <a:pt x="4668" y="10647"/>
                  </a:cubicBezTo>
                  <a:cubicBezTo>
                    <a:pt x="4716" y="10695"/>
                    <a:pt x="4787" y="10742"/>
                    <a:pt x="4859" y="10742"/>
                  </a:cubicBezTo>
                  <a:lnTo>
                    <a:pt x="4835" y="10718"/>
                  </a:lnTo>
                  <a:cubicBezTo>
                    <a:pt x="4906" y="10718"/>
                    <a:pt x="4978" y="10695"/>
                    <a:pt x="5049" y="10623"/>
                  </a:cubicBezTo>
                  <a:cubicBezTo>
                    <a:pt x="5359" y="10314"/>
                    <a:pt x="5740" y="10075"/>
                    <a:pt x="6168" y="9932"/>
                  </a:cubicBezTo>
                  <a:cubicBezTo>
                    <a:pt x="6502" y="9861"/>
                    <a:pt x="6859" y="9766"/>
                    <a:pt x="7192" y="9647"/>
                  </a:cubicBezTo>
                  <a:cubicBezTo>
                    <a:pt x="7264" y="9599"/>
                    <a:pt x="7311" y="9528"/>
                    <a:pt x="7264" y="9432"/>
                  </a:cubicBezTo>
                  <a:cubicBezTo>
                    <a:pt x="7244" y="9374"/>
                    <a:pt x="7176" y="9331"/>
                    <a:pt x="7113" y="9331"/>
                  </a:cubicBezTo>
                  <a:cubicBezTo>
                    <a:pt x="7099" y="9331"/>
                    <a:pt x="7086" y="9333"/>
                    <a:pt x="7073" y="9337"/>
                  </a:cubicBezTo>
                  <a:cubicBezTo>
                    <a:pt x="6764" y="9456"/>
                    <a:pt x="6430" y="9575"/>
                    <a:pt x="6097" y="9647"/>
                  </a:cubicBezTo>
                  <a:cubicBezTo>
                    <a:pt x="5621" y="9790"/>
                    <a:pt x="5192" y="10052"/>
                    <a:pt x="4859" y="10385"/>
                  </a:cubicBezTo>
                  <a:cubicBezTo>
                    <a:pt x="4501" y="10052"/>
                    <a:pt x="4073" y="9790"/>
                    <a:pt x="3596" y="9647"/>
                  </a:cubicBezTo>
                  <a:cubicBezTo>
                    <a:pt x="3573" y="9647"/>
                    <a:pt x="1239" y="9147"/>
                    <a:pt x="596" y="7813"/>
                  </a:cubicBezTo>
                  <a:cubicBezTo>
                    <a:pt x="334" y="7218"/>
                    <a:pt x="381" y="6551"/>
                    <a:pt x="715" y="6027"/>
                  </a:cubicBezTo>
                  <a:cubicBezTo>
                    <a:pt x="1239" y="5051"/>
                    <a:pt x="1501" y="3979"/>
                    <a:pt x="1429" y="2883"/>
                  </a:cubicBezTo>
                  <a:cubicBezTo>
                    <a:pt x="1382" y="2360"/>
                    <a:pt x="1215" y="1883"/>
                    <a:pt x="953" y="1455"/>
                  </a:cubicBezTo>
                  <a:lnTo>
                    <a:pt x="2263" y="335"/>
                  </a:lnTo>
                  <a:cubicBezTo>
                    <a:pt x="2708" y="587"/>
                    <a:pt x="3200" y="713"/>
                    <a:pt x="3701" y="713"/>
                  </a:cubicBezTo>
                  <a:cubicBezTo>
                    <a:pt x="3817" y="713"/>
                    <a:pt x="3933" y="706"/>
                    <a:pt x="4049" y="693"/>
                  </a:cubicBezTo>
                  <a:cubicBezTo>
                    <a:pt x="4275" y="466"/>
                    <a:pt x="4573" y="353"/>
                    <a:pt x="4870" y="353"/>
                  </a:cubicBezTo>
                  <a:cubicBezTo>
                    <a:pt x="5168" y="353"/>
                    <a:pt x="5466" y="466"/>
                    <a:pt x="5692" y="693"/>
                  </a:cubicBezTo>
                  <a:cubicBezTo>
                    <a:pt x="5808" y="706"/>
                    <a:pt x="5924" y="713"/>
                    <a:pt x="6040" y="713"/>
                  </a:cubicBezTo>
                  <a:cubicBezTo>
                    <a:pt x="6541" y="713"/>
                    <a:pt x="7033" y="587"/>
                    <a:pt x="7478" y="335"/>
                  </a:cubicBezTo>
                  <a:lnTo>
                    <a:pt x="8788" y="1455"/>
                  </a:lnTo>
                  <a:cubicBezTo>
                    <a:pt x="8526" y="1883"/>
                    <a:pt x="8359" y="2360"/>
                    <a:pt x="8312" y="2883"/>
                  </a:cubicBezTo>
                  <a:cubicBezTo>
                    <a:pt x="8240" y="3979"/>
                    <a:pt x="8502" y="5051"/>
                    <a:pt x="9026" y="6027"/>
                  </a:cubicBezTo>
                  <a:cubicBezTo>
                    <a:pt x="9312" y="6479"/>
                    <a:pt x="9383" y="7051"/>
                    <a:pt x="9240" y="7599"/>
                  </a:cubicBezTo>
                  <a:cubicBezTo>
                    <a:pt x="9050" y="8170"/>
                    <a:pt x="8550" y="8670"/>
                    <a:pt x="7716" y="9075"/>
                  </a:cubicBezTo>
                  <a:cubicBezTo>
                    <a:pt x="7586" y="9162"/>
                    <a:pt x="7673" y="9367"/>
                    <a:pt x="7816" y="9367"/>
                  </a:cubicBezTo>
                  <a:cubicBezTo>
                    <a:pt x="7830" y="9367"/>
                    <a:pt x="7844" y="9365"/>
                    <a:pt x="7859" y="9361"/>
                  </a:cubicBezTo>
                  <a:cubicBezTo>
                    <a:pt x="8764" y="8908"/>
                    <a:pt x="9312" y="8337"/>
                    <a:pt x="9526" y="7694"/>
                  </a:cubicBezTo>
                  <a:cubicBezTo>
                    <a:pt x="9717" y="7075"/>
                    <a:pt x="9621" y="6432"/>
                    <a:pt x="9312" y="5884"/>
                  </a:cubicBezTo>
                  <a:cubicBezTo>
                    <a:pt x="8788" y="4979"/>
                    <a:pt x="8574" y="3931"/>
                    <a:pt x="8645" y="2907"/>
                  </a:cubicBezTo>
                  <a:cubicBezTo>
                    <a:pt x="8669" y="2431"/>
                    <a:pt x="8836" y="1979"/>
                    <a:pt x="9074" y="1574"/>
                  </a:cubicBezTo>
                  <a:cubicBezTo>
                    <a:pt x="9145" y="1478"/>
                    <a:pt x="9121" y="1312"/>
                    <a:pt x="9026" y="1240"/>
                  </a:cubicBezTo>
                  <a:lnTo>
                    <a:pt x="7669" y="73"/>
                  </a:lnTo>
                  <a:cubicBezTo>
                    <a:pt x="7607" y="27"/>
                    <a:pt x="7536" y="1"/>
                    <a:pt x="7467" y="1"/>
                  </a:cubicBezTo>
                  <a:cubicBezTo>
                    <a:pt x="7430" y="1"/>
                    <a:pt x="7393" y="9"/>
                    <a:pt x="7359" y="26"/>
                  </a:cubicBezTo>
                  <a:cubicBezTo>
                    <a:pt x="6930" y="271"/>
                    <a:pt x="6467" y="393"/>
                    <a:pt x="5983" y="393"/>
                  </a:cubicBezTo>
                  <a:cubicBezTo>
                    <a:pt x="5903" y="393"/>
                    <a:pt x="5821" y="390"/>
                    <a:pt x="5740" y="383"/>
                  </a:cubicBezTo>
                  <a:cubicBezTo>
                    <a:pt x="5478" y="359"/>
                    <a:pt x="5240" y="240"/>
                    <a:pt x="5049" y="73"/>
                  </a:cubicBezTo>
                  <a:cubicBezTo>
                    <a:pt x="4990" y="38"/>
                    <a:pt x="4924" y="20"/>
                    <a:pt x="4862" y="20"/>
                  </a:cubicBezTo>
                  <a:cubicBezTo>
                    <a:pt x="4799" y="20"/>
                    <a:pt x="4739" y="38"/>
                    <a:pt x="4692" y="73"/>
                  </a:cubicBezTo>
                  <a:cubicBezTo>
                    <a:pt x="4501" y="240"/>
                    <a:pt x="4263" y="359"/>
                    <a:pt x="4001" y="383"/>
                  </a:cubicBezTo>
                  <a:cubicBezTo>
                    <a:pt x="3920" y="390"/>
                    <a:pt x="3838" y="393"/>
                    <a:pt x="3757" y="393"/>
                  </a:cubicBezTo>
                  <a:cubicBezTo>
                    <a:pt x="3268" y="393"/>
                    <a:pt x="2790" y="271"/>
                    <a:pt x="2382" y="26"/>
                  </a:cubicBezTo>
                  <a:cubicBezTo>
                    <a:pt x="2348" y="9"/>
                    <a:pt x="2311" y="1"/>
                    <a:pt x="2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B699CFE-D1F2-8D79-B629-B6C4BE903F77}"/>
              </a:ext>
            </a:extLst>
          </p:cNvPr>
          <p:cNvSpPr txBox="1"/>
          <p:nvPr/>
        </p:nvSpPr>
        <p:spPr>
          <a:xfrm>
            <a:off x="493776" y="274320"/>
            <a:ext cx="521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B3B"/>
              </a:buClr>
              <a:buSzPts val="2500"/>
              <a:buFont typeface="Bebas Neue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333B3B"/>
                </a:solidFill>
                <a:effectLst/>
                <a:highlight>
                  <a:srgbClr val="F2E7D6"/>
                </a:highlight>
                <a:uLnTx/>
                <a:uFillTx/>
                <a:latin typeface="Alfa Slab One"/>
                <a:sym typeface="Alfa Slab One"/>
              </a:rPr>
              <a:t>1. GIỚI </a:t>
            </a:r>
            <a:r>
              <a:rPr lang="en-US" sz="2000">
                <a:solidFill>
                  <a:srgbClr val="333B3B"/>
                </a:solidFill>
                <a:highlight>
                  <a:srgbClr val="F2E7D6"/>
                </a:highlight>
                <a:latin typeface="Alfa Slab One"/>
                <a:sym typeface="Alfa Slab One"/>
              </a:rPr>
              <a:t>THIỆU ĐỀ TÀI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srgbClr val="333B3B"/>
              </a:solidFill>
              <a:effectLst/>
              <a:highlight>
                <a:srgbClr val="F2E7D6"/>
              </a:highlight>
              <a:uLnTx/>
              <a:uFillTx/>
              <a:latin typeface="Alfa Slab One"/>
              <a:sym typeface="Alfa Slab On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4"/>
          <p:cNvSpPr/>
          <p:nvPr/>
        </p:nvSpPr>
        <p:spPr>
          <a:xfrm>
            <a:off x="3810641" y="523437"/>
            <a:ext cx="1404275" cy="1552200"/>
          </a:xfrm>
          <a:custGeom>
            <a:avLst/>
            <a:gdLst/>
            <a:ahLst/>
            <a:cxnLst/>
            <a:rect l="l" t="t" r="r" b="b"/>
            <a:pathLst>
              <a:path w="56171" h="62088" extrusionOk="0">
                <a:moveTo>
                  <a:pt x="55848" y="62088"/>
                </a:moveTo>
                <a:lnTo>
                  <a:pt x="56171" y="688"/>
                </a:lnTo>
                <a:lnTo>
                  <a:pt x="23582" y="0"/>
                </a:lnTo>
                <a:lnTo>
                  <a:pt x="0" y="462"/>
                </a:lnTo>
                <a:lnTo>
                  <a:pt x="1361" y="61373"/>
                </a:lnTo>
                <a:lnTo>
                  <a:pt x="31090" y="60315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68" name="Google Shape;1268;p44"/>
          <p:cNvSpPr txBox="1">
            <a:spLocks noGrp="1"/>
          </p:cNvSpPr>
          <p:nvPr>
            <p:ph type="title"/>
          </p:nvPr>
        </p:nvSpPr>
        <p:spPr>
          <a:xfrm>
            <a:off x="2066484" y="2282353"/>
            <a:ext cx="4873812" cy="159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hình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r>
              <a:rPr lang="en-US"/>
              <a:t> </a:t>
            </a:r>
            <a:r>
              <a:rPr lang="en-US" err="1"/>
              <a:t>liên</a:t>
            </a:r>
            <a:r>
              <a:rPr lang="en-US"/>
              <a:t> </a:t>
            </a:r>
            <a:r>
              <a:rPr lang="en-US" err="1"/>
              <a:t>kết</a:t>
            </a:r>
            <a:endParaRPr/>
          </a:p>
        </p:txBody>
      </p:sp>
      <p:sp>
        <p:nvSpPr>
          <p:cNvPr id="1269" name="Google Shape;1269;p44"/>
          <p:cNvSpPr txBox="1">
            <a:spLocks noGrp="1"/>
          </p:cNvSpPr>
          <p:nvPr>
            <p:ph type="title" idx="2"/>
          </p:nvPr>
        </p:nvSpPr>
        <p:spPr>
          <a:xfrm>
            <a:off x="3857790" y="728292"/>
            <a:ext cx="1291200" cy="11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70" name="Google Shape;1270;p44"/>
          <p:cNvSpPr txBox="1">
            <a:spLocks noGrp="1"/>
          </p:cNvSpPr>
          <p:nvPr>
            <p:ph type="subTitle" idx="1"/>
          </p:nvPr>
        </p:nvSpPr>
        <p:spPr>
          <a:xfrm>
            <a:off x="2651700" y="3618403"/>
            <a:ext cx="3840600" cy="5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1" name="Google Shape;1271;p44"/>
          <p:cNvGrpSpPr/>
          <p:nvPr/>
        </p:nvGrpSpPr>
        <p:grpSpPr>
          <a:xfrm rot="-8486371">
            <a:off x="417296" y="365747"/>
            <a:ext cx="1600602" cy="1898799"/>
            <a:chOff x="7069011" y="288527"/>
            <a:chExt cx="1600705" cy="1898921"/>
          </a:xfrm>
        </p:grpSpPr>
        <p:grpSp>
          <p:nvGrpSpPr>
            <p:cNvPr id="1272" name="Google Shape;1272;p44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1273" name="Google Shape;1273;p44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1274" name="Google Shape;1274;p44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5" name="Google Shape;1275;p44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6" name="Google Shape;1276;p44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7" name="Google Shape;1277;p44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78" name="Google Shape;1278;p44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1279" name="Google Shape;1279;p44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0" name="Google Shape;1280;p44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1" name="Google Shape;1281;p44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4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83" name="Google Shape;1283;p44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1284" name="Google Shape;1284;p44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88" name="Google Shape;1288;p44"/>
          <p:cNvGrpSpPr/>
          <p:nvPr/>
        </p:nvGrpSpPr>
        <p:grpSpPr>
          <a:xfrm rot="1314870">
            <a:off x="6724187" y="1469879"/>
            <a:ext cx="1405972" cy="2842897"/>
            <a:chOff x="1345242" y="1538225"/>
            <a:chExt cx="1409835" cy="2850866"/>
          </a:xfrm>
        </p:grpSpPr>
        <p:grpSp>
          <p:nvGrpSpPr>
            <p:cNvPr id="1289" name="Google Shape;1289;p44"/>
            <p:cNvGrpSpPr/>
            <p:nvPr/>
          </p:nvGrpSpPr>
          <p:grpSpPr>
            <a:xfrm>
              <a:off x="1553661" y="1661325"/>
              <a:ext cx="1129308" cy="2680869"/>
              <a:chOff x="1105986" y="1610871"/>
              <a:chExt cx="1129308" cy="2680869"/>
            </a:xfrm>
          </p:grpSpPr>
          <p:sp>
            <p:nvSpPr>
              <p:cNvPr id="1290" name="Google Shape;1290;p44"/>
              <p:cNvSpPr/>
              <p:nvPr/>
            </p:nvSpPr>
            <p:spPr>
              <a:xfrm rot="-508121">
                <a:off x="1924610" y="3859236"/>
                <a:ext cx="159771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09" extrusionOk="0">
                    <a:moveTo>
                      <a:pt x="2521" y="360"/>
                    </a:moveTo>
                    <a:lnTo>
                      <a:pt x="2401" y="480"/>
                    </a:lnTo>
                    <a:cubicBezTo>
                      <a:pt x="2089" y="768"/>
                      <a:pt x="1705" y="960"/>
                      <a:pt x="1297" y="1008"/>
                    </a:cubicBezTo>
                    <a:lnTo>
                      <a:pt x="529" y="1128"/>
                    </a:lnTo>
                    <a:cubicBezTo>
                      <a:pt x="505" y="1128"/>
                      <a:pt x="481" y="1152"/>
                      <a:pt x="481" y="1200"/>
                    </a:cubicBezTo>
                    <a:cubicBezTo>
                      <a:pt x="481" y="1200"/>
                      <a:pt x="481" y="1224"/>
                      <a:pt x="481" y="1224"/>
                    </a:cubicBezTo>
                    <a:cubicBezTo>
                      <a:pt x="409" y="1200"/>
                      <a:pt x="361" y="1128"/>
                      <a:pt x="361" y="1032"/>
                    </a:cubicBezTo>
                    <a:lnTo>
                      <a:pt x="361" y="552"/>
                    </a:lnTo>
                    <a:cubicBezTo>
                      <a:pt x="361" y="432"/>
                      <a:pt x="457" y="360"/>
                      <a:pt x="553" y="360"/>
                    </a:cubicBezTo>
                    <a:close/>
                    <a:moveTo>
                      <a:pt x="2641" y="384"/>
                    </a:moveTo>
                    <a:cubicBezTo>
                      <a:pt x="2713" y="408"/>
                      <a:pt x="2761" y="480"/>
                      <a:pt x="2761" y="552"/>
                    </a:cubicBezTo>
                    <a:lnTo>
                      <a:pt x="2761" y="1032"/>
                    </a:lnTo>
                    <a:cubicBezTo>
                      <a:pt x="2761" y="1152"/>
                      <a:pt x="2665" y="1248"/>
                      <a:pt x="2545" y="1248"/>
                    </a:cubicBezTo>
                    <a:lnTo>
                      <a:pt x="2257" y="1248"/>
                    </a:lnTo>
                    <a:cubicBezTo>
                      <a:pt x="2473" y="1176"/>
                      <a:pt x="2641" y="960"/>
                      <a:pt x="2641" y="720"/>
                    </a:cubicBez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84"/>
                    </a:cubicBezTo>
                    <a:close/>
                    <a:moveTo>
                      <a:pt x="553" y="0"/>
                    </a:moveTo>
                    <a:cubicBezTo>
                      <a:pt x="265" y="0"/>
                      <a:pt x="1" y="240"/>
                      <a:pt x="1" y="552"/>
                    </a:cubicBezTo>
                    <a:lnTo>
                      <a:pt x="1" y="1032"/>
                    </a:lnTo>
                    <a:cubicBezTo>
                      <a:pt x="1" y="1344"/>
                      <a:pt x="241" y="1608"/>
                      <a:pt x="553" y="1608"/>
                    </a:cubicBezTo>
                    <a:lnTo>
                      <a:pt x="2545" y="1608"/>
                    </a:lnTo>
                    <a:cubicBezTo>
                      <a:pt x="2833" y="1608"/>
                      <a:pt x="3097" y="1344"/>
                      <a:pt x="3097" y="1032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 rot="-508121">
                <a:off x="1941113" y="3970648"/>
                <a:ext cx="159771" cy="81845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87" extrusionOk="0">
                    <a:moveTo>
                      <a:pt x="2521" y="360"/>
                    </a:moveTo>
                    <a:lnTo>
                      <a:pt x="2401" y="480"/>
                    </a:lnTo>
                    <a:cubicBezTo>
                      <a:pt x="2089" y="744"/>
                      <a:pt x="1705" y="937"/>
                      <a:pt x="1297" y="1009"/>
                    </a:cubicBezTo>
                    <a:lnTo>
                      <a:pt x="553" y="1105"/>
                    </a:lnTo>
                    <a:cubicBezTo>
                      <a:pt x="505" y="1129"/>
                      <a:pt x="481" y="1153"/>
                      <a:pt x="505" y="1177"/>
                    </a:cubicBezTo>
                    <a:cubicBezTo>
                      <a:pt x="505" y="1201"/>
                      <a:pt x="505" y="1201"/>
                      <a:pt x="505" y="1225"/>
                    </a:cubicBezTo>
                    <a:cubicBezTo>
                      <a:pt x="409" y="1177"/>
                      <a:pt x="361" y="1105"/>
                      <a:pt x="361" y="1033"/>
                    </a:cubicBezTo>
                    <a:lnTo>
                      <a:pt x="361" y="552"/>
                    </a:lnTo>
                    <a:cubicBezTo>
                      <a:pt x="361" y="432"/>
                      <a:pt x="457" y="360"/>
                      <a:pt x="577" y="360"/>
                    </a:cubicBezTo>
                    <a:close/>
                    <a:moveTo>
                      <a:pt x="2641" y="360"/>
                    </a:moveTo>
                    <a:cubicBezTo>
                      <a:pt x="2713" y="408"/>
                      <a:pt x="2761" y="480"/>
                      <a:pt x="2761" y="552"/>
                    </a:cubicBezTo>
                    <a:lnTo>
                      <a:pt x="2761" y="1033"/>
                    </a:lnTo>
                    <a:cubicBezTo>
                      <a:pt x="2761" y="1140"/>
                      <a:pt x="2684" y="1228"/>
                      <a:pt x="2582" y="1228"/>
                    </a:cubicBezTo>
                    <a:cubicBezTo>
                      <a:pt x="2570" y="1228"/>
                      <a:pt x="2557" y="1227"/>
                      <a:pt x="2545" y="1225"/>
                    </a:cubicBezTo>
                    <a:lnTo>
                      <a:pt x="2257" y="1225"/>
                    </a:lnTo>
                    <a:cubicBezTo>
                      <a:pt x="2473" y="1177"/>
                      <a:pt x="2641" y="985"/>
                      <a:pt x="2641" y="744"/>
                    </a:cubicBez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60"/>
                    </a:cubicBezTo>
                    <a:close/>
                    <a:moveTo>
                      <a:pt x="577" y="0"/>
                    </a:moveTo>
                    <a:cubicBezTo>
                      <a:pt x="265" y="0"/>
                      <a:pt x="1" y="240"/>
                      <a:pt x="1" y="552"/>
                    </a:cubicBezTo>
                    <a:lnTo>
                      <a:pt x="1" y="1033"/>
                    </a:lnTo>
                    <a:cubicBezTo>
                      <a:pt x="1" y="1345"/>
                      <a:pt x="265" y="1585"/>
                      <a:pt x="577" y="1585"/>
                    </a:cubicBezTo>
                    <a:lnTo>
                      <a:pt x="2545" y="1585"/>
                    </a:lnTo>
                    <a:cubicBezTo>
                      <a:pt x="2558" y="1586"/>
                      <a:pt x="2571" y="1586"/>
                      <a:pt x="2584" y="1586"/>
                    </a:cubicBezTo>
                    <a:cubicBezTo>
                      <a:pt x="2877" y="1586"/>
                      <a:pt x="3097" y="1331"/>
                      <a:pt x="3097" y="1033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 rot="-508121">
                <a:off x="1907745" y="3746561"/>
                <a:ext cx="159771" cy="8179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86" extrusionOk="0">
                    <a:moveTo>
                      <a:pt x="2521" y="361"/>
                    </a:moveTo>
                    <a:lnTo>
                      <a:pt x="2401" y="481"/>
                    </a:lnTo>
                    <a:cubicBezTo>
                      <a:pt x="2089" y="769"/>
                      <a:pt x="1705" y="961"/>
                      <a:pt x="1297" y="1009"/>
                    </a:cubicBezTo>
                    <a:lnTo>
                      <a:pt x="529" y="1129"/>
                    </a:lnTo>
                    <a:cubicBezTo>
                      <a:pt x="505" y="1129"/>
                      <a:pt x="481" y="1153"/>
                      <a:pt x="481" y="1201"/>
                    </a:cubicBezTo>
                    <a:cubicBezTo>
                      <a:pt x="481" y="1201"/>
                      <a:pt x="481" y="1201"/>
                      <a:pt x="481" y="1225"/>
                    </a:cubicBezTo>
                    <a:cubicBezTo>
                      <a:pt x="409" y="1201"/>
                      <a:pt x="361" y="1129"/>
                      <a:pt x="361" y="1033"/>
                    </a:cubicBezTo>
                    <a:lnTo>
                      <a:pt x="361" y="553"/>
                    </a:lnTo>
                    <a:cubicBezTo>
                      <a:pt x="361" y="433"/>
                      <a:pt x="457" y="361"/>
                      <a:pt x="553" y="361"/>
                    </a:cubicBezTo>
                    <a:close/>
                    <a:moveTo>
                      <a:pt x="2641" y="361"/>
                    </a:moveTo>
                    <a:cubicBezTo>
                      <a:pt x="2713" y="409"/>
                      <a:pt x="2761" y="481"/>
                      <a:pt x="2761" y="553"/>
                    </a:cubicBezTo>
                    <a:lnTo>
                      <a:pt x="2761" y="1033"/>
                    </a:lnTo>
                    <a:cubicBezTo>
                      <a:pt x="2761" y="1153"/>
                      <a:pt x="2665" y="1225"/>
                      <a:pt x="2545" y="1225"/>
                    </a:cubicBezTo>
                    <a:lnTo>
                      <a:pt x="2257" y="1225"/>
                    </a:lnTo>
                    <a:cubicBezTo>
                      <a:pt x="2473" y="1177"/>
                      <a:pt x="2641" y="961"/>
                      <a:pt x="2641" y="745"/>
                    </a:cubicBezTo>
                    <a:lnTo>
                      <a:pt x="2641" y="409"/>
                    </a:lnTo>
                    <a:cubicBezTo>
                      <a:pt x="2641" y="385"/>
                      <a:pt x="2641" y="385"/>
                      <a:pt x="2641" y="361"/>
                    </a:cubicBezTo>
                    <a:close/>
                    <a:moveTo>
                      <a:pt x="553" y="1"/>
                    </a:moveTo>
                    <a:cubicBezTo>
                      <a:pt x="265" y="1"/>
                      <a:pt x="1" y="241"/>
                      <a:pt x="1" y="553"/>
                    </a:cubicBezTo>
                    <a:lnTo>
                      <a:pt x="1" y="1033"/>
                    </a:lnTo>
                    <a:cubicBezTo>
                      <a:pt x="1" y="1345"/>
                      <a:pt x="265" y="1585"/>
                      <a:pt x="553" y="1585"/>
                    </a:cubicBezTo>
                    <a:lnTo>
                      <a:pt x="2545" y="1585"/>
                    </a:lnTo>
                    <a:cubicBezTo>
                      <a:pt x="2857" y="1585"/>
                      <a:pt x="3097" y="1345"/>
                      <a:pt x="3097" y="1033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 rot="-508121">
                <a:off x="1326915" y="2836548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41" y="24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68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cubicBezTo>
                      <a:pt x="3529" y="336"/>
                      <a:pt x="4153" y="336"/>
                      <a:pt x="4753" y="360"/>
                    </a:cubicBezTo>
                    <a:lnTo>
                      <a:pt x="6746" y="360"/>
                    </a:lnTo>
                    <a:cubicBezTo>
                      <a:pt x="7370" y="360"/>
                      <a:pt x="7994" y="360"/>
                      <a:pt x="8642" y="336"/>
                    </a:cubicBezTo>
                    <a:lnTo>
                      <a:pt x="10058" y="288"/>
                    </a:lnTo>
                    <a:lnTo>
                      <a:pt x="10562" y="288"/>
                    </a:lnTo>
                    <a:cubicBezTo>
                      <a:pt x="10850" y="288"/>
                      <a:pt x="11186" y="264"/>
                      <a:pt x="11498" y="240"/>
                    </a:cubicBezTo>
                    <a:cubicBezTo>
                      <a:pt x="11522" y="240"/>
                      <a:pt x="11546" y="216"/>
                      <a:pt x="11546" y="168"/>
                    </a:cubicBezTo>
                    <a:cubicBezTo>
                      <a:pt x="11570" y="144"/>
                      <a:pt x="11522" y="120"/>
                      <a:pt x="11498" y="120"/>
                    </a:cubicBezTo>
                    <a:cubicBezTo>
                      <a:pt x="11186" y="96"/>
                      <a:pt x="10874" y="96"/>
                      <a:pt x="10562" y="72"/>
                    </a:cubicBezTo>
                    <a:lnTo>
                      <a:pt x="10058" y="48"/>
                    </a:lnTo>
                    <a:lnTo>
                      <a:pt x="8642" y="24"/>
                    </a:lnTo>
                    <a:cubicBezTo>
                      <a:pt x="7994" y="24"/>
                      <a:pt x="7370" y="0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 rot="-508121">
                <a:off x="1375936" y="3181274"/>
                <a:ext cx="646253" cy="303348"/>
              </a:xfrm>
              <a:custGeom>
                <a:avLst/>
                <a:gdLst/>
                <a:ahLst/>
                <a:cxnLst/>
                <a:rect l="l" t="t" r="r" b="b"/>
                <a:pathLst>
                  <a:path w="12531" h="5882" extrusionOk="0">
                    <a:moveTo>
                      <a:pt x="12458" y="1"/>
                    </a:moveTo>
                    <a:lnTo>
                      <a:pt x="73" y="121"/>
                    </a:lnTo>
                    <a:cubicBezTo>
                      <a:pt x="25" y="121"/>
                      <a:pt x="1" y="145"/>
                      <a:pt x="1" y="169"/>
                    </a:cubicBezTo>
                    <a:lnTo>
                      <a:pt x="142" y="3526"/>
                    </a:lnTo>
                    <a:lnTo>
                      <a:pt x="142" y="3526"/>
                    </a:lnTo>
                    <a:cubicBezTo>
                      <a:pt x="119" y="3503"/>
                      <a:pt x="96" y="3481"/>
                      <a:pt x="73" y="3481"/>
                    </a:cubicBezTo>
                    <a:cubicBezTo>
                      <a:pt x="49" y="3481"/>
                      <a:pt x="1" y="3505"/>
                      <a:pt x="1" y="3529"/>
                    </a:cubicBezTo>
                    <a:lnTo>
                      <a:pt x="25" y="5785"/>
                    </a:lnTo>
                    <a:cubicBezTo>
                      <a:pt x="1" y="5809"/>
                      <a:pt x="49" y="5857"/>
                      <a:pt x="73" y="5881"/>
                    </a:cubicBezTo>
                    <a:cubicBezTo>
                      <a:pt x="121" y="5881"/>
                      <a:pt x="145" y="5833"/>
                      <a:pt x="145" y="5809"/>
                    </a:cubicBezTo>
                    <a:lnTo>
                      <a:pt x="241" y="5089"/>
                    </a:lnTo>
                    <a:lnTo>
                      <a:pt x="433" y="5809"/>
                    </a:lnTo>
                    <a:cubicBezTo>
                      <a:pt x="433" y="5833"/>
                      <a:pt x="457" y="5857"/>
                      <a:pt x="481" y="5857"/>
                    </a:cubicBezTo>
                    <a:cubicBezTo>
                      <a:pt x="505" y="5857"/>
                      <a:pt x="529" y="5809"/>
                      <a:pt x="553" y="5785"/>
                    </a:cubicBezTo>
                    <a:lnTo>
                      <a:pt x="625" y="937"/>
                    </a:lnTo>
                    <a:lnTo>
                      <a:pt x="529" y="625"/>
                    </a:lnTo>
                    <a:lnTo>
                      <a:pt x="577" y="673"/>
                    </a:lnTo>
                    <a:cubicBezTo>
                      <a:pt x="589" y="685"/>
                      <a:pt x="601" y="691"/>
                      <a:pt x="610" y="691"/>
                    </a:cubicBezTo>
                    <a:cubicBezTo>
                      <a:pt x="619" y="691"/>
                      <a:pt x="625" y="685"/>
                      <a:pt x="625" y="673"/>
                    </a:cubicBezTo>
                    <a:lnTo>
                      <a:pt x="11834" y="433"/>
                    </a:lnTo>
                    <a:lnTo>
                      <a:pt x="11834" y="433"/>
                    </a:lnTo>
                    <a:lnTo>
                      <a:pt x="11738" y="649"/>
                    </a:lnTo>
                    <a:cubicBezTo>
                      <a:pt x="11738" y="673"/>
                      <a:pt x="11738" y="697"/>
                      <a:pt x="11762" y="721"/>
                    </a:cubicBezTo>
                    <a:lnTo>
                      <a:pt x="11810" y="721"/>
                    </a:lnTo>
                    <a:cubicBezTo>
                      <a:pt x="11834" y="721"/>
                      <a:pt x="11834" y="721"/>
                      <a:pt x="11858" y="697"/>
                    </a:cubicBezTo>
                    <a:lnTo>
                      <a:pt x="12506" y="97"/>
                    </a:lnTo>
                    <a:cubicBezTo>
                      <a:pt x="12530" y="97"/>
                      <a:pt x="12530" y="73"/>
                      <a:pt x="12506" y="25"/>
                    </a:cubicBezTo>
                    <a:cubicBezTo>
                      <a:pt x="12506" y="1"/>
                      <a:pt x="12482" y="1"/>
                      <a:pt x="124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 rot="-508121">
                <a:off x="1242220" y="2493713"/>
                <a:ext cx="165960" cy="102784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1993" extrusionOk="0">
                    <a:moveTo>
                      <a:pt x="49" y="0"/>
                    </a:moveTo>
                    <a:cubicBezTo>
                      <a:pt x="49" y="24"/>
                      <a:pt x="25" y="24"/>
                      <a:pt x="25" y="48"/>
                    </a:cubicBezTo>
                    <a:lnTo>
                      <a:pt x="1" y="1752"/>
                    </a:lnTo>
                    <a:cubicBezTo>
                      <a:pt x="1" y="1776"/>
                      <a:pt x="1" y="1800"/>
                      <a:pt x="49" y="1824"/>
                    </a:cubicBezTo>
                    <a:cubicBezTo>
                      <a:pt x="601" y="1920"/>
                      <a:pt x="1153" y="1993"/>
                      <a:pt x="1729" y="1993"/>
                    </a:cubicBezTo>
                    <a:cubicBezTo>
                      <a:pt x="2209" y="1993"/>
                      <a:pt x="2689" y="1945"/>
                      <a:pt x="3145" y="1848"/>
                    </a:cubicBezTo>
                    <a:cubicBezTo>
                      <a:pt x="3193" y="1848"/>
                      <a:pt x="3217" y="1824"/>
                      <a:pt x="3193" y="1776"/>
                    </a:cubicBezTo>
                    <a:lnTo>
                      <a:pt x="3121" y="504"/>
                    </a:lnTo>
                    <a:cubicBezTo>
                      <a:pt x="3102" y="485"/>
                      <a:pt x="3082" y="450"/>
                      <a:pt x="3063" y="450"/>
                    </a:cubicBezTo>
                    <a:cubicBezTo>
                      <a:pt x="3058" y="450"/>
                      <a:pt x="3054" y="452"/>
                      <a:pt x="3049" y="456"/>
                    </a:cubicBezTo>
                    <a:cubicBezTo>
                      <a:pt x="3001" y="456"/>
                      <a:pt x="2977" y="480"/>
                      <a:pt x="2977" y="504"/>
                    </a:cubicBezTo>
                    <a:lnTo>
                      <a:pt x="2953" y="936"/>
                    </a:lnTo>
                    <a:lnTo>
                      <a:pt x="2809" y="120"/>
                    </a:lnTo>
                    <a:cubicBezTo>
                      <a:pt x="2809" y="96"/>
                      <a:pt x="2785" y="72"/>
                      <a:pt x="2761" y="72"/>
                    </a:cubicBezTo>
                    <a:lnTo>
                      <a:pt x="1897" y="72"/>
                    </a:lnTo>
                    <a:cubicBezTo>
                      <a:pt x="1787" y="77"/>
                      <a:pt x="1677" y="79"/>
                      <a:pt x="1567" y="79"/>
                    </a:cubicBezTo>
                    <a:cubicBezTo>
                      <a:pt x="1077" y="79"/>
                      <a:pt x="587" y="39"/>
                      <a:pt x="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 rot="-508121">
                <a:off x="1331381" y="2867161"/>
                <a:ext cx="596743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37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65" y="48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68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lnTo>
                      <a:pt x="8642" y="336"/>
                    </a:lnTo>
                    <a:lnTo>
                      <a:pt x="10058" y="288"/>
                    </a:lnTo>
                    <a:lnTo>
                      <a:pt x="10562" y="288"/>
                    </a:lnTo>
                    <a:lnTo>
                      <a:pt x="11498" y="240"/>
                    </a:lnTo>
                    <a:cubicBezTo>
                      <a:pt x="11522" y="240"/>
                      <a:pt x="11570" y="216"/>
                      <a:pt x="11570" y="168"/>
                    </a:cubicBezTo>
                    <a:cubicBezTo>
                      <a:pt x="11570" y="144"/>
                      <a:pt x="11522" y="120"/>
                      <a:pt x="11498" y="120"/>
                    </a:cubicBezTo>
                    <a:lnTo>
                      <a:pt x="10562" y="72"/>
                    </a:lnTo>
                    <a:lnTo>
                      <a:pt x="10058" y="48"/>
                    </a:lnTo>
                    <a:lnTo>
                      <a:pt x="8642" y="24"/>
                    </a:lnTo>
                    <a:cubicBezTo>
                      <a:pt x="8018" y="24"/>
                      <a:pt x="7370" y="24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 rot="-508121">
                <a:off x="1308679" y="2776771"/>
                <a:ext cx="22331" cy="456828"/>
              </a:xfrm>
              <a:custGeom>
                <a:avLst/>
                <a:gdLst/>
                <a:ahLst/>
                <a:cxnLst/>
                <a:rect l="l" t="t" r="r" b="b"/>
                <a:pathLst>
                  <a:path w="433" h="8858" extrusionOk="0">
                    <a:moveTo>
                      <a:pt x="97" y="1"/>
                    </a:moveTo>
                    <a:cubicBezTo>
                      <a:pt x="73" y="1"/>
                      <a:pt x="25" y="25"/>
                      <a:pt x="25" y="73"/>
                    </a:cubicBezTo>
                    <a:cubicBezTo>
                      <a:pt x="1" y="817"/>
                      <a:pt x="1" y="1585"/>
                      <a:pt x="1" y="2257"/>
                    </a:cubicBezTo>
                    <a:cubicBezTo>
                      <a:pt x="1" y="2977"/>
                      <a:pt x="25" y="3721"/>
                      <a:pt x="49" y="4441"/>
                    </a:cubicBezTo>
                    <a:cubicBezTo>
                      <a:pt x="73" y="5161"/>
                      <a:pt x="97" y="5881"/>
                      <a:pt x="121" y="6626"/>
                    </a:cubicBezTo>
                    <a:lnTo>
                      <a:pt x="193" y="7706"/>
                    </a:lnTo>
                    <a:cubicBezTo>
                      <a:pt x="193" y="7850"/>
                      <a:pt x="217" y="7970"/>
                      <a:pt x="217" y="8090"/>
                    </a:cubicBezTo>
                    <a:cubicBezTo>
                      <a:pt x="241" y="8330"/>
                      <a:pt x="265" y="8570"/>
                      <a:pt x="289" y="8810"/>
                    </a:cubicBezTo>
                    <a:cubicBezTo>
                      <a:pt x="289" y="8834"/>
                      <a:pt x="313" y="8858"/>
                      <a:pt x="361" y="8858"/>
                    </a:cubicBezTo>
                    <a:cubicBezTo>
                      <a:pt x="385" y="8858"/>
                      <a:pt x="409" y="8834"/>
                      <a:pt x="409" y="8810"/>
                    </a:cubicBezTo>
                    <a:cubicBezTo>
                      <a:pt x="409" y="8570"/>
                      <a:pt x="409" y="8330"/>
                      <a:pt x="433" y="8090"/>
                    </a:cubicBezTo>
                    <a:lnTo>
                      <a:pt x="433" y="7706"/>
                    </a:lnTo>
                    <a:lnTo>
                      <a:pt x="433" y="6602"/>
                    </a:lnTo>
                    <a:cubicBezTo>
                      <a:pt x="433" y="5857"/>
                      <a:pt x="409" y="5113"/>
                      <a:pt x="409" y="4417"/>
                    </a:cubicBezTo>
                    <a:cubicBezTo>
                      <a:pt x="385" y="3745"/>
                      <a:pt x="361" y="2977"/>
                      <a:pt x="313" y="2233"/>
                    </a:cubicBezTo>
                    <a:cubicBezTo>
                      <a:pt x="289" y="1585"/>
                      <a:pt x="241" y="817"/>
                      <a:pt x="169" y="49"/>
                    </a:cubicBezTo>
                    <a:cubicBezTo>
                      <a:pt x="169" y="25"/>
                      <a:pt x="121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 rot="-508121">
                <a:off x="1357268" y="2759054"/>
                <a:ext cx="23569" cy="1296116"/>
              </a:xfrm>
              <a:custGeom>
                <a:avLst/>
                <a:gdLst/>
                <a:ahLst/>
                <a:cxnLst/>
                <a:rect l="l" t="t" r="r" b="b"/>
                <a:pathLst>
                  <a:path w="457" h="25132" extrusionOk="0">
                    <a:moveTo>
                      <a:pt x="73" y="1"/>
                    </a:moveTo>
                    <a:cubicBezTo>
                      <a:pt x="25" y="1"/>
                      <a:pt x="1" y="49"/>
                      <a:pt x="1" y="73"/>
                    </a:cubicBezTo>
                    <a:lnTo>
                      <a:pt x="1" y="3193"/>
                    </a:lnTo>
                    <a:lnTo>
                      <a:pt x="1" y="6313"/>
                    </a:lnTo>
                    <a:lnTo>
                      <a:pt x="25" y="12578"/>
                    </a:lnTo>
                    <a:lnTo>
                      <a:pt x="145" y="18819"/>
                    </a:lnTo>
                    <a:cubicBezTo>
                      <a:pt x="169" y="20691"/>
                      <a:pt x="217" y="22899"/>
                      <a:pt x="289" y="25059"/>
                    </a:cubicBezTo>
                    <a:cubicBezTo>
                      <a:pt x="289" y="25107"/>
                      <a:pt x="313" y="25131"/>
                      <a:pt x="361" y="25131"/>
                    </a:cubicBezTo>
                    <a:cubicBezTo>
                      <a:pt x="385" y="25131"/>
                      <a:pt x="433" y="25107"/>
                      <a:pt x="433" y="25059"/>
                    </a:cubicBezTo>
                    <a:cubicBezTo>
                      <a:pt x="457" y="22875"/>
                      <a:pt x="457" y="20691"/>
                      <a:pt x="433" y="18819"/>
                    </a:cubicBezTo>
                    <a:lnTo>
                      <a:pt x="385" y="12578"/>
                    </a:lnTo>
                    <a:lnTo>
                      <a:pt x="289" y="6337"/>
                    </a:lnTo>
                    <a:lnTo>
                      <a:pt x="241" y="3193"/>
                    </a:lnTo>
                    <a:lnTo>
                      <a:pt x="145" y="73"/>
                    </a:lnTo>
                    <a:cubicBezTo>
                      <a:pt x="145" y="25"/>
                      <a:pt x="97" y="1"/>
                      <a:pt x="7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 rot="-508121">
                <a:off x="1731761" y="4001822"/>
                <a:ext cx="159719" cy="81742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85" extrusionOk="0">
                    <a:moveTo>
                      <a:pt x="2521" y="360"/>
                    </a:moveTo>
                    <a:lnTo>
                      <a:pt x="2401" y="480"/>
                    </a:lnTo>
                    <a:cubicBezTo>
                      <a:pt x="2088" y="768"/>
                      <a:pt x="1704" y="961"/>
                      <a:pt x="1296" y="1009"/>
                    </a:cubicBezTo>
                    <a:lnTo>
                      <a:pt x="528" y="1129"/>
                    </a:lnTo>
                    <a:cubicBezTo>
                      <a:pt x="504" y="1129"/>
                      <a:pt x="480" y="1153"/>
                      <a:pt x="480" y="1201"/>
                    </a:cubicBezTo>
                    <a:cubicBezTo>
                      <a:pt x="480" y="1201"/>
                      <a:pt x="480" y="1214"/>
                      <a:pt x="490" y="1221"/>
                    </a:cubicBezTo>
                    <a:lnTo>
                      <a:pt x="490" y="1221"/>
                    </a:lnTo>
                    <a:cubicBezTo>
                      <a:pt x="404" y="1193"/>
                      <a:pt x="360" y="1124"/>
                      <a:pt x="360" y="1033"/>
                    </a:cubicBezTo>
                    <a:lnTo>
                      <a:pt x="360" y="552"/>
                    </a:lnTo>
                    <a:cubicBezTo>
                      <a:pt x="360" y="432"/>
                      <a:pt x="456" y="360"/>
                      <a:pt x="552" y="360"/>
                    </a:cubicBezTo>
                    <a:close/>
                    <a:moveTo>
                      <a:pt x="2641" y="360"/>
                    </a:moveTo>
                    <a:cubicBezTo>
                      <a:pt x="2713" y="408"/>
                      <a:pt x="2737" y="480"/>
                      <a:pt x="2761" y="552"/>
                    </a:cubicBezTo>
                    <a:lnTo>
                      <a:pt x="2761" y="1033"/>
                    </a:lnTo>
                    <a:cubicBezTo>
                      <a:pt x="2739" y="1140"/>
                      <a:pt x="2679" y="1228"/>
                      <a:pt x="2581" y="1228"/>
                    </a:cubicBezTo>
                    <a:cubicBezTo>
                      <a:pt x="2569" y="1228"/>
                      <a:pt x="2557" y="1227"/>
                      <a:pt x="2545" y="1225"/>
                    </a:cubicBezTo>
                    <a:lnTo>
                      <a:pt x="2257" y="1225"/>
                    </a:lnTo>
                    <a:cubicBezTo>
                      <a:pt x="2473" y="1177"/>
                      <a:pt x="2641" y="985"/>
                      <a:pt x="2641" y="744"/>
                    </a:cubicBez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60"/>
                    </a:cubicBezTo>
                    <a:close/>
                    <a:moveTo>
                      <a:pt x="552" y="0"/>
                    </a:moveTo>
                    <a:cubicBezTo>
                      <a:pt x="264" y="0"/>
                      <a:pt x="0" y="240"/>
                      <a:pt x="0" y="552"/>
                    </a:cubicBezTo>
                    <a:lnTo>
                      <a:pt x="0" y="1033"/>
                    </a:lnTo>
                    <a:cubicBezTo>
                      <a:pt x="0" y="1345"/>
                      <a:pt x="264" y="1585"/>
                      <a:pt x="552" y="1585"/>
                    </a:cubicBezTo>
                    <a:lnTo>
                      <a:pt x="2545" y="1585"/>
                    </a:lnTo>
                    <a:cubicBezTo>
                      <a:pt x="2857" y="1585"/>
                      <a:pt x="3097" y="1345"/>
                      <a:pt x="3097" y="1033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 rot="-508121">
                <a:off x="1698400" y="3777735"/>
                <a:ext cx="159719" cy="81794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586" extrusionOk="0">
                    <a:moveTo>
                      <a:pt x="2521" y="361"/>
                    </a:moveTo>
                    <a:lnTo>
                      <a:pt x="2377" y="481"/>
                    </a:lnTo>
                    <a:cubicBezTo>
                      <a:pt x="2088" y="769"/>
                      <a:pt x="1704" y="961"/>
                      <a:pt x="1296" y="1009"/>
                    </a:cubicBezTo>
                    <a:lnTo>
                      <a:pt x="528" y="1129"/>
                    </a:lnTo>
                    <a:cubicBezTo>
                      <a:pt x="504" y="1129"/>
                      <a:pt x="480" y="1153"/>
                      <a:pt x="480" y="1201"/>
                    </a:cubicBezTo>
                    <a:cubicBezTo>
                      <a:pt x="480" y="1201"/>
                      <a:pt x="480" y="1201"/>
                      <a:pt x="504" y="1225"/>
                    </a:cubicBezTo>
                    <a:cubicBezTo>
                      <a:pt x="408" y="1201"/>
                      <a:pt x="360" y="1129"/>
                      <a:pt x="360" y="1033"/>
                    </a:cubicBezTo>
                    <a:lnTo>
                      <a:pt x="360" y="553"/>
                    </a:lnTo>
                    <a:cubicBezTo>
                      <a:pt x="360" y="433"/>
                      <a:pt x="456" y="361"/>
                      <a:pt x="552" y="361"/>
                    </a:cubicBezTo>
                    <a:close/>
                    <a:moveTo>
                      <a:pt x="2641" y="361"/>
                    </a:moveTo>
                    <a:cubicBezTo>
                      <a:pt x="2713" y="409"/>
                      <a:pt x="2737" y="481"/>
                      <a:pt x="2737" y="553"/>
                    </a:cubicBezTo>
                    <a:lnTo>
                      <a:pt x="2737" y="1033"/>
                    </a:lnTo>
                    <a:cubicBezTo>
                      <a:pt x="2737" y="1153"/>
                      <a:pt x="2665" y="1225"/>
                      <a:pt x="2545" y="1225"/>
                    </a:cubicBezTo>
                    <a:lnTo>
                      <a:pt x="2257" y="1225"/>
                    </a:lnTo>
                    <a:cubicBezTo>
                      <a:pt x="2473" y="1177"/>
                      <a:pt x="2641" y="961"/>
                      <a:pt x="2641" y="745"/>
                    </a:cubicBezTo>
                    <a:lnTo>
                      <a:pt x="2641" y="409"/>
                    </a:lnTo>
                    <a:cubicBezTo>
                      <a:pt x="2641" y="385"/>
                      <a:pt x="2641" y="385"/>
                      <a:pt x="2641" y="361"/>
                    </a:cubicBezTo>
                    <a:close/>
                    <a:moveTo>
                      <a:pt x="552" y="1"/>
                    </a:moveTo>
                    <a:cubicBezTo>
                      <a:pt x="264" y="1"/>
                      <a:pt x="0" y="241"/>
                      <a:pt x="0" y="553"/>
                    </a:cubicBezTo>
                    <a:lnTo>
                      <a:pt x="0" y="1033"/>
                    </a:lnTo>
                    <a:cubicBezTo>
                      <a:pt x="0" y="1345"/>
                      <a:pt x="264" y="1585"/>
                      <a:pt x="552" y="1585"/>
                    </a:cubicBezTo>
                    <a:lnTo>
                      <a:pt x="2545" y="1585"/>
                    </a:lnTo>
                    <a:cubicBezTo>
                      <a:pt x="2857" y="1585"/>
                      <a:pt x="3097" y="1345"/>
                      <a:pt x="3097" y="1033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 rot="-508121">
                <a:off x="1445151" y="3622106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1"/>
                    </a:moveTo>
                    <a:cubicBezTo>
                      <a:pt x="25" y="1"/>
                      <a:pt x="1" y="25"/>
                      <a:pt x="1" y="73"/>
                    </a:cubicBezTo>
                    <a:lnTo>
                      <a:pt x="1" y="313"/>
                    </a:lnTo>
                    <a:cubicBezTo>
                      <a:pt x="1" y="337"/>
                      <a:pt x="25" y="361"/>
                      <a:pt x="73" y="361"/>
                    </a:cubicBezTo>
                    <a:lnTo>
                      <a:pt x="11570" y="361"/>
                    </a:lnTo>
                    <a:cubicBezTo>
                      <a:pt x="11594" y="361"/>
                      <a:pt x="11642" y="337"/>
                      <a:pt x="11642" y="313"/>
                    </a:cubicBezTo>
                    <a:lnTo>
                      <a:pt x="11642" y="73"/>
                    </a:lnTo>
                    <a:cubicBezTo>
                      <a:pt x="11642" y="25"/>
                      <a:pt x="11594" y="1"/>
                      <a:pt x="1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 rot="-508121">
                <a:off x="1891062" y="3633925"/>
                <a:ext cx="159771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09" extrusionOk="0">
                    <a:moveTo>
                      <a:pt x="2521" y="361"/>
                    </a:moveTo>
                    <a:lnTo>
                      <a:pt x="2401" y="481"/>
                    </a:lnTo>
                    <a:cubicBezTo>
                      <a:pt x="2089" y="769"/>
                      <a:pt x="1705" y="961"/>
                      <a:pt x="1297" y="1033"/>
                    </a:cubicBezTo>
                    <a:lnTo>
                      <a:pt x="529" y="1129"/>
                    </a:lnTo>
                    <a:cubicBezTo>
                      <a:pt x="505" y="1129"/>
                      <a:pt x="481" y="1177"/>
                      <a:pt x="481" y="1201"/>
                    </a:cubicBezTo>
                    <a:cubicBezTo>
                      <a:pt x="481" y="1201"/>
                      <a:pt x="481" y="1225"/>
                      <a:pt x="481" y="1225"/>
                    </a:cubicBezTo>
                    <a:cubicBezTo>
                      <a:pt x="409" y="1201"/>
                      <a:pt x="361" y="1129"/>
                      <a:pt x="361" y="1057"/>
                    </a:cubicBezTo>
                    <a:lnTo>
                      <a:pt x="361" y="553"/>
                    </a:lnTo>
                    <a:cubicBezTo>
                      <a:pt x="361" y="457"/>
                      <a:pt x="457" y="361"/>
                      <a:pt x="553" y="361"/>
                    </a:cubicBezTo>
                    <a:close/>
                    <a:moveTo>
                      <a:pt x="2641" y="385"/>
                    </a:moveTo>
                    <a:cubicBezTo>
                      <a:pt x="2713" y="409"/>
                      <a:pt x="2761" y="481"/>
                      <a:pt x="2761" y="553"/>
                    </a:cubicBezTo>
                    <a:lnTo>
                      <a:pt x="2761" y="1057"/>
                    </a:lnTo>
                    <a:cubicBezTo>
                      <a:pt x="2761" y="1153"/>
                      <a:pt x="2665" y="1249"/>
                      <a:pt x="2545" y="1249"/>
                    </a:cubicBezTo>
                    <a:lnTo>
                      <a:pt x="2257" y="1249"/>
                    </a:lnTo>
                    <a:cubicBezTo>
                      <a:pt x="2473" y="1177"/>
                      <a:pt x="2641" y="985"/>
                      <a:pt x="2641" y="745"/>
                    </a:cubicBezTo>
                    <a:lnTo>
                      <a:pt x="2641" y="409"/>
                    </a:lnTo>
                    <a:cubicBezTo>
                      <a:pt x="2641" y="409"/>
                      <a:pt x="2641" y="385"/>
                      <a:pt x="2641" y="385"/>
                    </a:cubicBezTo>
                    <a:close/>
                    <a:moveTo>
                      <a:pt x="553" y="1"/>
                    </a:moveTo>
                    <a:cubicBezTo>
                      <a:pt x="265" y="1"/>
                      <a:pt x="1" y="241"/>
                      <a:pt x="1" y="553"/>
                    </a:cubicBezTo>
                    <a:lnTo>
                      <a:pt x="1" y="1057"/>
                    </a:lnTo>
                    <a:cubicBezTo>
                      <a:pt x="1" y="1345"/>
                      <a:pt x="241" y="1609"/>
                      <a:pt x="553" y="1609"/>
                    </a:cubicBezTo>
                    <a:lnTo>
                      <a:pt x="2545" y="1609"/>
                    </a:lnTo>
                    <a:cubicBezTo>
                      <a:pt x="2833" y="1609"/>
                      <a:pt x="3097" y="1345"/>
                      <a:pt x="3097" y="1057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 rot="-508121">
                <a:off x="1715265" y="3890410"/>
                <a:ext cx="159719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609" extrusionOk="0">
                    <a:moveTo>
                      <a:pt x="2521" y="360"/>
                    </a:moveTo>
                    <a:lnTo>
                      <a:pt x="2377" y="480"/>
                    </a:lnTo>
                    <a:cubicBezTo>
                      <a:pt x="2088" y="768"/>
                      <a:pt x="1704" y="960"/>
                      <a:pt x="1296" y="1008"/>
                    </a:cubicBezTo>
                    <a:lnTo>
                      <a:pt x="528" y="1128"/>
                    </a:lnTo>
                    <a:cubicBezTo>
                      <a:pt x="504" y="1128"/>
                      <a:pt x="480" y="1152"/>
                      <a:pt x="480" y="1200"/>
                    </a:cubicBezTo>
                    <a:cubicBezTo>
                      <a:pt x="480" y="1200"/>
                      <a:pt x="480" y="1213"/>
                      <a:pt x="490" y="1220"/>
                    </a:cubicBezTo>
                    <a:lnTo>
                      <a:pt x="490" y="1220"/>
                    </a:lnTo>
                    <a:cubicBezTo>
                      <a:pt x="404" y="1193"/>
                      <a:pt x="360" y="1123"/>
                      <a:pt x="360" y="1032"/>
                    </a:cubicBezTo>
                    <a:lnTo>
                      <a:pt x="360" y="552"/>
                    </a:lnTo>
                    <a:cubicBezTo>
                      <a:pt x="360" y="432"/>
                      <a:pt x="456" y="360"/>
                      <a:pt x="552" y="360"/>
                    </a:cubicBezTo>
                    <a:close/>
                    <a:moveTo>
                      <a:pt x="2641" y="384"/>
                    </a:moveTo>
                    <a:cubicBezTo>
                      <a:pt x="2713" y="408"/>
                      <a:pt x="2737" y="480"/>
                      <a:pt x="2737" y="552"/>
                    </a:cubicBezTo>
                    <a:lnTo>
                      <a:pt x="2737" y="1032"/>
                    </a:lnTo>
                    <a:cubicBezTo>
                      <a:pt x="2737" y="1152"/>
                      <a:pt x="2665" y="1248"/>
                      <a:pt x="2545" y="1248"/>
                    </a:cubicBezTo>
                    <a:lnTo>
                      <a:pt x="2257" y="1248"/>
                    </a:lnTo>
                    <a:cubicBezTo>
                      <a:pt x="2473" y="1176"/>
                      <a:pt x="2641" y="960"/>
                      <a:pt x="2641" y="720"/>
                    </a:cubicBez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84"/>
                    </a:cubicBezTo>
                    <a:close/>
                    <a:moveTo>
                      <a:pt x="552" y="0"/>
                    </a:moveTo>
                    <a:cubicBezTo>
                      <a:pt x="264" y="0"/>
                      <a:pt x="0" y="240"/>
                      <a:pt x="0" y="552"/>
                    </a:cubicBezTo>
                    <a:lnTo>
                      <a:pt x="0" y="1032"/>
                    </a:lnTo>
                    <a:cubicBezTo>
                      <a:pt x="0" y="1344"/>
                      <a:pt x="264" y="1608"/>
                      <a:pt x="552" y="1608"/>
                    </a:cubicBezTo>
                    <a:lnTo>
                      <a:pt x="2545" y="1608"/>
                    </a:lnTo>
                    <a:cubicBezTo>
                      <a:pt x="2857" y="1608"/>
                      <a:pt x="3097" y="1344"/>
                      <a:pt x="3097" y="1032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 rot="-508121">
                <a:off x="1358632" y="3049566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41" y="49"/>
                      <a:pt x="1057" y="73"/>
                      <a:pt x="49" y="121"/>
                    </a:cubicBezTo>
                    <a:cubicBezTo>
                      <a:pt x="25" y="121"/>
                      <a:pt x="1" y="145"/>
                      <a:pt x="1" y="169"/>
                    </a:cubicBezTo>
                    <a:cubicBezTo>
                      <a:pt x="1" y="217"/>
                      <a:pt x="25" y="241"/>
                      <a:pt x="49" y="241"/>
                    </a:cubicBezTo>
                    <a:cubicBezTo>
                      <a:pt x="1057" y="289"/>
                      <a:pt x="2065" y="313"/>
                      <a:pt x="2905" y="337"/>
                    </a:cubicBezTo>
                    <a:cubicBezTo>
                      <a:pt x="3529" y="337"/>
                      <a:pt x="4153" y="361"/>
                      <a:pt x="4753" y="361"/>
                    </a:cubicBezTo>
                    <a:lnTo>
                      <a:pt x="6746" y="361"/>
                    </a:lnTo>
                    <a:cubicBezTo>
                      <a:pt x="7370" y="361"/>
                      <a:pt x="7994" y="337"/>
                      <a:pt x="8642" y="337"/>
                    </a:cubicBezTo>
                    <a:lnTo>
                      <a:pt x="10058" y="313"/>
                    </a:lnTo>
                    <a:lnTo>
                      <a:pt x="10562" y="289"/>
                    </a:lnTo>
                    <a:cubicBezTo>
                      <a:pt x="10850" y="289"/>
                      <a:pt x="11186" y="265"/>
                      <a:pt x="11498" y="241"/>
                    </a:cubicBezTo>
                    <a:cubicBezTo>
                      <a:pt x="11522" y="241"/>
                      <a:pt x="11570" y="217"/>
                      <a:pt x="11546" y="169"/>
                    </a:cubicBezTo>
                    <a:cubicBezTo>
                      <a:pt x="11546" y="145"/>
                      <a:pt x="11522" y="121"/>
                      <a:pt x="11498" y="121"/>
                    </a:cubicBezTo>
                    <a:cubicBezTo>
                      <a:pt x="11186" y="97"/>
                      <a:pt x="10874" y="97"/>
                      <a:pt x="10562" y="73"/>
                    </a:cubicBezTo>
                    <a:lnTo>
                      <a:pt x="10058" y="49"/>
                    </a:lnTo>
                    <a:lnTo>
                      <a:pt x="8642" y="24"/>
                    </a:lnTo>
                    <a:cubicBezTo>
                      <a:pt x="7994" y="24"/>
                      <a:pt x="7370" y="24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 rot="-508121">
                <a:off x="1491139" y="2489230"/>
                <a:ext cx="193138" cy="23569"/>
              </a:xfrm>
              <a:custGeom>
                <a:avLst/>
                <a:gdLst/>
                <a:ahLst/>
                <a:cxnLst/>
                <a:rect l="l" t="t" r="r" b="b"/>
                <a:pathLst>
                  <a:path w="3745" h="457" extrusionOk="0">
                    <a:moveTo>
                      <a:pt x="1872" y="0"/>
                    </a:moveTo>
                    <a:cubicBezTo>
                      <a:pt x="1008" y="0"/>
                      <a:pt x="0" y="48"/>
                      <a:pt x="0" y="240"/>
                    </a:cubicBezTo>
                    <a:cubicBezTo>
                      <a:pt x="0" y="432"/>
                      <a:pt x="1032" y="456"/>
                      <a:pt x="1872" y="456"/>
                    </a:cubicBezTo>
                    <a:cubicBezTo>
                      <a:pt x="2737" y="456"/>
                      <a:pt x="3745" y="432"/>
                      <a:pt x="3745" y="240"/>
                    </a:cubicBezTo>
                    <a:cubicBezTo>
                      <a:pt x="3745" y="48"/>
                      <a:pt x="2737" y="0"/>
                      <a:pt x="18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 rot="-508121">
                <a:off x="1726876" y="2482692"/>
                <a:ext cx="215469" cy="58225"/>
              </a:xfrm>
              <a:custGeom>
                <a:avLst/>
                <a:gdLst/>
                <a:ahLst/>
                <a:cxnLst/>
                <a:rect l="l" t="t" r="r" b="b"/>
                <a:pathLst>
                  <a:path w="4178" h="1129" extrusionOk="0">
                    <a:moveTo>
                      <a:pt x="3817" y="0"/>
                    </a:moveTo>
                    <a:cubicBezTo>
                      <a:pt x="2846" y="173"/>
                      <a:pt x="1856" y="268"/>
                      <a:pt x="863" y="268"/>
                    </a:cubicBezTo>
                    <a:cubicBezTo>
                      <a:pt x="752" y="268"/>
                      <a:pt x="640" y="267"/>
                      <a:pt x="529" y="264"/>
                    </a:cubicBezTo>
                    <a:lnTo>
                      <a:pt x="73" y="264"/>
                    </a:lnTo>
                    <a:cubicBezTo>
                      <a:pt x="25" y="264"/>
                      <a:pt x="1" y="288"/>
                      <a:pt x="1" y="336"/>
                    </a:cubicBezTo>
                    <a:cubicBezTo>
                      <a:pt x="1" y="360"/>
                      <a:pt x="25" y="408"/>
                      <a:pt x="73" y="408"/>
                    </a:cubicBezTo>
                    <a:cubicBezTo>
                      <a:pt x="73" y="408"/>
                      <a:pt x="1081" y="504"/>
                      <a:pt x="1801" y="624"/>
                    </a:cubicBezTo>
                    <a:cubicBezTo>
                      <a:pt x="2593" y="697"/>
                      <a:pt x="3361" y="865"/>
                      <a:pt x="4105" y="1129"/>
                    </a:cubicBezTo>
                    <a:lnTo>
                      <a:pt x="4153" y="1129"/>
                    </a:lnTo>
                    <a:cubicBezTo>
                      <a:pt x="4177" y="1105"/>
                      <a:pt x="4177" y="1081"/>
                      <a:pt x="4177" y="1057"/>
                    </a:cubicBezTo>
                    <a:lnTo>
                      <a:pt x="4177" y="192"/>
                    </a:lnTo>
                    <a:cubicBezTo>
                      <a:pt x="4177" y="168"/>
                      <a:pt x="4177" y="168"/>
                      <a:pt x="4153" y="144"/>
                    </a:cubicBezTo>
                    <a:lnTo>
                      <a:pt x="4129" y="144"/>
                    </a:lnTo>
                    <a:lnTo>
                      <a:pt x="3745" y="192"/>
                    </a:lnTo>
                    <a:lnTo>
                      <a:pt x="3889" y="120"/>
                    </a:lnTo>
                    <a:cubicBezTo>
                      <a:pt x="3937" y="96"/>
                      <a:pt x="3937" y="0"/>
                      <a:pt x="386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 rot="-508121">
                <a:off x="2096724" y="3348049"/>
                <a:ext cx="28519" cy="585552"/>
              </a:xfrm>
              <a:custGeom>
                <a:avLst/>
                <a:gdLst/>
                <a:ahLst/>
                <a:cxnLst/>
                <a:rect l="l" t="t" r="r" b="b"/>
                <a:pathLst>
                  <a:path w="553" h="11354" extrusionOk="0">
                    <a:moveTo>
                      <a:pt x="480" y="0"/>
                    </a:moveTo>
                    <a:cubicBezTo>
                      <a:pt x="432" y="0"/>
                      <a:pt x="408" y="24"/>
                      <a:pt x="408" y="48"/>
                    </a:cubicBezTo>
                    <a:cubicBezTo>
                      <a:pt x="384" y="360"/>
                      <a:pt x="360" y="648"/>
                      <a:pt x="336" y="984"/>
                    </a:cubicBezTo>
                    <a:lnTo>
                      <a:pt x="288" y="1464"/>
                    </a:lnTo>
                    <a:lnTo>
                      <a:pt x="216" y="2857"/>
                    </a:lnTo>
                    <a:cubicBezTo>
                      <a:pt x="192" y="3481"/>
                      <a:pt x="168" y="4105"/>
                      <a:pt x="144" y="4729"/>
                    </a:cubicBezTo>
                    <a:cubicBezTo>
                      <a:pt x="144" y="5041"/>
                      <a:pt x="120" y="5353"/>
                      <a:pt x="96" y="5665"/>
                    </a:cubicBezTo>
                    <a:lnTo>
                      <a:pt x="72" y="6673"/>
                    </a:lnTo>
                    <a:cubicBezTo>
                      <a:pt x="48" y="7273"/>
                      <a:pt x="48" y="7873"/>
                      <a:pt x="24" y="8473"/>
                    </a:cubicBezTo>
                    <a:cubicBezTo>
                      <a:pt x="24" y="9313"/>
                      <a:pt x="0" y="10321"/>
                      <a:pt x="24" y="11281"/>
                    </a:cubicBezTo>
                    <a:cubicBezTo>
                      <a:pt x="24" y="11329"/>
                      <a:pt x="48" y="11353"/>
                      <a:pt x="96" y="11353"/>
                    </a:cubicBezTo>
                    <a:cubicBezTo>
                      <a:pt x="120" y="11353"/>
                      <a:pt x="144" y="11329"/>
                      <a:pt x="168" y="11305"/>
                    </a:cubicBezTo>
                    <a:cubicBezTo>
                      <a:pt x="240" y="10321"/>
                      <a:pt x="288" y="9337"/>
                      <a:pt x="336" y="8497"/>
                    </a:cubicBezTo>
                    <a:cubicBezTo>
                      <a:pt x="384" y="7897"/>
                      <a:pt x="408" y="7297"/>
                      <a:pt x="432" y="6697"/>
                    </a:cubicBezTo>
                    <a:cubicBezTo>
                      <a:pt x="432" y="6361"/>
                      <a:pt x="456" y="6025"/>
                      <a:pt x="456" y="5689"/>
                    </a:cubicBezTo>
                    <a:cubicBezTo>
                      <a:pt x="480" y="5353"/>
                      <a:pt x="480" y="5065"/>
                      <a:pt x="480" y="4729"/>
                    </a:cubicBezTo>
                    <a:cubicBezTo>
                      <a:pt x="504" y="4129"/>
                      <a:pt x="528" y="3505"/>
                      <a:pt x="528" y="2881"/>
                    </a:cubicBezTo>
                    <a:lnTo>
                      <a:pt x="552" y="1464"/>
                    </a:lnTo>
                    <a:lnTo>
                      <a:pt x="552" y="984"/>
                    </a:lnTo>
                    <a:lnTo>
                      <a:pt x="552" y="72"/>
                    </a:lnTo>
                    <a:cubicBezTo>
                      <a:pt x="552" y="24"/>
                      <a:pt x="504" y="0"/>
                      <a:pt x="4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 rot="-508121">
                <a:off x="1336029" y="2897760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41" y="48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68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cubicBezTo>
                      <a:pt x="3529" y="336"/>
                      <a:pt x="4153" y="336"/>
                      <a:pt x="4753" y="360"/>
                    </a:cubicBezTo>
                    <a:lnTo>
                      <a:pt x="6746" y="360"/>
                    </a:lnTo>
                    <a:cubicBezTo>
                      <a:pt x="7370" y="360"/>
                      <a:pt x="7994" y="360"/>
                      <a:pt x="8642" y="336"/>
                    </a:cubicBezTo>
                    <a:lnTo>
                      <a:pt x="10058" y="288"/>
                    </a:lnTo>
                    <a:lnTo>
                      <a:pt x="10562" y="288"/>
                    </a:lnTo>
                    <a:cubicBezTo>
                      <a:pt x="10850" y="288"/>
                      <a:pt x="11186" y="264"/>
                      <a:pt x="11498" y="240"/>
                    </a:cubicBezTo>
                    <a:cubicBezTo>
                      <a:pt x="11522" y="240"/>
                      <a:pt x="11570" y="216"/>
                      <a:pt x="11546" y="168"/>
                    </a:cubicBezTo>
                    <a:cubicBezTo>
                      <a:pt x="11546" y="144"/>
                      <a:pt x="11522" y="120"/>
                      <a:pt x="11498" y="120"/>
                    </a:cubicBezTo>
                    <a:cubicBezTo>
                      <a:pt x="11186" y="96"/>
                      <a:pt x="10874" y="96"/>
                      <a:pt x="10562" y="72"/>
                    </a:cubicBezTo>
                    <a:lnTo>
                      <a:pt x="10058" y="48"/>
                    </a:lnTo>
                    <a:lnTo>
                      <a:pt x="8642" y="24"/>
                    </a:lnTo>
                    <a:cubicBezTo>
                      <a:pt x="7994" y="24"/>
                      <a:pt x="7370" y="24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 rot="-508121">
                <a:off x="1745563" y="2441563"/>
                <a:ext cx="173386" cy="24806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481" extrusionOk="0">
                    <a:moveTo>
                      <a:pt x="73" y="0"/>
                    </a:moveTo>
                    <a:cubicBezTo>
                      <a:pt x="49" y="0"/>
                      <a:pt x="25" y="24"/>
                      <a:pt x="25" y="48"/>
                    </a:cubicBezTo>
                    <a:cubicBezTo>
                      <a:pt x="1" y="72"/>
                      <a:pt x="25" y="96"/>
                      <a:pt x="49" y="120"/>
                    </a:cubicBezTo>
                    <a:cubicBezTo>
                      <a:pt x="313" y="240"/>
                      <a:pt x="577" y="336"/>
                      <a:pt x="841" y="384"/>
                    </a:cubicBezTo>
                    <a:cubicBezTo>
                      <a:pt x="1129" y="456"/>
                      <a:pt x="1393" y="480"/>
                      <a:pt x="1681" y="480"/>
                    </a:cubicBezTo>
                    <a:lnTo>
                      <a:pt x="1729" y="480"/>
                    </a:lnTo>
                    <a:cubicBezTo>
                      <a:pt x="1993" y="480"/>
                      <a:pt x="2257" y="456"/>
                      <a:pt x="2497" y="432"/>
                    </a:cubicBezTo>
                    <a:cubicBezTo>
                      <a:pt x="2785" y="384"/>
                      <a:pt x="3049" y="312"/>
                      <a:pt x="3313" y="216"/>
                    </a:cubicBezTo>
                    <a:cubicBezTo>
                      <a:pt x="3337" y="192"/>
                      <a:pt x="3361" y="168"/>
                      <a:pt x="3361" y="120"/>
                    </a:cubicBezTo>
                    <a:cubicBezTo>
                      <a:pt x="3361" y="96"/>
                      <a:pt x="3313" y="72"/>
                      <a:pt x="3289" y="72"/>
                    </a:cubicBezTo>
                    <a:cubicBezTo>
                      <a:pt x="2881" y="96"/>
                      <a:pt x="2401" y="120"/>
                      <a:pt x="1945" y="120"/>
                    </a:cubicBezTo>
                    <a:lnTo>
                      <a:pt x="1681" y="120"/>
                    </a:lnTo>
                    <a:cubicBezTo>
                      <a:pt x="1441" y="120"/>
                      <a:pt x="1201" y="120"/>
                      <a:pt x="889" y="96"/>
                    </a:cubicBezTo>
                    <a:cubicBezTo>
                      <a:pt x="721" y="96"/>
                      <a:pt x="553" y="48"/>
                      <a:pt x="385" y="24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 rot="-508121">
                <a:off x="1830063" y="2279487"/>
                <a:ext cx="21145" cy="13372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593" extrusionOk="0">
                    <a:moveTo>
                      <a:pt x="229" y="0"/>
                    </a:moveTo>
                    <a:cubicBezTo>
                      <a:pt x="199" y="0"/>
                      <a:pt x="169" y="24"/>
                      <a:pt x="169" y="72"/>
                    </a:cubicBezTo>
                    <a:cubicBezTo>
                      <a:pt x="1" y="888"/>
                      <a:pt x="1" y="1728"/>
                      <a:pt x="169" y="2544"/>
                    </a:cubicBezTo>
                    <a:cubicBezTo>
                      <a:pt x="169" y="2568"/>
                      <a:pt x="193" y="2592"/>
                      <a:pt x="241" y="2592"/>
                    </a:cubicBezTo>
                    <a:cubicBezTo>
                      <a:pt x="265" y="2592"/>
                      <a:pt x="289" y="2568"/>
                      <a:pt x="289" y="2544"/>
                    </a:cubicBezTo>
                    <a:cubicBezTo>
                      <a:pt x="385" y="2136"/>
                      <a:pt x="409" y="1704"/>
                      <a:pt x="409" y="1296"/>
                    </a:cubicBezTo>
                    <a:cubicBezTo>
                      <a:pt x="409" y="888"/>
                      <a:pt x="385" y="456"/>
                      <a:pt x="289" y="72"/>
                    </a:cubicBezTo>
                    <a:cubicBezTo>
                      <a:pt x="289" y="24"/>
                      <a:pt x="259" y="0"/>
                      <a:pt x="2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 rot="-508121">
                <a:off x="1120633" y="2911028"/>
                <a:ext cx="22331" cy="200565"/>
              </a:xfrm>
              <a:custGeom>
                <a:avLst/>
                <a:gdLst/>
                <a:ahLst/>
                <a:cxnLst/>
                <a:rect l="l" t="t" r="r" b="b"/>
                <a:pathLst>
                  <a:path w="433" h="3889" extrusionOk="0">
                    <a:moveTo>
                      <a:pt x="216" y="0"/>
                    </a:moveTo>
                    <a:cubicBezTo>
                      <a:pt x="192" y="0"/>
                      <a:pt x="168" y="24"/>
                      <a:pt x="168" y="48"/>
                    </a:cubicBezTo>
                    <a:cubicBezTo>
                      <a:pt x="48" y="672"/>
                      <a:pt x="0" y="1320"/>
                      <a:pt x="48" y="1944"/>
                    </a:cubicBezTo>
                    <a:cubicBezTo>
                      <a:pt x="72" y="2592"/>
                      <a:pt x="144" y="3216"/>
                      <a:pt x="288" y="3840"/>
                    </a:cubicBezTo>
                    <a:cubicBezTo>
                      <a:pt x="288" y="3864"/>
                      <a:pt x="312" y="3888"/>
                      <a:pt x="360" y="3888"/>
                    </a:cubicBezTo>
                    <a:cubicBezTo>
                      <a:pt x="384" y="3888"/>
                      <a:pt x="408" y="3864"/>
                      <a:pt x="408" y="3816"/>
                    </a:cubicBezTo>
                    <a:cubicBezTo>
                      <a:pt x="432" y="3216"/>
                      <a:pt x="408" y="2592"/>
                      <a:pt x="408" y="1992"/>
                    </a:cubicBezTo>
                    <a:lnTo>
                      <a:pt x="384" y="1944"/>
                    </a:lnTo>
                    <a:cubicBezTo>
                      <a:pt x="360" y="1248"/>
                      <a:pt x="336" y="672"/>
                      <a:pt x="288" y="72"/>
                    </a:cubicBezTo>
                    <a:cubicBezTo>
                      <a:pt x="288" y="24"/>
                      <a:pt x="240" y="0"/>
                      <a:pt x="2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 rot="-508121">
                <a:off x="1860655" y="2307479"/>
                <a:ext cx="18618" cy="101546"/>
              </a:xfrm>
              <a:custGeom>
                <a:avLst/>
                <a:gdLst/>
                <a:ahLst/>
                <a:cxnLst/>
                <a:rect l="l" t="t" r="r" b="b"/>
                <a:pathLst>
                  <a:path w="361" h="1969" extrusionOk="0">
                    <a:moveTo>
                      <a:pt x="168" y="0"/>
                    </a:moveTo>
                    <a:cubicBezTo>
                      <a:pt x="144" y="0"/>
                      <a:pt x="120" y="24"/>
                      <a:pt x="120" y="48"/>
                    </a:cubicBezTo>
                    <a:cubicBezTo>
                      <a:pt x="24" y="360"/>
                      <a:pt x="0" y="672"/>
                      <a:pt x="0" y="984"/>
                    </a:cubicBezTo>
                    <a:cubicBezTo>
                      <a:pt x="0" y="1296"/>
                      <a:pt x="24" y="1608"/>
                      <a:pt x="120" y="1920"/>
                    </a:cubicBezTo>
                    <a:cubicBezTo>
                      <a:pt x="120" y="1944"/>
                      <a:pt x="144" y="1968"/>
                      <a:pt x="168" y="1968"/>
                    </a:cubicBezTo>
                    <a:cubicBezTo>
                      <a:pt x="216" y="1968"/>
                      <a:pt x="240" y="1944"/>
                      <a:pt x="240" y="1920"/>
                    </a:cubicBezTo>
                    <a:cubicBezTo>
                      <a:pt x="312" y="1608"/>
                      <a:pt x="360" y="1296"/>
                      <a:pt x="360" y="984"/>
                    </a:cubicBezTo>
                    <a:cubicBezTo>
                      <a:pt x="360" y="672"/>
                      <a:pt x="312" y="360"/>
                      <a:pt x="240" y="48"/>
                    </a:cubicBezTo>
                    <a:cubicBezTo>
                      <a:pt x="240" y="24"/>
                      <a:pt x="216" y="0"/>
                      <a:pt x="1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 rot="-508121">
                <a:off x="1737011" y="2291977"/>
                <a:ext cx="68127" cy="132850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2576" extrusionOk="0">
                    <a:moveTo>
                      <a:pt x="1224" y="0"/>
                    </a:moveTo>
                    <a:cubicBezTo>
                      <a:pt x="1193" y="0"/>
                      <a:pt x="1177" y="36"/>
                      <a:pt x="1177" y="55"/>
                    </a:cubicBezTo>
                    <a:cubicBezTo>
                      <a:pt x="1105" y="607"/>
                      <a:pt x="937" y="1183"/>
                      <a:pt x="793" y="1183"/>
                    </a:cubicBezTo>
                    <a:cubicBezTo>
                      <a:pt x="793" y="1183"/>
                      <a:pt x="721" y="1183"/>
                      <a:pt x="649" y="991"/>
                    </a:cubicBezTo>
                    <a:cubicBezTo>
                      <a:pt x="625" y="967"/>
                      <a:pt x="601" y="967"/>
                      <a:pt x="577" y="967"/>
                    </a:cubicBezTo>
                    <a:lnTo>
                      <a:pt x="553" y="967"/>
                    </a:lnTo>
                    <a:cubicBezTo>
                      <a:pt x="529" y="967"/>
                      <a:pt x="505" y="991"/>
                      <a:pt x="529" y="1039"/>
                    </a:cubicBezTo>
                    <a:cubicBezTo>
                      <a:pt x="529" y="1039"/>
                      <a:pt x="721" y="2119"/>
                      <a:pt x="49" y="2335"/>
                    </a:cubicBezTo>
                    <a:cubicBezTo>
                      <a:pt x="25" y="2335"/>
                      <a:pt x="25" y="2359"/>
                      <a:pt x="25" y="2383"/>
                    </a:cubicBezTo>
                    <a:cubicBezTo>
                      <a:pt x="1" y="2407"/>
                      <a:pt x="25" y="2455"/>
                      <a:pt x="49" y="2455"/>
                    </a:cubicBezTo>
                    <a:cubicBezTo>
                      <a:pt x="193" y="2527"/>
                      <a:pt x="361" y="2575"/>
                      <a:pt x="529" y="2575"/>
                    </a:cubicBezTo>
                    <a:cubicBezTo>
                      <a:pt x="697" y="2575"/>
                      <a:pt x="841" y="2527"/>
                      <a:pt x="961" y="2407"/>
                    </a:cubicBezTo>
                    <a:cubicBezTo>
                      <a:pt x="1321" y="2047"/>
                      <a:pt x="1321" y="1159"/>
                      <a:pt x="1297" y="55"/>
                    </a:cubicBezTo>
                    <a:cubicBezTo>
                      <a:pt x="1297" y="31"/>
                      <a:pt x="1273" y="7"/>
                      <a:pt x="1249" y="7"/>
                    </a:cubicBezTo>
                    <a:cubicBezTo>
                      <a:pt x="1240" y="2"/>
                      <a:pt x="1231" y="0"/>
                      <a:pt x="12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 rot="-508121">
                <a:off x="1741644" y="2414623"/>
                <a:ext cx="173386" cy="26044"/>
              </a:xfrm>
              <a:custGeom>
                <a:avLst/>
                <a:gdLst/>
                <a:ahLst/>
                <a:cxnLst/>
                <a:rect l="l" t="t" r="r" b="b"/>
                <a:pathLst>
                  <a:path w="3362" h="505" extrusionOk="0">
                    <a:moveTo>
                      <a:pt x="73" y="0"/>
                    </a:moveTo>
                    <a:cubicBezTo>
                      <a:pt x="49" y="0"/>
                      <a:pt x="25" y="24"/>
                      <a:pt x="25" y="48"/>
                    </a:cubicBezTo>
                    <a:cubicBezTo>
                      <a:pt x="1" y="72"/>
                      <a:pt x="25" y="120"/>
                      <a:pt x="49" y="120"/>
                    </a:cubicBezTo>
                    <a:cubicBezTo>
                      <a:pt x="289" y="264"/>
                      <a:pt x="577" y="336"/>
                      <a:pt x="841" y="408"/>
                    </a:cubicBezTo>
                    <a:cubicBezTo>
                      <a:pt x="1129" y="456"/>
                      <a:pt x="1393" y="480"/>
                      <a:pt x="1681" y="504"/>
                    </a:cubicBezTo>
                    <a:lnTo>
                      <a:pt x="1729" y="504"/>
                    </a:lnTo>
                    <a:cubicBezTo>
                      <a:pt x="1993" y="504"/>
                      <a:pt x="2257" y="480"/>
                      <a:pt x="2497" y="432"/>
                    </a:cubicBezTo>
                    <a:cubicBezTo>
                      <a:pt x="2785" y="408"/>
                      <a:pt x="3049" y="312"/>
                      <a:pt x="3313" y="216"/>
                    </a:cubicBezTo>
                    <a:cubicBezTo>
                      <a:pt x="3337" y="192"/>
                      <a:pt x="3361" y="168"/>
                      <a:pt x="3361" y="144"/>
                    </a:cubicBezTo>
                    <a:cubicBezTo>
                      <a:pt x="3361" y="120"/>
                      <a:pt x="3313" y="96"/>
                      <a:pt x="3289" y="96"/>
                    </a:cubicBezTo>
                    <a:cubicBezTo>
                      <a:pt x="2881" y="120"/>
                      <a:pt x="2401" y="144"/>
                      <a:pt x="1945" y="144"/>
                    </a:cubicBezTo>
                    <a:lnTo>
                      <a:pt x="1681" y="144"/>
                    </a:lnTo>
                    <a:cubicBezTo>
                      <a:pt x="1441" y="144"/>
                      <a:pt x="1201" y="144"/>
                      <a:pt x="889" y="96"/>
                    </a:cubicBezTo>
                    <a:cubicBezTo>
                      <a:pt x="721" y="96"/>
                      <a:pt x="553" y="72"/>
                      <a:pt x="385" y="48"/>
                    </a:cubicBez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 rot="-508121">
                <a:off x="2023410" y="2711127"/>
                <a:ext cx="24806" cy="622736"/>
              </a:xfrm>
              <a:custGeom>
                <a:avLst/>
                <a:gdLst/>
                <a:ahLst/>
                <a:cxnLst/>
                <a:rect l="l" t="t" r="r" b="b"/>
                <a:pathLst>
                  <a:path w="481" h="12075" extrusionOk="0">
                    <a:moveTo>
                      <a:pt x="432" y="1"/>
                    </a:moveTo>
                    <a:cubicBezTo>
                      <a:pt x="384" y="1"/>
                      <a:pt x="360" y="25"/>
                      <a:pt x="360" y="73"/>
                    </a:cubicBezTo>
                    <a:cubicBezTo>
                      <a:pt x="336" y="385"/>
                      <a:pt x="312" y="721"/>
                      <a:pt x="288" y="1033"/>
                    </a:cubicBezTo>
                    <a:cubicBezTo>
                      <a:pt x="288" y="1201"/>
                      <a:pt x="264" y="1393"/>
                      <a:pt x="264" y="1561"/>
                    </a:cubicBezTo>
                    <a:lnTo>
                      <a:pt x="168" y="3049"/>
                    </a:lnTo>
                    <a:cubicBezTo>
                      <a:pt x="144" y="3721"/>
                      <a:pt x="120" y="4369"/>
                      <a:pt x="96" y="5017"/>
                    </a:cubicBezTo>
                    <a:cubicBezTo>
                      <a:pt x="96" y="5353"/>
                      <a:pt x="72" y="5690"/>
                      <a:pt x="72" y="6026"/>
                    </a:cubicBezTo>
                    <a:cubicBezTo>
                      <a:pt x="48" y="6362"/>
                      <a:pt x="48" y="6746"/>
                      <a:pt x="48" y="7082"/>
                    </a:cubicBezTo>
                    <a:cubicBezTo>
                      <a:pt x="24" y="7730"/>
                      <a:pt x="24" y="8378"/>
                      <a:pt x="0" y="9026"/>
                    </a:cubicBezTo>
                    <a:cubicBezTo>
                      <a:pt x="0" y="9914"/>
                      <a:pt x="0" y="10970"/>
                      <a:pt x="0" y="12002"/>
                    </a:cubicBezTo>
                    <a:cubicBezTo>
                      <a:pt x="0" y="12026"/>
                      <a:pt x="48" y="12074"/>
                      <a:pt x="72" y="12074"/>
                    </a:cubicBezTo>
                    <a:cubicBezTo>
                      <a:pt x="96" y="12074"/>
                      <a:pt x="144" y="12050"/>
                      <a:pt x="144" y="12002"/>
                    </a:cubicBezTo>
                    <a:cubicBezTo>
                      <a:pt x="216" y="10970"/>
                      <a:pt x="264" y="9938"/>
                      <a:pt x="312" y="9026"/>
                    </a:cubicBezTo>
                    <a:cubicBezTo>
                      <a:pt x="336" y="8378"/>
                      <a:pt x="360" y="7754"/>
                      <a:pt x="384" y="7106"/>
                    </a:cubicBezTo>
                    <a:cubicBezTo>
                      <a:pt x="384" y="6746"/>
                      <a:pt x="408" y="6410"/>
                      <a:pt x="432" y="6050"/>
                    </a:cubicBezTo>
                    <a:cubicBezTo>
                      <a:pt x="432" y="5690"/>
                      <a:pt x="432" y="5377"/>
                      <a:pt x="456" y="5041"/>
                    </a:cubicBezTo>
                    <a:cubicBezTo>
                      <a:pt x="456" y="4369"/>
                      <a:pt x="480" y="3721"/>
                      <a:pt x="480" y="3073"/>
                    </a:cubicBezTo>
                    <a:lnTo>
                      <a:pt x="480" y="1561"/>
                    </a:lnTo>
                    <a:lnTo>
                      <a:pt x="480" y="1057"/>
                    </a:lnTo>
                    <a:lnTo>
                      <a:pt x="480" y="73"/>
                    </a:lnTo>
                    <a:cubicBezTo>
                      <a:pt x="480" y="25"/>
                      <a:pt x="456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 rot="-508121">
                <a:off x="1295564" y="2554185"/>
                <a:ext cx="502624" cy="34708"/>
              </a:xfrm>
              <a:custGeom>
                <a:avLst/>
                <a:gdLst/>
                <a:ahLst/>
                <a:cxnLst/>
                <a:rect l="l" t="t" r="r" b="b"/>
                <a:pathLst>
                  <a:path w="9746" h="673" extrusionOk="0">
                    <a:moveTo>
                      <a:pt x="6049" y="0"/>
                    </a:moveTo>
                    <a:cubicBezTo>
                      <a:pt x="5689" y="0"/>
                      <a:pt x="5281" y="0"/>
                      <a:pt x="4873" y="24"/>
                    </a:cubicBezTo>
                    <a:cubicBezTo>
                      <a:pt x="4129" y="48"/>
                      <a:pt x="3289" y="96"/>
                      <a:pt x="2473" y="193"/>
                    </a:cubicBezTo>
                    <a:cubicBezTo>
                      <a:pt x="2161" y="217"/>
                      <a:pt x="1873" y="241"/>
                      <a:pt x="1585" y="289"/>
                    </a:cubicBezTo>
                    <a:lnTo>
                      <a:pt x="1273" y="337"/>
                    </a:lnTo>
                    <a:cubicBezTo>
                      <a:pt x="937" y="385"/>
                      <a:pt x="505" y="457"/>
                      <a:pt x="73" y="529"/>
                    </a:cubicBezTo>
                    <a:cubicBezTo>
                      <a:pt x="25" y="553"/>
                      <a:pt x="1" y="577"/>
                      <a:pt x="1" y="601"/>
                    </a:cubicBezTo>
                    <a:cubicBezTo>
                      <a:pt x="25" y="649"/>
                      <a:pt x="49" y="673"/>
                      <a:pt x="73" y="673"/>
                    </a:cubicBezTo>
                    <a:cubicBezTo>
                      <a:pt x="409" y="649"/>
                      <a:pt x="745" y="625"/>
                      <a:pt x="1081" y="601"/>
                    </a:cubicBezTo>
                    <a:cubicBezTo>
                      <a:pt x="1537" y="553"/>
                      <a:pt x="2017" y="529"/>
                      <a:pt x="2473" y="505"/>
                    </a:cubicBezTo>
                    <a:cubicBezTo>
                      <a:pt x="3193" y="457"/>
                      <a:pt x="3961" y="409"/>
                      <a:pt x="4873" y="385"/>
                    </a:cubicBezTo>
                    <a:cubicBezTo>
                      <a:pt x="5713" y="361"/>
                      <a:pt x="6554" y="337"/>
                      <a:pt x="7274" y="337"/>
                    </a:cubicBezTo>
                    <a:lnTo>
                      <a:pt x="8474" y="337"/>
                    </a:lnTo>
                    <a:cubicBezTo>
                      <a:pt x="8882" y="337"/>
                      <a:pt x="9290" y="361"/>
                      <a:pt x="9674" y="361"/>
                    </a:cubicBezTo>
                    <a:cubicBezTo>
                      <a:pt x="9698" y="361"/>
                      <a:pt x="9722" y="337"/>
                      <a:pt x="9746" y="313"/>
                    </a:cubicBezTo>
                    <a:cubicBezTo>
                      <a:pt x="9746" y="289"/>
                      <a:pt x="9722" y="241"/>
                      <a:pt x="9674" y="241"/>
                    </a:cubicBezTo>
                    <a:cubicBezTo>
                      <a:pt x="8882" y="120"/>
                      <a:pt x="8090" y="48"/>
                      <a:pt x="7274" y="24"/>
                    </a:cubicBezTo>
                    <a:cubicBezTo>
                      <a:pt x="6890" y="0"/>
                      <a:pt x="6482" y="0"/>
                      <a:pt x="60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 rot="-508121">
                <a:off x="1349518" y="2988354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0"/>
                    </a:moveTo>
                    <a:cubicBezTo>
                      <a:pt x="4153" y="0"/>
                      <a:pt x="3529" y="24"/>
                      <a:pt x="2905" y="24"/>
                    </a:cubicBezTo>
                    <a:cubicBezTo>
                      <a:pt x="2041" y="24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92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cubicBezTo>
                      <a:pt x="3529" y="336"/>
                      <a:pt x="4153" y="360"/>
                      <a:pt x="4753" y="360"/>
                    </a:cubicBezTo>
                    <a:lnTo>
                      <a:pt x="6746" y="360"/>
                    </a:lnTo>
                    <a:cubicBezTo>
                      <a:pt x="7370" y="360"/>
                      <a:pt x="7994" y="360"/>
                      <a:pt x="8642" y="336"/>
                    </a:cubicBezTo>
                    <a:lnTo>
                      <a:pt x="10058" y="312"/>
                    </a:lnTo>
                    <a:lnTo>
                      <a:pt x="10562" y="288"/>
                    </a:lnTo>
                    <a:cubicBezTo>
                      <a:pt x="10850" y="288"/>
                      <a:pt x="11186" y="264"/>
                      <a:pt x="11498" y="240"/>
                    </a:cubicBezTo>
                    <a:cubicBezTo>
                      <a:pt x="11522" y="240"/>
                      <a:pt x="11546" y="216"/>
                      <a:pt x="11546" y="192"/>
                    </a:cubicBezTo>
                    <a:cubicBezTo>
                      <a:pt x="11570" y="144"/>
                      <a:pt x="11522" y="120"/>
                      <a:pt x="11498" y="120"/>
                    </a:cubicBezTo>
                    <a:cubicBezTo>
                      <a:pt x="11186" y="96"/>
                      <a:pt x="10874" y="96"/>
                      <a:pt x="10562" y="72"/>
                    </a:cubicBezTo>
                    <a:lnTo>
                      <a:pt x="10058" y="72"/>
                    </a:lnTo>
                    <a:lnTo>
                      <a:pt x="8642" y="24"/>
                    </a:lnTo>
                    <a:cubicBezTo>
                      <a:pt x="7994" y="24"/>
                      <a:pt x="7370" y="0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 rot="-508121">
                <a:off x="2030396" y="2687505"/>
                <a:ext cx="43372" cy="1317157"/>
              </a:xfrm>
              <a:custGeom>
                <a:avLst/>
                <a:gdLst/>
                <a:ahLst/>
                <a:cxnLst/>
                <a:rect l="l" t="t" r="r" b="b"/>
                <a:pathLst>
                  <a:path w="841" h="25540" extrusionOk="0">
                    <a:moveTo>
                      <a:pt x="792" y="1"/>
                    </a:moveTo>
                    <a:cubicBezTo>
                      <a:pt x="744" y="1"/>
                      <a:pt x="720" y="25"/>
                      <a:pt x="720" y="49"/>
                    </a:cubicBezTo>
                    <a:cubicBezTo>
                      <a:pt x="624" y="2281"/>
                      <a:pt x="528" y="4513"/>
                      <a:pt x="456" y="6410"/>
                    </a:cubicBezTo>
                    <a:lnTo>
                      <a:pt x="240" y="12770"/>
                    </a:lnTo>
                    <a:lnTo>
                      <a:pt x="96" y="19131"/>
                    </a:lnTo>
                    <a:lnTo>
                      <a:pt x="24" y="22299"/>
                    </a:lnTo>
                    <a:lnTo>
                      <a:pt x="0" y="25468"/>
                    </a:lnTo>
                    <a:cubicBezTo>
                      <a:pt x="0" y="25516"/>
                      <a:pt x="24" y="25540"/>
                      <a:pt x="48" y="25540"/>
                    </a:cubicBezTo>
                    <a:cubicBezTo>
                      <a:pt x="96" y="25540"/>
                      <a:pt x="120" y="25516"/>
                      <a:pt x="120" y="25468"/>
                    </a:cubicBezTo>
                    <a:lnTo>
                      <a:pt x="264" y="22299"/>
                    </a:lnTo>
                    <a:lnTo>
                      <a:pt x="384" y="19131"/>
                    </a:lnTo>
                    <a:lnTo>
                      <a:pt x="600" y="12770"/>
                    </a:lnTo>
                    <a:lnTo>
                      <a:pt x="768" y="6410"/>
                    </a:lnTo>
                    <a:cubicBezTo>
                      <a:pt x="792" y="4489"/>
                      <a:pt x="840" y="2257"/>
                      <a:pt x="840" y="49"/>
                    </a:cubicBezTo>
                    <a:cubicBezTo>
                      <a:pt x="840" y="25"/>
                      <a:pt x="816" y="1"/>
                      <a:pt x="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 rot="-508121">
                <a:off x="1340495" y="2928373"/>
                <a:ext cx="596743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37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65" y="24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68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lnTo>
                      <a:pt x="8642" y="336"/>
                    </a:lnTo>
                    <a:lnTo>
                      <a:pt x="10058" y="288"/>
                    </a:lnTo>
                    <a:lnTo>
                      <a:pt x="10562" y="288"/>
                    </a:lnTo>
                    <a:lnTo>
                      <a:pt x="11498" y="240"/>
                    </a:lnTo>
                    <a:cubicBezTo>
                      <a:pt x="11522" y="240"/>
                      <a:pt x="11570" y="216"/>
                      <a:pt x="11570" y="168"/>
                    </a:cubicBezTo>
                    <a:cubicBezTo>
                      <a:pt x="11570" y="144"/>
                      <a:pt x="11522" y="120"/>
                      <a:pt x="11498" y="120"/>
                    </a:cubicBezTo>
                    <a:lnTo>
                      <a:pt x="10562" y="72"/>
                    </a:lnTo>
                    <a:lnTo>
                      <a:pt x="10058" y="48"/>
                    </a:lnTo>
                    <a:lnTo>
                      <a:pt x="8642" y="24"/>
                    </a:lnTo>
                    <a:cubicBezTo>
                      <a:pt x="8018" y="24"/>
                      <a:pt x="7370" y="24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 rot="-508121">
                <a:off x="1345143" y="2958972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0"/>
                    </a:moveTo>
                    <a:cubicBezTo>
                      <a:pt x="4153" y="0"/>
                      <a:pt x="3529" y="0"/>
                      <a:pt x="2905" y="24"/>
                    </a:cubicBezTo>
                    <a:cubicBezTo>
                      <a:pt x="2041" y="48"/>
                      <a:pt x="1057" y="72"/>
                      <a:pt x="49" y="120"/>
                    </a:cubicBezTo>
                    <a:cubicBezTo>
                      <a:pt x="25" y="120"/>
                      <a:pt x="1" y="144"/>
                      <a:pt x="1" y="168"/>
                    </a:cubicBezTo>
                    <a:cubicBezTo>
                      <a:pt x="1" y="216"/>
                      <a:pt x="25" y="240"/>
                      <a:pt x="49" y="240"/>
                    </a:cubicBezTo>
                    <a:cubicBezTo>
                      <a:pt x="1057" y="288"/>
                      <a:pt x="2065" y="312"/>
                      <a:pt x="2905" y="336"/>
                    </a:cubicBezTo>
                    <a:cubicBezTo>
                      <a:pt x="3529" y="336"/>
                      <a:pt x="4153" y="336"/>
                      <a:pt x="4753" y="360"/>
                    </a:cubicBezTo>
                    <a:lnTo>
                      <a:pt x="6746" y="360"/>
                    </a:lnTo>
                    <a:cubicBezTo>
                      <a:pt x="7370" y="360"/>
                      <a:pt x="7994" y="336"/>
                      <a:pt x="8642" y="336"/>
                    </a:cubicBezTo>
                    <a:lnTo>
                      <a:pt x="10058" y="288"/>
                    </a:lnTo>
                    <a:lnTo>
                      <a:pt x="10562" y="288"/>
                    </a:lnTo>
                    <a:cubicBezTo>
                      <a:pt x="10850" y="288"/>
                      <a:pt x="11186" y="264"/>
                      <a:pt x="11498" y="240"/>
                    </a:cubicBezTo>
                    <a:cubicBezTo>
                      <a:pt x="11522" y="240"/>
                      <a:pt x="11570" y="216"/>
                      <a:pt x="11546" y="168"/>
                    </a:cubicBezTo>
                    <a:cubicBezTo>
                      <a:pt x="11546" y="144"/>
                      <a:pt x="11522" y="120"/>
                      <a:pt x="11498" y="120"/>
                    </a:cubicBezTo>
                    <a:cubicBezTo>
                      <a:pt x="11186" y="96"/>
                      <a:pt x="10874" y="72"/>
                      <a:pt x="10562" y="72"/>
                    </a:cubicBezTo>
                    <a:lnTo>
                      <a:pt x="10058" y="48"/>
                    </a:lnTo>
                    <a:lnTo>
                      <a:pt x="8642" y="24"/>
                    </a:lnTo>
                    <a:cubicBezTo>
                      <a:pt x="7994" y="24"/>
                      <a:pt x="7370" y="24"/>
                      <a:pt x="67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 rot="-508121">
                <a:off x="1681718" y="3665098"/>
                <a:ext cx="159719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7" h="1609" extrusionOk="0">
                    <a:moveTo>
                      <a:pt x="2521" y="361"/>
                    </a:moveTo>
                    <a:lnTo>
                      <a:pt x="2377" y="481"/>
                    </a:lnTo>
                    <a:cubicBezTo>
                      <a:pt x="2088" y="769"/>
                      <a:pt x="1704" y="961"/>
                      <a:pt x="1296" y="1033"/>
                    </a:cubicBezTo>
                    <a:lnTo>
                      <a:pt x="528" y="1129"/>
                    </a:lnTo>
                    <a:cubicBezTo>
                      <a:pt x="504" y="1129"/>
                      <a:pt x="480" y="1177"/>
                      <a:pt x="480" y="1201"/>
                    </a:cubicBezTo>
                    <a:cubicBezTo>
                      <a:pt x="480" y="1209"/>
                      <a:pt x="480" y="1214"/>
                      <a:pt x="481" y="1218"/>
                    </a:cubicBezTo>
                    <a:lnTo>
                      <a:pt x="481" y="1218"/>
                    </a:lnTo>
                    <a:cubicBezTo>
                      <a:pt x="401" y="1189"/>
                      <a:pt x="360" y="1123"/>
                      <a:pt x="360" y="1057"/>
                    </a:cubicBezTo>
                    <a:lnTo>
                      <a:pt x="360" y="553"/>
                    </a:lnTo>
                    <a:cubicBezTo>
                      <a:pt x="360" y="457"/>
                      <a:pt x="456" y="361"/>
                      <a:pt x="552" y="361"/>
                    </a:cubicBezTo>
                    <a:close/>
                    <a:moveTo>
                      <a:pt x="2641" y="385"/>
                    </a:moveTo>
                    <a:cubicBezTo>
                      <a:pt x="2713" y="409"/>
                      <a:pt x="2737" y="481"/>
                      <a:pt x="2737" y="553"/>
                    </a:cubicBezTo>
                    <a:lnTo>
                      <a:pt x="2737" y="1057"/>
                    </a:lnTo>
                    <a:cubicBezTo>
                      <a:pt x="2737" y="1153"/>
                      <a:pt x="2665" y="1249"/>
                      <a:pt x="2545" y="1249"/>
                    </a:cubicBezTo>
                    <a:lnTo>
                      <a:pt x="2257" y="1249"/>
                    </a:lnTo>
                    <a:cubicBezTo>
                      <a:pt x="2473" y="1177"/>
                      <a:pt x="2641" y="985"/>
                      <a:pt x="2641" y="745"/>
                    </a:cubicBezTo>
                    <a:lnTo>
                      <a:pt x="2641" y="409"/>
                    </a:lnTo>
                    <a:cubicBezTo>
                      <a:pt x="2641" y="409"/>
                      <a:pt x="2641" y="385"/>
                      <a:pt x="2641" y="385"/>
                    </a:cubicBezTo>
                    <a:close/>
                    <a:moveTo>
                      <a:pt x="552" y="1"/>
                    </a:moveTo>
                    <a:cubicBezTo>
                      <a:pt x="264" y="1"/>
                      <a:pt x="0" y="241"/>
                      <a:pt x="0" y="553"/>
                    </a:cubicBezTo>
                    <a:lnTo>
                      <a:pt x="0" y="1057"/>
                    </a:lnTo>
                    <a:cubicBezTo>
                      <a:pt x="0" y="1345"/>
                      <a:pt x="264" y="1609"/>
                      <a:pt x="552" y="1609"/>
                    </a:cubicBezTo>
                    <a:lnTo>
                      <a:pt x="2545" y="1609"/>
                    </a:lnTo>
                    <a:cubicBezTo>
                      <a:pt x="2857" y="1609"/>
                      <a:pt x="3097" y="1345"/>
                      <a:pt x="3097" y="1057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 rot="-508121">
                <a:off x="1352844" y="3019051"/>
                <a:ext cx="597981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95" h="361" extrusionOk="0">
                    <a:moveTo>
                      <a:pt x="4777" y="0"/>
                    </a:moveTo>
                    <a:cubicBezTo>
                      <a:pt x="4177" y="0"/>
                      <a:pt x="3553" y="0"/>
                      <a:pt x="2929" y="24"/>
                    </a:cubicBezTo>
                    <a:cubicBezTo>
                      <a:pt x="2065" y="48"/>
                      <a:pt x="1081" y="72"/>
                      <a:pt x="73" y="120"/>
                    </a:cubicBezTo>
                    <a:cubicBezTo>
                      <a:pt x="1" y="120"/>
                      <a:pt x="1" y="240"/>
                      <a:pt x="73" y="240"/>
                    </a:cubicBezTo>
                    <a:cubicBezTo>
                      <a:pt x="1081" y="288"/>
                      <a:pt x="2089" y="312"/>
                      <a:pt x="2929" y="336"/>
                    </a:cubicBezTo>
                    <a:cubicBezTo>
                      <a:pt x="3553" y="336"/>
                      <a:pt x="4177" y="336"/>
                      <a:pt x="4777" y="360"/>
                    </a:cubicBezTo>
                    <a:lnTo>
                      <a:pt x="6770" y="360"/>
                    </a:lnTo>
                    <a:cubicBezTo>
                      <a:pt x="7394" y="360"/>
                      <a:pt x="8018" y="360"/>
                      <a:pt x="8666" y="336"/>
                    </a:cubicBezTo>
                    <a:lnTo>
                      <a:pt x="10082" y="288"/>
                    </a:lnTo>
                    <a:lnTo>
                      <a:pt x="10586" y="288"/>
                    </a:lnTo>
                    <a:lnTo>
                      <a:pt x="11522" y="240"/>
                    </a:lnTo>
                    <a:cubicBezTo>
                      <a:pt x="11546" y="240"/>
                      <a:pt x="11570" y="216"/>
                      <a:pt x="11570" y="168"/>
                    </a:cubicBezTo>
                    <a:cubicBezTo>
                      <a:pt x="11594" y="144"/>
                      <a:pt x="11546" y="120"/>
                      <a:pt x="11522" y="120"/>
                    </a:cubicBezTo>
                    <a:lnTo>
                      <a:pt x="10586" y="72"/>
                    </a:lnTo>
                    <a:lnTo>
                      <a:pt x="10082" y="48"/>
                    </a:lnTo>
                    <a:lnTo>
                      <a:pt x="8666" y="24"/>
                    </a:lnTo>
                    <a:cubicBezTo>
                      <a:pt x="8018" y="24"/>
                      <a:pt x="7394" y="24"/>
                      <a:pt x="67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 rot="-508121">
                <a:off x="1367746" y="3112016"/>
                <a:ext cx="596743" cy="16142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13" extrusionOk="0">
                    <a:moveTo>
                      <a:pt x="2905" y="1"/>
                    </a:moveTo>
                    <a:cubicBezTo>
                      <a:pt x="2041" y="25"/>
                      <a:pt x="1057" y="49"/>
                      <a:pt x="49" y="97"/>
                    </a:cubicBezTo>
                    <a:cubicBezTo>
                      <a:pt x="25" y="97"/>
                      <a:pt x="1" y="121"/>
                      <a:pt x="1" y="169"/>
                    </a:cubicBezTo>
                    <a:cubicBezTo>
                      <a:pt x="1" y="193"/>
                      <a:pt x="25" y="217"/>
                      <a:pt x="49" y="217"/>
                    </a:cubicBezTo>
                    <a:cubicBezTo>
                      <a:pt x="1057" y="265"/>
                      <a:pt x="2065" y="289"/>
                      <a:pt x="2905" y="313"/>
                    </a:cubicBezTo>
                    <a:lnTo>
                      <a:pt x="8642" y="313"/>
                    </a:lnTo>
                    <a:lnTo>
                      <a:pt x="10058" y="265"/>
                    </a:lnTo>
                    <a:lnTo>
                      <a:pt x="10562" y="265"/>
                    </a:lnTo>
                    <a:lnTo>
                      <a:pt x="11498" y="241"/>
                    </a:lnTo>
                    <a:cubicBezTo>
                      <a:pt x="11522" y="217"/>
                      <a:pt x="11570" y="193"/>
                      <a:pt x="11546" y="169"/>
                    </a:cubicBezTo>
                    <a:cubicBezTo>
                      <a:pt x="11546" y="121"/>
                      <a:pt x="11522" y="97"/>
                      <a:pt x="11498" y="97"/>
                    </a:cubicBezTo>
                    <a:lnTo>
                      <a:pt x="10562" y="73"/>
                    </a:lnTo>
                    <a:lnTo>
                      <a:pt x="10058" y="49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 rot="-508121">
                <a:off x="1311175" y="2672999"/>
                <a:ext cx="671007" cy="448163"/>
              </a:xfrm>
              <a:custGeom>
                <a:avLst/>
                <a:gdLst/>
                <a:ahLst/>
                <a:cxnLst/>
                <a:rect l="l" t="t" r="r" b="b"/>
                <a:pathLst>
                  <a:path w="13011" h="8690" extrusionOk="0">
                    <a:moveTo>
                      <a:pt x="6937" y="1"/>
                    </a:moveTo>
                    <a:cubicBezTo>
                      <a:pt x="6049" y="1"/>
                      <a:pt x="3697" y="25"/>
                      <a:pt x="865" y="217"/>
                    </a:cubicBezTo>
                    <a:lnTo>
                      <a:pt x="769" y="217"/>
                    </a:lnTo>
                    <a:cubicBezTo>
                      <a:pt x="601" y="217"/>
                      <a:pt x="25" y="265"/>
                      <a:pt x="1" y="1129"/>
                    </a:cubicBezTo>
                    <a:cubicBezTo>
                      <a:pt x="25" y="1609"/>
                      <a:pt x="97" y="2857"/>
                      <a:pt x="97" y="2929"/>
                    </a:cubicBezTo>
                    <a:cubicBezTo>
                      <a:pt x="97" y="2953"/>
                      <a:pt x="121" y="2977"/>
                      <a:pt x="145" y="2977"/>
                    </a:cubicBezTo>
                    <a:lnTo>
                      <a:pt x="169" y="2977"/>
                    </a:lnTo>
                    <a:cubicBezTo>
                      <a:pt x="193" y="2977"/>
                      <a:pt x="193" y="2977"/>
                      <a:pt x="217" y="2953"/>
                    </a:cubicBezTo>
                    <a:cubicBezTo>
                      <a:pt x="217" y="2953"/>
                      <a:pt x="1393" y="1681"/>
                      <a:pt x="3793" y="1657"/>
                    </a:cubicBezTo>
                    <a:lnTo>
                      <a:pt x="3913" y="1657"/>
                    </a:lnTo>
                    <a:cubicBezTo>
                      <a:pt x="5353" y="1657"/>
                      <a:pt x="5977" y="1849"/>
                      <a:pt x="5977" y="1945"/>
                    </a:cubicBezTo>
                    <a:cubicBezTo>
                      <a:pt x="5977" y="1945"/>
                      <a:pt x="5953" y="2257"/>
                      <a:pt x="2473" y="2641"/>
                    </a:cubicBezTo>
                    <a:cubicBezTo>
                      <a:pt x="2425" y="2641"/>
                      <a:pt x="2401" y="2689"/>
                      <a:pt x="2401" y="2713"/>
                    </a:cubicBezTo>
                    <a:cubicBezTo>
                      <a:pt x="2401" y="2737"/>
                      <a:pt x="2449" y="2761"/>
                      <a:pt x="2473" y="2785"/>
                    </a:cubicBezTo>
                    <a:cubicBezTo>
                      <a:pt x="2473" y="2785"/>
                      <a:pt x="7033" y="2641"/>
                      <a:pt x="12074" y="2497"/>
                    </a:cubicBezTo>
                    <a:cubicBezTo>
                      <a:pt x="12098" y="2497"/>
                      <a:pt x="12122" y="2497"/>
                      <a:pt x="12146" y="2473"/>
                    </a:cubicBezTo>
                    <a:cubicBezTo>
                      <a:pt x="12410" y="4513"/>
                      <a:pt x="12578" y="6553"/>
                      <a:pt x="12650" y="8618"/>
                    </a:cubicBezTo>
                    <a:cubicBezTo>
                      <a:pt x="12650" y="8642"/>
                      <a:pt x="12674" y="8690"/>
                      <a:pt x="12698" y="8690"/>
                    </a:cubicBezTo>
                    <a:cubicBezTo>
                      <a:pt x="12746" y="8690"/>
                      <a:pt x="12770" y="8642"/>
                      <a:pt x="12770" y="8618"/>
                    </a:cubicBezTo>
                    <a:cubicBezTo>
                      <a:pt x="12770" y="8594"/>
                      <a:pt x="13010" y="5041"/>
                      <a:pt x="12962" y="1009"/>
                    </a:cubicBezTo>
                    <a:cubicBezTo>
                      <a:pt x="13010" y="841"/>
                      <a:pt x="12962" y="673"/>
                      <a:pt x="12866" y="529"/>
                    </a:cubicBezTo>
                    <a:cubicBezTo>
                      <a:pt x="12674" y="265"/>
                      <a:pt x="12242" y="121"/>
                      <a:pt x="11570" y="97"/>
                    </a:cubicBezTo>
                    <a:lnTo>
                      <a:pt x="10514" y="97"/>
                    </a:lnTo>
                    <a:cubicBezTo>
                      <a:pt x="9698" y="97"/>
                      <a:pt x="8570" y="97"/>
                      <a:pt x="7130" y="145"/>
                    </a:cubicBezTo>
                    <a:lnTo>
                      <a:pt x="7346" y="121"/>
                    </a:lnTo>
                    <a:cubicBezTo>
                      <a:pt x="7370" y="121"/>
                      <a:pt x="7394" y="97"/>
                      <a:pt x="7394" y="49"/>
                    </a:cubicBezTo>
                    <a:cubicBezTo>
                      <a:pt x="7394" y="25"/>
                      <a:pt x="7370" y="1"/>
                      <a:pt x="73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44"/>
              <p:cNvSpPr/>
              <p:nvPr/>
            </p:nvSpPr>
            <p:spPr>
              <a:xfrm rot="-508121">
                <a:off x="1372212" y="3141391"/>
                <a:ext cx="596743" cy="17380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37" extrusionOk="0">
                    <a:moveTo>
                      <a:pt x="4753" y="1"/>
                    </a:moveTo>
                    <a:cubicBezTo>
                      <a:pt x="4153" y="1"/>
                      <a:pt x="3529" y="1"/>
                      <a:pt x="2905" y="25"/>
                    </a:cubicBezTo>
                    <a:cubicBezTo>
                      <a:pt x="2041" y="25"/>
                      <a:pt x="1057" y="49"/>
                      <a:pt x="49" y="121"/>
                    </a:cubicBezTo>
                    <a:cubicBezTo>
                      <a:pt x="25" y="121"/>
                      <a:pt x="1" y="145"/>
                      <a:pt x="1" y="169"/>
                    </a:cubicBezTo>
                    <a:cubicBezTo>
                      <a:pt x="1" y="217"/>
                      <a:pt x="25" y="241"/>
                      <a:pt x="49" y="241"/>
                    </a:cubicBezTo>
                    <a:cubicBezTo>
                      <a:pt x="1057" y="289"/>
                      <a:pt x="2065" y="313"/>
                      <a:pt x="2905" y="337"/>
                    </a:cubicBezTo>
                    <a:lnTo>
                      <a:pt x="8642" y="337"/>
                    </a:lnTo>
                    <a:lnTo>
                      <a:pt x="10058" y="289"/>
                    </a:lnTo>
                    <a:lnTo>
                      <a:pt x="10562" y="289"/>
                    </a:lnTo>
                    <a:cubicBezTo>
                      <a:pt x="10850" y="289"/>
                      <a:pt x="11186" y="265"/>
                      <a:pt x="11498" y="241"/>
                    </a:cubicBezTo>
                    <a:cubicBezTo>
                      <a:pt x="11522" y="241"/>
                      <a:pt x="11570" y="217"/>
                      <a:pt x="11546" y="169"/>
                    </a:cubicBezTo>
                    <a:cubicBezTo>
                      <a:pt x="11546" y="145"/>
                      <a:pt x="11522" y="121"/>
                      <a:pt x="11498" y="121"/>
                    </a:cubicBezTo>
                    <a:cubicBezTo>
                      <a:pt x="11186" y="97"/>
                      <a:pt x="10874" y="73"/>
                      <a:pt x="10562" y="73"/>
                    </a:cubicBezTo>
                    <a:lnTo>
                      <a:pt x="10058" y="49"/>
                    </a:lnTo>
                    <a:lnTo>
                      <a:pt x="8642" y="25"/>
                    </a:lnTo>
                    <a:cubicBezTo>
                      <a:pt x="7994" y="25"/>
                      <a:pt x="7370" y="1"/>
                      <a:pt x="67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44"/>
              <p:cNvSpPr/>
              <p:nvPr/>
            </p:nvSpPr>
            <p:spPr>
              <a:xfrm rot="-508121">
                <a:off x="1363189" y="3080172"/>
                <a:ext cx="596743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361" extrusionOk="0">
                    <a:moveTo>
                      <a:pt x="4753" y="1"/>
                    </a:moveTo>
                    <a:cubicBezTo>
                      <a:pt x="4153" y="1"/>
                      <a:pt x="3529" y="1"/>
                      <a:pt x="2905" y="25"/>
                    </a:cubicBezTo>
                    <a:cubicBezTo>
                      <a:pt x="2041" y="25"/>
                      <a:pt x="1057" y="73"/>
                      <a:pt x="49" y="121"/>
                    </a:cubicBezTo>
                    <a:cubicBezTo>
                      <a:pt x="25" y="121"/>
                      <a:pt x="1" y="145"/>
                      <a:pt x="1" y="169"/>
                    </a:cubicBezTo>
                    <a:cubicBezTo>
                      <a:pt x="1" y="217"/>
                      <a:pt x="25" y="241"/>
                      <a:pt x="49" y="241"/>
                    </a:cubicBezTo>
                    <a:cubicBezTo>
                      <a:pt x="1057" y="289"/>
                      <a:pt x="2065" y="313"/>
                      <a:pt x="2905" y="337"/>
                    </a:cubicBezTo>
                    <a:cubicBezTo>
                      <a:pt x="3529" y="337"/>
                      <a:pt x="4153" y="337"/>
                      <a:pt x="4753" y="361"/>
                    </a:cubicBezTo>
                    <a:lnTo>
                      <a:pt x="6746" y="361"/>
                    </a:lnTo>
                    <a:cubicBezTo>
                      <a:pt x="7370" y="361"/>
                      <a:pt x="7994" y="361"/>
                      <a:pt x="8642" y="337"/>
                    </a:cubicBezTo>
                    <a:lnTo>
                      <a:pt x="10058" y="289"/>
                    </a:lnTo>
                    <a:lnTo>
                      <a:pt x="10562" y="289"/>
                    </a:lnTo>
                    <a:cubicBezTo>
                      <a:pt x="10850" y="289"/>
                      <a:pt x="11186" y="265"/>
                      <a:pt x="11498" y="241"/>
                    </a:cubicBezTo>
                    <a:cubicBezTo>
                      <a:pt x="11522" y="241"/>
                      <a:pt x="11546" y="217"/>
                      <a:pt x="11546" y="169"/>
                    </a:cubicBezTo>
                    <a:cubicBezTo>
                      <a:pt x="11570" y="145"/>
                      <a:pt x="11522" y="121"/>
                      <a:pt x="11498" y="121"/>
                    </a:cubicBezTo>
                    <a:cubicBezTo>
                      <a:pt x="11186" y="97"/>
                      <a:pt x="10874" y="97"/>
                      <a:pt x="10562" y="73"/>
                    </a:cubicBezTo>
                    <a:lnTo>
                      <a:pt x="10058" y="49"/>
                    </a:lnTo>
                    <a:lnTo>
                      <a:pt x="8642" y="25"/>
                    </a:lnTo>
                    <a:cubicBezTo>
                      <a:pt x="7994" y="25"/>
                      <a:pt x="7370" y="1"/>
                      <a:pt x="674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44"/>
              <p:cNvSpPr/>
              <p:nvPr/>
            </p:nvSpPr>
            <p:spPr>
              <a:xfrm rot="-508121">
                <a:off x="1119185" y="2784287"/>
                <a:ext cx="70603" cy="78029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513" extrusionOk="0">
                    <a:moveTo>
                      <a:pt x="672" y="1"/>
                    </a:moveTo>
                    <a:cubicBezTo>
                      <a:pt x="336" y="73"/>
                      <a:pt x="72" y="337"/>
                      <a:pt x="0" y="649"/>
                    </a:cubicBezTo>
                    <a:cubicBezTo>
                      <a:pt x="0" y="697"/>
                      <a:pt x="24" y="721"/>
                      <a:pt x="48" y="721"/>
                    </a:cubicBezTo>
                    <a:cubicBezTo>
                      <a:pt x="62" y="728"/>
                      <a:pt x="74" y="731"/>
                      <a:pt x="85" y="731"/>
                    </a:cubicBezTo>
                    <a:cubicBezTo>
                      <a:pt x="110" y="731"/>
                      <a:pt x="127" y="714"/>
                      <a:pt x="144" y="697"/>
                    </a:cubicBezTo>
                    <a:cubicBezTo>
                      <a:pt x="216" y="577"/>
                      <a:pt x="312" y="505"/>
                      <a:pt x="432" y="457"/>
                    </a:cubicBezTo>
                    <a:cubicBezTo>
                      <a:pt x="480" y="673"/>
                      <a:pt x="480" y="865"/>
                      <a:pt x="432" y="1057"/>
                    </a:cubicBezTo>
                    <a:cubicBezTo>
                      <a:pt x="384" y="1201"/>
                      <a:pt x="264" y="1321"/>
                      <a:pt x="144" y="1393"/>
                    </a:cubicBezTo>
                    <a:cubicBezTo>
                      <a:pt x="96" y="1393"/>
                      <a:pt x="96" y="1417"/>
                      <a:pt x="96" y="1465"/>
                    </a:cubicBezTo>
                    <a:cubicBezTo>
                      <a:pt x="96" y="1489"/>
                      <a:pt x="120" y="1513"/>
                      <a:pt x="168" y="1513"/>
                    </a:cubicBezTo>
                    <a:lnTo>
                      <a:pt x="1321" y="1417"/>
                    </a:lnTo>
                    <a:cubicBezTo>
                      <a:pt x="1321" y="1417"/>
                      <a:pt x="1345" y="1417"/>
                      <a:pt x="1345" y="1393"/>
                    </a:cubicBezTo>
                    <a:cubicBezTo>
                      <a:pt x="1369" y="1393"/>
                      <a:pt x="1369" y="1369"/>
                      <a:pt x="1345" y="1345"/>
                    </a:cubicBezTo>
                    <a:cubicBezTo>
                      <a:pt x="1225" y="865"/>
                      <a:pt x="1009" y="433"/>
                      <a:pt x="720" y="25"/>
                    </a:cubicBezTo>
                    <a:cubicBezTo>
                      <a:pt x="720" y="25"/>
                      <a:pt x="696" y="1"/>
                      <a:pt x="67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44"/>
              <p:cNvSpPr/>
              <p:nvPr/>
            </p:nvSpPr>
            <p:spPr>
              <a:xfrm rot="-508121">
                <a:off x="1145527" y="2635415"/>
                <a:ext cx="89169" cy="139916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2713" extrusionOk="0">
                    <a:moveTo>
                      <a:pt x="1657" y="1"/>
                    </a:moveTo>
                    <a:cubicBezTo>
                      <a:pt x="1369" y="73"/>
                      <a:pt x="1129" y="217"/>
                      <a:pt x="913" y="385"/>
                    </a:cubicBezTo>
                    <a:cubicBezTo>
                      <a:pt x="697" y="577"/>
                      <a:pt x="505" y="793"/>
                      <a:pt x="361" y="1033"/>
                    </a:cubicBezTo>
                    <a:cubicBezTo>
                      <a:pt x="217" y="1273"/>
                      <a:pt x="121" y="1537"/>
                      <a:pt x="48" y="1825"/>
                    </a:cubicBezTo>
                    <a:cubicBezTo>
                      <a:pt x="0" y="2089"/>
                      <a:pt x="0" y="2377"/>
                      <a:pt x="48" y="2641"/>
                    </a:cubicBezTo>
                    <a:cubicBezTo>
                      <a:pt x="72" y="2689"/>
                      <a:pt x="96" y="2713"/>
                      <a:pt x="121" y="2713"/>
                    </a:cubicBezTo>
                    <a:cubicBezTo>
                      <a:pt x="145" y="2713"/>
                      <a:pt x="169" y="2689"/>
                      <a:pt x="193" y="2665"/>
                    </a:cubicBezTo>
                    <a:lnTo>
                      <a:pt x="217" y="2497"/>
                    </a:lnTo>
                    <a:cubicBezTo>
                      <a:pt x="265" y="2305"/>
                      <a:pt x="313" y="2089"/>
                      <a:pt x="361" y="1897"/>
                    </a:cubicBezTo>
                    <a:cubicBezTo>
                      <a:pt x="433" y="1657"/>
                      <a:pt x="529" y="1441"/>
                      <a:pt x="673" y="1225"/>
                    </a:cubicBezTo>
                    <a:cubicBezTo>
                      <a:pt x="793" y="1009"/>
                      <a:pt x="937" y="793"/>
                      <a:pt x="1129" y="625"/>
                    </a:cubicBezTo>
                    <a:cubicBezTo>
                      <a:pt x="1297" y="433"/>
                      <a:pt x="1489" y="265"/>
                      <a:pt x="1705" y="121"/>
                    </a:cubicBezTo>
                    <a:cubicBezTo>
                      <a:pt x="1729" y="97"/>
                      <a:pt x="1729" y="73"/>
                      <a:pt x="1729" y="25"/>
                    </a:cubicBezTo>
                    <a:cubicBezTo>
                      <a:pt x="1705" y="1"/>
                      <a:pt x="1681" y="1"/>
                      <a:pt x="16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44"/>
              <p:cNvSpPr/>
              <p:nvPr/>
            </p:nvSpPr>
            <p:spPr>
              <a:xfrm rot="-508121">
                <a:off x="1219906" y="2457901"/>
                <a:ext cx="181586" cy="24806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481" extrusionOk="0">
                    <a:moveTo>
                      <a:pt x="49" y="0"/>
                    </a:moveTo>
                    <a:cubicBezTo>
                      <a:pt x="25" y="0"/>
                      <a:pt x="1" y="24"/>
                      <a:pt x="1" y="72"/>
                    </a:cubicBezTo>
                    <a:cubicBezTo>
                      <a:pt x="1" y="96"/>
                      <a:pt x="1" y="120"/>
                      <a:pt x="25" y="120"/>
                    </a:cubicBezTo>
                    <a:cubicBezTo>
                      <a:pt x="577" y="336"/>
                      <a:pt x="1129" y="456"/>
                      <a:pt x="1729" y="480"/>
                    </a:cubicBezTo>
                    <a:lnTo>
                      <a:pt x="1945" y="480"/>
                    </a:lnTo>
                    <a:cubicBezTo>
                      <a:pt x="2161" y="480"/>
                      <a:pt x="2377" y="456"/>
                      <a:pt x="2593" y="432"/>
                    </a:cubicBezTo>
                    <a:cubicBezTo>
                      <a:pt x="2881" y="408"/>
                      <a:pt x="3169" y="336"/>
                      <a:pt x="3433" y="216"/>
                    </a:cubicBezTo>
                    <a:cubicBezTo>
                      <a:pt x="3520" y="194"/>
                      <a:pt x="3489" y="93"/>
                      <a:pt x="3428" y="93"/>
                    </a:cubicBezTo>
                    <a:cubicBezTo>
                      <a:pt x="3422" y="93"/>
                      <a:pt x="3416" y="94"/>
                      <a:pt x="3409" y="96"/>
                    </a:cubicBezTo>
                    <a:cubicBezTo>
                      <a:pt x="3121" y="120"/>
                      <a:pt x="2809" y="120"/>
                      <a:pt x="2473" y="120"/>
                    </a:cubicBezTo>
                    <a:lnTo>
                      <a:pt x="1753" y="120"/>
                    </a:lnTo>
                    <a:cubicBezTo>
                      <a:pt x="1489" y="120"/>
                      <a:pt x="1177" y="96"/>
                      <a:pt x="913" y="72"/>
                    </a:cubicBezTo>
                    <a:lnTo>
                      <a:pt x="625" y="48"/>
                    </a:lnTo>
                    <a:cubicBezTo>
                      <a:pt x="433" y="24"/>
                      <a:pt x="241" y="24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44"/>
              <p:cNvSpPr/>
              <p:nvPr/>
            </p:nvSpPr>
            <p:spPr>
              <a:xfrm rot="-508121">
                <a:off x="1148398" y="2985073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48"/>
                      <a:pt x="0" y="72"/>
                    </a:cubicBezTo>
                    <a:lnTo>
                      <a:pt x="0" y="312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312"/>
                    </a:cubicBezTo>
                    <a:lnTo>
                      <a:pt x="1321" y="72"/>
                    </a:lnTo>
                    <a:cubicBezTo>
                      <a:pt x="1321" y="48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44"/>
              <p:cNvSpPr/>
              <p:nvPr/>
            </p:nvSpPr>
            <p:spPr>
              <a:xfrm rot="-508121">
                <a:off x="1214123" y="2427443"/>
                <a:ext cx="182050" cy="24806"/>
              </a:xfrm>
              <a:custGeom>
                <a:avLst/>
                <a:gdLst/>
                <a:ahLst/>
                <a:cxnLst/>
                <a:rect l="l" t="t" r="r" b="b"/>
                <a:pathLst>
                  <a:path w="3530" h="481" extrusionOk="0">
                    <a:moveTo>
                      <a:pt x="73" y="0"/>
                    </a:moveTo>
                    <a:cubicBezTo>
                      <a:pt x="49" y="0"/>
                      <a:pt x="25" y="24"/>
                      <a:pt x="25" y="48"/>
                    </a:cubicBezTo>
                    <a:cubicBezTo>
                      <a:pt x="1" y="72"/>
                      <a:pt x="25" y="120"/>
                      <a:pt x="49" y="144"/>
                    </a:cubicBezTo>
                    <a:cubicBezTo>
                      <a:pt x="601" y="336"/>
                      <a:pt x="1153" y="456"/>
                      <a:pt x="1753" y="480"/>
                    </a:cubicBezTo>
                    <a:lnTo>
                      <a:pt x="1969" y="480"/>
                    </a:lnTo>
                    <a:cubicBezTo>
                      <a:pt x="2185" y="480"/>
                      <a:pt x="2401" y="480"/>
                      <a:pt x="2617" y="456"/>
                    </a:cubicBezTo>
                    <a:cubicBezTo>
                      <a:pt x="2905" y="408"/>
                      <a:pt x="3193" y="336"/>
                      <a:pt x="3457" y="216"/>
                    </a:cubicBezTo>
                    <a:cubicBezTo>
                      <a:pt x="3529" y="192"/>
                      <a:pt x="3505" y="96"/>
                      <a:pt x="3433" y="96"/>
                    </a:cubicBezTo>
                    <a:cubicBezTo>
                      <a:pt x="3145" y="120"/>
                      <a:pt x="2833" y="144"/>
                      <a:pt x="2497" y="144"/>
                    </a:cubicBezTo>
                    <a:cubicBezTo>
                      <a:pt x="2257" y="144"/>
                      <a:pt x="2017" y="144"/>
                      <a:pt x="1777" y="120"/>
                    </a:cubicBezTo>
                    <a:cubicBezTo>
                      <a:pt x="1489" y="120"/>
                      <a:pt x="1201" y="96"/>
                      <a:pt x="937" y="72"/>
                    </a:cubicBezTo>
                    <a:lnTo>
                      <a:pt x="649" y="48"/>
                    </a:lnTo>
                    <a:cubicBezTo>
                      <a:pt x="457" y="48"/>
                      <a:pt x="265" y="0"/>
                      <a:pt x="7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44"/>
              <p:cNvSpPr/>
              <p:nvPr/>
            </p:nvSpPr>
            <p:spPr>
              <a:xfrm rot="-508121">
                <a:off x="1156783" y="3041388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48"/>
                    </a:cubicBezTo>
                    <a:lnTo>
                      <a:pt x="0" y="288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288"/>
                    </a:cubicBezTo>
                    <a:lnTo>
                      <a:pt x="1321" y="48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44"/>
              <p:cNvSpPr/>
              <p:nvPr/>
            </p:nvSpPr>
            <p:spPr>
              <a:xfrm rot="-508121">
                <a:off x="1152590" y="3013230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72"/>
                    </a:cubicBezTo>
                    <a:lnTo>
                      <a:pt x="0" y="288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288"/>
                    </a:cubicBezTo>
                    <a:lnTo>
                      <a:pt x="1321" y="72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44"/>
              <p:cNvSpPr/>
              <p:nvPr/>
            </p:nvSpPr>
            <p:spPr>
              <a:xfrm rot="-508121">
                <a:off x="1165176" y="1615848"/>
                <a:ext cx="125063" cy="77621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15051" extrusionOk="0">
                    <a:moveTo>
                      <a:pt x="937" y="1"/>
                    </a:moveTo>
                    <a:cubicBezTo>
                      <a:pt x="889" y="25"/>
                      <a:pt x="865" y="49"/>
                      <a:pt x="865" y="73"/>
                    </a:cubicBezTo>
                    <a:cubicBezTo>
                      <a:pt x="889" y="409"/>
                      <a:pt x="1153" y="673"/>
                      <a:pt x="1465" y="721"/>
                    </a:cubicBezTo>
                    <a:lnTo>
                      <a:pt x="1345" y="9914"/>
                    </a:lnTo>
                    <a:cubicBezTo>
                      <a:pt x="1201" y="2185"/>
                      <a:pt x="1201" y="2185"/>
                      <a:pt x="1177" y="2161"/>
                    </a:cubicBezTo>
                    <a:lnTo>
                      <a:pt x="1105" y="2161"/>
                    </a:lnTo>
                    <a:cubicBezTo>
                      <a:pt x="1081" y="2161"/>
                      <a:pt x="1081" y="2185"/>
                      <a:pt x="1081" y="2209"/>
                    </a:cubicBezTo>
                    <a:cubicBezTo>
                      <a:pt x="1081" y="2377"/>
                      <a:pt x="25" y="14690"/>
                      <a:pt x="1" y="14810"/>
                    </a:cubicBezTo>
                    <a:cubicBezTo>
                      <a:pt x="1" y="14858"/>
                      <a:pt x="25" y="14882"/>
                      <a:pt x="49" y="14882"/>
                    </a:cubicBezTo>
                    <a:cubicBezTo>
                      <a:pt x="529" y="15002"/>
                      <a:pt x="1009" y="15050"/>
                      <a:pt x="1513" y="15050"/>
                    </a:cubicBezTo>
                    <a:cubicBezTo>
                      <a:pt x="1801" y="15050"/>
                      <a:pt x="2089" y="15026"/>
                      <a:pt x="2377" y="15002"/>
                    </a:cubicBezTo>
                    <a:cubicBezTo>
                      <a:pt x="2401" y="15002"/>
                      <a:pt x="2425" y="14978"/>
                      <a:pt x="2425" y="14930"/>
                    </a:cubicBezTo>
                    <a:lnTo>
                      <a:pt x="2305" y="8281"/>
                    </a:lnTo>
                    <a:cubicBezTo>
                      <a:pt x="2305" y="8257"/>
                      <a:pt x="2281" y="8233"/>
                      <a:pt x="2257" y="8233"/>
                    </a:cubicBezTo>
                    <a:cubicBezTo>
                      <a:pt x="2209" y="8233"/>
                      <a:pt x="2185" y="8257"/>
                      <a:pt x="2185" y="8281"/>
                    </a:cubicBezTo>
                    <a:lnTo>
                      <a:pt x="2137" y="9482"/>
                    </a:lnTo>
                    <a:lnTo>
                      <a:pt x="2041" y="433"/>
                    </a:lnTo>
                    <a:cubicBezTo>
                      <a:pt x="2041" y="409"/>
                      <a:pt x="2041" y="409"/>
                      <a:pt x="2017" y="385"/>
                    </a:cubicBezTo>
                    <a:lnTo>
                      <a:pt x="1849" y="385"/>
                    </a:lnTo>
                    <a:cubicBezTo>
                      <a:pt x="1129" y="385"/>
                      <a:pt x="985" y="49"/>
                      <a:pt x="985" y="49"/>
                    </a:cubicBezTo>
                    <a:cubicBezTo>
                      <a:pt x="985" y="25"/>
                      <a:pt x="961" y="1"/>
                      <a:pt x="93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44"/>
              <p:cNvSpPr/>
              <p:nvPr/>
            </p:nvSpPr>
            <p:spPr>
              <a:xfrm rot="-508121">
                <a:off x="1989915" y="3139850"/>
                <a:ext cx="42135" cy="30582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5930" extrusionOk="0">
                    <a:moveTo>
                      <a:pt x="720" y="1"/>
                    </a:moveTo>
                    <a:lnTo>
                      <a:pt x="48" y="769"/>
                    </a:lnTo>
                    <a:cubicBezTo>
                      <a:pt x="24" y="793"/>
                      <a:pt x="24" y="793"/>
                      <a:pt x="24" y="817"/>
                    </a:cubicBezTo>
                    <a:cubicBezTo>
                      <a:pt x="24" y="865"/>
                      <a:pt x="0" y="3409"/>
                      <a:pt x="0" y="3433"/>
                    </a:cubicBezTo>
                    <a:cubicBezTo>
                      <a:pt x="0" y="3481"/>
                      <a:pt x="24" y="3505"/>
                      <a:pt x="48" y="3505"/>
                    </a:cubicBezTo>
                    <a:cubicBezTo>
                      <a:pt x="96" y="3505"/>
                      <a:pt x="120" y="3481"/>
                      <a:pt x="120" y="3433"/>
                    </a:cubicBezTo>
                    <a:lnTo>
                      <a:pt x="288" y="1945"/>
                    </a:lnTo>
                    <a:lnTo>
                      <a:pt x="480" y="5857"/>
                    </a:lnTo>
                    <a:cubicBezTo>
                      <a:pt x="480" y="5905"/>
                      <a:pt x="504" y="5929"/>
                      <a:pt x="552" y="5929"/>
                    </a:cubicBezTo>
                    <a:cubicBezTo>
                      <a:pt x="576" y="5929"/>
                      <a:pt x="624" y="5905"/>
                      <a:pt x="624" y="5857"/>
                    </a:cubicBezTo>
                    <a:lnTo>
                      <a:pt x="816" y="49"/>
                    </a:lnTo>
                    <a:cubicBezTo>
                      <a:pt x="816" y="25"/>
                      <a:pt x="816" y="1"/>
                      <a:pt x="7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44"/>
              <p:cNvSpPr/>
              <p:nvPr/>
            </p:nvSpPr>
            <p:spPr>
              <a:xfrm rot="-508121">
                <a:off x="1493690" y="4064286"/>
                <a:ext cx="636351" cy="69365"/>
              </a:xfrm>
              <a:custGeom>
                <a:avLst/>
                <a:gdLst/>
                <a:ahLst/>
                <a:cxnLst/>
                <a:rect l="l" t="t" r="r" b="b"/>
                <a:pathLst>
                  <a:path w="12339" h="1345" extrusionOk="0">
                    <a:moveTo>
                      <a:pt x="12266" y="1"/>
                    </a:moveTo>
                    <a:cubicBezTo>
                      <a:pt x="12242" y="1"/>
                      <a:pt x="12242" y="25"/>
                      <a:pt x="12218" y="25"/>
                    </a:cubicBezTo>
                    <a:cubicBezTo>
                      <a:pt x="11930" y="289"/>
                      <a:pt x="11618" y="577"/>
                      <a:pt x="11282" y="865"/>
                    </a:cubicBezTo>
                    <a:cubicBezTo>
                      <a:pt x="10538" y="817"/>
                      <a:pt x="9722" y="793"/>
                      <a:pt x="8786" y="769"/>
                    </a:cubicBezTo>
                    <a:lnTo>
                      <a:pt x="6217" y="769"/>
                    </a:lnTo>
                    <a:cubicBezTo>
                      <a:pt x="5353" y="769"/>
                      <a:pt x="4513" y="793"/>
                      <a:pt x="3649" y="841"/>
                    </a:cubicBezTo>
                    <a:cubicBezTo>
                      <a:pt x="2761" y="865"/>
                      <a:pt x="1921" y="889"/>
                      <a:pt x="1153" y="961"/>
                    </a:cubicBezTo>
                    <a:cubicBezTo>
                      <a:pt x="769" y="649"/>
                      <a:pt x="433" y="385"/>
                      <a:pt x="97" y="145"/>
                    </a:cubicBezTo>
                    <a:lnTo>
                      <a:pt x="73" y="145"/>
                    </a:lnTo>
                    <a:cubicBezTo>
                      <a:pt x="49" y="145"/>
                      <a:pt x="25" y="145"/>
                      <a:pt x="25" y="169"/>
                    </a:cubicBezTo>
                    <a:cubicBezTo>
                      <a:pt x="1" y="193"/>
                      <a:pt x="1" y="217"/>
                      <a:pt x="25" y="265"/>
                    </a:cubicBezTo>
                    <a:cubicBezTo>
                      <a:pt x="289" y="553"/>
                      <a:pt x="601" y="889"/>
                      <a:pt x="961" y="1225"/>
                    </a:cubicBezTo>
                    <a:lnTo>
                      <a:pt x="985" y="1249"/>
                    </a:lnTo>
                    <a:cubicBezTo>
                      <a:pt x="1009" y="1273"/>
                      <a:pt x="1009" y="1273"/>
                      <a:pt x="1033" y="1273"/>
                    </a:cubicBezTo>
                    <a:lnTo>
                      <a:pt x="1081" y="1273"/>
                    </a:lnTo>
                    <a:cubicBezTo>
                      <a:pt x="1873" y="1321"/>
                      <a:pt x="2713" y="1345"/>
                      <a:pt x="3649" y="1345"/>
                    </a:cubicBezTo>
                    <a:lnTo>
                      <a:pt x="6217" y="1345"/>
                    </a:lnTo>
                    <a:cubicBezTo>
                      <a:pt x="7034" y="1345"/>
                      <a:pt x="7898" y="1321"/>
                      <a:pt x="8786" y="1297"/>
                    </a:cubicBezTo>
                    <a:cubicBezTo>
                      <a:pt x="9770" y="1273"/>
                      <a:pt x="10586" y="1225"/>
                      <a:pt x="11354" y="1177"/>
                    </a:cubicBezTo>
                    <a:lnTo>
                      <a:pt x="11402" y="1177"/>
                    </a:lnTo>
                    <a:cubicBezTo>
                      <a:pt x="11402" y="1177"/>
                      <a:pt x="11426" y="1177"/>
                      <a:pt x="11450" y="1153"/>
                    </a:cubicBezTo>
                    <a:lnTo>
                      <a:pt x="11450" y="1129"/>
                    </a:lnTo>
                    <a:cubicBezTo>
                      <a:pt x="11762" y="793"/>
                      <a:pt x="12050" y="457"/>
                      <a:pt x="12314" y="121"/>
                    </a:cubicBezTo>
                    <a:cubicBezTo>
                      <a:pt x="12338" y="97"/>
                      <a:pt x="12338" y="49"/>
                      <a:pt x="12314" y="25"/>
                    </a:cubicBezTo>
                    <a:cubicBezTo>
                      <a:pt x="12290" y="25"/>
                      <a:pt x="12290" y="1"/>
                      <a:pt x="122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44"/>
              <p:cNvSpPr/>
              <p:nvPr/>
            </p:nvSpPr>
            <p:spPr>
              <a:xfrm rot="-508121">
                <a:off x="1297937" y="2588759"/>
                <a:ext cx="642540" cy="87931"/>
              </a:xfrm>
              <a:custGeom>
                <a:avLst/>
                <a:gdLst/>
                <a:ahLst/>
                <a:cxnLst/>
                <a:rect l="l" t="t" r="r" b="b"/>
                <a:pathLst>
                  <a:path w="12459" h="1705" extrusionOk="0">
                    <a:moveTo>
                      <a:pt x="5353" y="1"/>
                    </a:moveTo>
                    <a:cubicBezTo>
                      <a:pt x="2809" y="1"/>
                      <a:pt x="1393" y="145"/>
                      <a:pt x="1369" y="145"/>
                    </a:cubicBezTo>
                    <a:cubicBezTo>
                      <a:pt x="1345" y="169"/>
                      <a:pt x="1321" y="193"/>
                      <a:pt x="1321" y="217"/>
                    </a:cubicBezTo>
                    <a:cubicBezTo>
                      <a:pt x="1321" y="241"/>
                      <a:pt x="1345" y="265"/>
                      <a:pt x="1369" y="289"/>
                    </a:cubicBezTo>
                    <a:cubicBezTo>
                      <a:pt x="2209" y="505"/>
                      <a:pt x="3049" y="745"/>
                      <a:pt x="3865" y="1057"/>
                    </a:cubicBezTo>
                    <a:cubicBezTo>
                      <a:pt x="2593" y="1129"/>
                      <a:pt x="1297" y="1297"/>
                      <a:pt x="49" y="1561"/>
                    </a:cubicBezTo>
                    <a:cubicBezTo>
                      <a:pt x="25" y="1585"/>
                      <a:pt x="1" y="1633"/>
                      <a:pt x="25" y="1657"/>
                    </a:cubicBezTo>
                    <a:cubicBezTo>
                      <a:pt x="25" y="1681"/>
                      <a:pt x="49" y="1705"/>
                      <a:pt x="73" y="1705"/>
                    </a:cubicBezTo>
                    <a:cubicBezTo>
                      <a:pt x="2329" y="1465"/>
                      <a:pt x="4585" y="1345"/>
                      <a:pt x="6842" y="1345"/>
                    </a:cubicBezTo>
                    <a:cubicBezTo>
                      <a:pt x="7022" y="1342"/>
                      <a:pt x="7201" y="1341"/>
                      <a:pt x="7381" y="1341"/>
                    </a:cubicBezTo>
                    <a:cubicBezTo>
                      <a:pt x="8997" y="1341"/>
                      <a:pt x="10596" y="1438"/>
                      <a:pt x="12194" y="1633"/>
                    </a:cubicBezTo>
                    <a:cubicBezTo>
                      <a:pt x="12218" y="1633"/>
                      <a:pt x="12242" y="1609"/>
                      <a:pt x="12266" y="1585"/>
                    </a:cubicBezTo>
                    <a:cubicBezTo>
                      <a:pt x="12266" y="1561"/>
                      <a:pt x="12242" y="1513"/>
                      <a:pt x="12194" y="1513"/>
                    </a:cubicBezTo>
                    <a:cubicBezTo>
                      <a:pt x="11090" y="1297"/>
                      <a:pt x="9986" y="1177"/>
                      <a:pt x="9074" y="1105"/>
                    </a:cubicBezTo>
                    <a:lnTo>
                      <a:pt x="9074" y="1105"/>
                    </a:lnTo>
                    <a:cubicBezTo>
                      <a:pt x="11090" y="1129"/>
                      <a:pt x="12386" y="1249"/>
                      <a:pt x="12386" y="1249"/>
                    </a:cubicBezTo>
                    <a:cubicBezTo>
                      <a:pt x="12434" y="1249"/>
                      <a:pt x="12458" y="1249"/>
                      <a:pt x="12458" y="1225"/>
                    </a:cubicBezTo>
                    <a:cubicBezTo>
                      <a:pt x="12458" y="1177"/>
                      <a:pt x="12458" y="1153"/>
                      <a:pt x="12434" y="1129"/>
                    </a:cubicBezTo>
                    <a:cubicBezTo>
                      <a:pt x="11858" y="793"/>
                      <a:pt x="11258" y="457"/>
                      <a:pt x="10634" y="193"/>
                    </a:cubicBezTo>
                    <a:cubicBezTo>
                      <a:pt x="8810" y="49"/>
                      <a:pt x="7034" y="1"/>
                      <a:pt x="535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44"/>
              <p:cNvSpPr/>
              <p:nvPr/>
            </p:nvSpPr>
            <p:spPr>
              <a:xfrm rot="-508121">
                <a:off x="1144388" y="2958140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48"/>
                    </a:cubicBezTo>
                    <a:lnTo>
                      <a:pt x="0" y="288"/>
                    </a:lnTo>
                    <a:cubicBezTo>
                      <a:pt x="0" y="312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12"/>
                      <a:pt x="1321" y="288"/>
                    </a:cubicBezTo>
                    <a:lnTo>
                      <a:pt x="1321" y="48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44"/>
              <p:cNvSpPr/>
              <p:nvPr/>
            </p:nvSpPr>
            <p:spPr>
              <a:xfrm rot="-508121">
                <a:off x="1289097" y="1656226"/>
                <a:ext cx="19907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386" h="13971" extrusionOk="0">
                    <a:moveTo>
                      <a:pt x="97" y="1"/>
                    </a:moveTo>
                    <a:cubicBezTo>
                      <a:pt x="73" y="1"/>
                      <a:pt x="49" y="25"/>
                      <a:pt x="49" y="73"/>
                    </a:cubicBezTo>
                    <a:cubicBezTo>
                      <a:pt x="49" y="457"/>
                      <a:pt x="49" y="817"/>
                      <a:pt x="25" y="1201"/>
                    </a:cubicBezTo>
                    <a:lnTo>
                      <a:pt x="25" y="1801"/>
                    </a:lnTo>
                    <a:lnTo>
                      <a:pt x="25" y="3529"/>
                    </a:lnTo>
                    <a:lnTo>
                      <a:pt x="25" y="5809"/>
                    </a:lnTo>
                    <a:lnTo>
                      <a:pt x="1" y="6985"/>
                    </a:lnTo>
                    <a:cubicBezTo>
                      <a:pt x="1" y="7393"/>
                      <a:pt x="25" y="7801"/>
                      <a:pt x="25" y="8209"/>
                    </a:cubicBezTo>
                    <a:cubicBezTo>
                      <a:pt x="49" y="8954"/>
                      <a:pt x="49" y="9722"/>
                      <a:pt x="73" y="10442"/>
                    </a:cubicBezTo>
                    <a:cubicBezTo>
                      <a:pt x="97" y="11498"/>
                      <a:pt x="145" y="12698"/>
                      <a:pt x="217" y="13898"/>
                    </a:cubicBezTo>
                    <a:cubicBezTo>
                      <a:pt x="217" y="13946"/>
                      <a:pt x="241" y="13970"/>
                      <a:pt x="289" y="13970"/>
                    </a:cubicBezTo>
                    <a:cubicBezTo>
                      <a:pt x="313" y="13970"/>
                      <a:pt x="337" y="13946"/>
                      <a:pt x="337" y="13898"/>
                    </a:cubicBezTo>
                    <a:cubicBezTo>
                      <a:pt x="385" y="12698"/>
                      <a:pt x="385" y="11498"/>
                      <a:pt x="385" y="10442"/>
                    </a:cubicBezTo>
                    <a:lnTo>
                      <a:pt x="385" y="8209"/>
                    </a:lnTo>
                    <a:lnTo>
                      <a:pt x="385" y="6985"/>
                    </a:lnTo>
                    <a:cubicBezTo>
                      <a:pt x="385" y="6577"/>
                      <a:pt x="361" y="6193"/>
                      <a:pt x="361" y="5809"/>
                    </a:cubicBezTo>
                    <a:cubicBezTo>
                      <a:pt x="361" y="5041"/>
                      <a:pt x="337" y="4297"/>
                      <a:pt x="313" y="3529"/>
                    </a:cubicBezTo>
                    <a:lnTo>
                      <a:pt x="241" y="1801"/>
                    </a:lnTo>
                    <a:cubicBezTo>
                      <a:pt x="241" y="1585"/>
                      <a:pt x="241" y="1393"/>
                      <a:pt x="217" y="1201"/>
                    </a:cubicBezTo>
                    <a:cubicBezTo>
                      <a:pt x="217" y="817"/>
                      <a:pt x="193" y="457"/>
                      <a:pt x="169" y="73"/>
                    </a:cubicBezTo>
                    <a:cubicBezTo>
                      <a:pt x="169" y="25"/>
                      <a:pt x="145" y="1"/>
                      <a:pt x="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44"/>
              <p:cNvSpPr/>
              <p:nvPr/>
            </p:nvSpPr>
            <p:spPr>
              <a:xfrm rot="-508121">
                <a:off x="1210975" y="2397913"/>
                <a:ext cx="181586" cy="24806"/>
              </a:xfrm>
              <a:custGeom>
                <a:avLst/>
                <a:gdLst/>
                <a:ahLst/>
                <a:cxnLst/>
                <a:rect l="l" t="t" r="r" b="b"/>
                <a:pathLst>
                  <a:path w="3521" h="481" extrusionOk="0">
                    <a:moveTo>
                      <a:pt x="49" y="0"/>
                    </a:moveTo>
                    <a:cubicBezTo>
                      <a:pt x="25" y="0"/>
                      <a:pt x="1" y="24"/>
                      <a:pt x="1" y="48"/>
                    </a:cubicBezTo>
                    <a:cubicBezTo>
                      <a:pt x="1" y="72"/>
                      <a:pt x="1" y="96"/>
                      <a:pt x="25" y="120"/>
                    </a:cubicBezTo>
                    <a:cubicBezTo>
                      <a:pt x="577" y="336"/>
                      <a:pt x="1129" y="432"/>
                      <a:pt x="1729" y="480"/>
                    </a:cubicBezTo>
                    <a:lnTo>
                      <a:pt x="1945" y="480"/>
                    </a:lnTo>
                    <a:cubicBezTo>
                      <a:pt x="2161" y="480"/>
                      <a:pt x="2377" y="456"/>
                      <a:pt x="2593" y="432"/>
                    </a:cubicBezTo>
                    <a:cubicBezTo>
                      <a:pt x="2881" y="408"/>
                      <a:pt x="3169" y="312"/>
                      <a:pt x="3433" y="216"/>
                    </a:cubicBezTo>
                    <a:cubicBezTo>
                      <a:pt x="3520" y="194"/>
                      <a:pt x="3489" y="93"/>
                      <a:pt x="3428" y="93"/>
                    </a:cubicBezTo>
                    <a:cubicBezTo>
                      <a:pt x="3422" y="93"/>
                      <a:pt x="3416" y="94"/>
                      <a:pt x="3409" y="96"/>
                    </a:cubicBezTo>
                    <a:cubicBezTo>
                      <a:pt x="3121" y="120"/>
                      <a:pt x="2809" y="120"/>
                      <a:pt x="2473" y="120"/>
                    </a:cubicBezTo>
                    <a:lnTo>
                      <a:pt x="1753" y="120"/>
                    </a:lnTo>
                    <a:cubicBezTo>
                      <a:pt x="1489" y="120"/>
                      <a:pt x="1177" y="96"/>
                      <a:pt x="913" y="72"/>
                    </a:cubicBezTo>
                    <a:lnTo>
                      <a:pt x="625" y="48"/>
                    </a:lnTo>
                    <a:cubicBezTo>
                      <a:pt x="433" y="24"/>
                      <a:pt x="241" y="24"/>
                      <a:pt x="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44"/>
              <p:cNvSpPr/>
              <p:nvPr/>
            </p:nvSpPr>
            <p:spPr>
              <a:xfrm rot="-508121">
                <a:off x="1418297" y="3225266"/>
                <a:ext cx="570699" cy="235273"/>
              </a:xfrm>
              <a:custGeom>
                <a:avLst/>
                <a:gdLst/>
                <a:ahLst/>
                <a:cxnLst/>
                <a:rect l="l" t="t" r="r" b="b"/>
                <a:pathLst>
                  <a:path w="11066" h="4562" extrusionOk="0">
                    <a:moveTo>
                      <a:pt x="10706" y="361"/>
                    </a:moveTo>
                    <a:lnTo>
                      <a:pt x="10706" y="4201"/>
                    </a:lnTo>
                    <a:lnTo>
                      <a:pt x="385" y="4201"/>
                    </a:lnTo>
                    <a:lnTo>
                      <a:pt x="385" y="361"/>
                    </a:lnTo>
                    <a:close/>
                    <a:moveTo>
                      <a:pt x="73" y="1"/>
                    </a:moveTo>
                    <a:cubicBezTo>
                      <a:pt x="49" y="1"/>
                      <a:pt x="25" y="25"/>
                      <a:pt x="25" y="73"/>
                    </a:cubicBezTo>
                    <a:lnTo>
                      <a:pt x="25" y="4513"/>
                    </a:lnTo>
                    <a:cubicBezTo>
                      <a:pt x="1" y="4537"/>
                      <a:pt x="49" y="4561"/>
                      <a:pt x="73" y="4561"/>
                    </a:cubicBezTo>
                    <a:lnTo>
                      <a:pt x="11018" y="4561"/>
                    </a:lnTo>
                    <a:cubicBezTo>
                      <a:pt x="11042" y="4561"/>
                      <a:pt x="11066" y="4537"/>
                      <a:pt x="11066" y="4513"/>
                    </a:cubicBezTo>
                    <a:lnTo>
                      <a:pt x="11066" y="73"/>
                    </a:lnTo>
                    <a:cubicBezTo>
                      <a:pt x="11066" y="25"/>
                      <a:pt x="11042" y="1"/>
                      <a:pt x="110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44"/>
              <p:cNvSpPr/>
              <p:nvPr/>
            </p:nvSpPr>
            <p:spPr>
              <a:xfrm rot="-508121">
                <a:off x="2070087" y="2716978"/>
                <a:ext cx="26044" cy="91855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17811" extrusionOk="0">
                    <a:moveTo>
                      <a:pt x="432" y="1"/>
                    </a:moveTo>
                    <a:cubicBezTo>
                      <a:pt x="384" y="1"/>
                      <a:pt x="360" y="25"/>
                      <a:pt x="360" y="49"/>
                    </a:cubicBezTo>
                    <a:cubicBezTo>
                      <a:pt x="336" y="529"/>
                      <a:pt x="312" y="1009"/>
                      <a:pt x="288" y="1489"/>
                    </a:cubicBezTo>
                    <a:cubicBezTo>
                      <a:pt x="288" y="1753"/>
                      <a:pt x="264" y="2017"/>
                      <a:pt x="264" y="2257"/>
                    </a:cubicBezTo>
                    <a:lnTo>
                      <a:pt x="192" y="4465"/>
                    </a:lnTo>
                    <a:lnTo>
                      <a:pt x="72" y="8906"/>
                    </a:lnTo>
                    <a:cubicBezTo>
                      <a:pt x="72" y="9434"/>
                      <a:pt x="72" y="9938"/>
                      <a:pt x="48" y="10466"/>
                    </a:cubicBezTo>
                    <a:cubicBezTo>
                      <a:pt x="48" y="11426"/>
                      <a:pt x="24" y="12362"/>
                      <a:pt x="0" y="13322"/>
                    </a:cubicBezTo>
                    <a:cubicBezTo>
                      <a:pt x="0" y="14666"/>
                      <a:pt x="0" y="16203"/>
                      <a:pt x="0" y="17739"/>
                    </a:cubicBezTo>
                    <a:cubicBezTo>
                      <a:pt x="0" y="17787"/>
                      <a:pt x="48" y="17811"/>
                      <a:pt x="72" y="17811"/>
                    </a:cubicBezTo>
                    <a:cubicBezTo>
                      <a:pt x="96" y="17811"/>
                      <a:pt x="144" y="17787"/>
                      <a:pt x="144" y="17763"/>
                    </a:cubicBezTo>
                    <a:cubicBezTo>
                      <a:pt x="216" y="16203"/>
                      <a:pt x="264" y="14666"/>
                      <a:pt x="312" y="13322"/>
                    </a:cubicBezTo>
                    <a:cubicBezTo>
                      <a:pt x="336" y="12386"/>
                      <a:pt x="360" y="11426"/>
                      <a:pt x="384" y="10466"/>
                    </a:cubicBezTo>
                    <a:cubicBezTo>
                      <a:pt x="384" y="9962"/>
                      <a:pt x="408" y="9434"/>
                      <a:pt x="432" y="8906"/>
                    </a:cubicBezTo>
                    <a:lnTo>
                      <a:pt x="480" y="4489"/>
                    </a:lnTo>
                    <a:lnTo>
                      <a:pt x="480" y="2257"/>
                    </a:lnTo>
                    <a:lnTo>
                      <a:pt x="480" y="1513"/>
                    </a:lnTo>
                    <a:cubicBezTo>
                      <a:pt x="504" y="1033"/>
                      <a:pt x="504" y="529"/>
                      <a:pt x="480" y="49"/>
                    </a:cubicBezTo>
                    <a:cubicBezTo>
                      <a:pt x="480" y="25"/>
                      <a:pt x="456" y="1"/>
                      <a:pt x="4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44"/>
              <p:cNvSpPr/>
              <p:nvPr/>
            </p:nvSpPr>
            <p:spPr>
              <a:xfrm rot="-508121">
                <a:off x="2049504" y="3691832"/>
                <a:ext cx="152345" cy="465492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9026" extrusionOk="0">
                    <a:moveTo>
                      <a:pt x="2881" y="1"/>
                    </a:moveTo>
                    <a:cubicBezTo>
                      <a:pt x="2857" y="1"/>
                      <a:pt x="2833" y="25"/>
                      <a:pt x="2833" y="49"/>
                    </a:cubicBezTo>
                    <a:cubicBezTo>
                      <a:pt x="2833" y="97"/>
                      <a:pt x="2545" y="3169"/>
                      <a:pt x="2521" y="4753"/>
                    </a:cubicBezTo>
                    <a:cubicBezTo>
                      <a:pt x="2497" y="5689"/>
                      <a:pt x="2137" y="6026"/>
                      <a:pt x="1849" y="6026"/>
                    </a:cubicBezTo>
                    <a:cubicBezTo>
                      <a:pt x="1753" y="6026"/>
                      <a:pt x="1705" y="6002"/>
                      <a:pt x="1705" y="5978"/>
                    </a:cubicBezTo>
                    <a:cubicBezTo>
                      <a:pt x="1705" y="5978"/>
                      <a:pt x="1705" y="5954"/>
                      <a:pt x="1705" y="5930"/>
                    </a:cubicBezTo>
                    <a:cubicBezTo>
                      <a:pt x="1681" y="5930"/>
                      <a:pt x="1681" y="5906"/>
                      <a:pt x="1657" y="5906"/>
                    </a:cubicBezTo>
                    <a:cubicBezTo>
                      <a:pt x="1609" y="5906"/>
                      <a:pt x="1585" y="5930"/>
                      <a:pt x="1585" y="5954"/>
                    </a:cubicBezTo>
                    <a:cubicBezTo>
                      <a:pt x="1441" y="6746"/>
                      <a:pt x="841" y="7394"/>
                      <a:pt x="49" y="7586"/>
                    </a:cubicBezTo>
                    <a:cubicBezTo>
                      <a:pt x="25" y="7586"/>
                      <a:pt x="1" y="7610"/>
                      <a:pt x="1" y="7634"/>
                    </a:cubicBezTo>
                    <a:cubicBezTo>
                      <a:pt x="1" y="7658"/>
                      <a:pt x="1" y="7682"/>
                      <a:pt x="25" y="7682"/>
                    </a:cubicBezTo>
                    <a:cubicBezTo>
                      <a:pt x="289" y="8090"/>
                      <a:pt x="505" y="8522"/>
                      <a:pt x="625" y="8978"/>
                    </a:cubicBezTo>
                    <a:cubicBezTo>
                      <a:pt x="625" y="9002"/>
                      <a:pt x="649" y="9026"/>
                      <a:pt x="673" y="9026"/>
                    </a:cubicBezTo>
                    <a:cubicBezTo>
                      <a:pt x="697" y="9026"/>
                      <a:pt x="1297" y="8906"/>
                      <a:pt x="2233" y="7562"/>
                    </a:cubicBezTo>
                    <a:lnTo>
                      <a:pt x="2233" y="7562"/>
                    </a:lnTo>
                    <a:cubicBezTo>
                      <a:pt x="2209" y="7682"/>
                      <a:pt x="2161" y="7802"/>
                      <a:pt x="2113" y="7946"/>
                    </a:cubicBezTo>
                    <a:cubicBezTo>
                      <a:pt x="2113" y="7970"/>
                      <a:pt x="2113" y="8018"/>
                      <a:pt x="2137" y="8018"/>
                    </a:cubicBezTo>
                    <a:lnTo>
                      <a:pt x="2233" y="8018"/>
                    </a:lnTo>
                    <a:cubicBezTo>
                      <a:pt x="2257" y="7994"/>
                      <a:pt x="2785" y="7514"/>
                      <a:pt x="2833" y="6410"/>
                    </a:cubicBezTo>
                    <a:lnTo>
                      <a:pt x="2953" y="49"/>
                    </a:lnTo>
                    <a:cubicBezTo>
                      <a:pt x="2953" y="25"/>
                      <a:pt x="2929" y="1"/>
                      <a:pt x="288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44"/>
              <p:cNvSpPr/>
              <p:nvPr/>
            </p:nvSpPr>
            <p:spPr>
              <a:xfrm rot="-508121">
                <a:off x="1284316" y="2560202"/>
                <a:ext cx="735370" cy="106497"/>
              </a:xfrm>
              <a:custGeom>
                <a:avLst/>
                <a:gdLst/>
                <a:ahLst/>
                <a:cxnLst/>
                <a:rect l="l" t="t" r="r" b="b"/>
                <a:pathLst>
                  <a:path w="14259" h="2065" extrusionOk="0">
                    <a:moveTo>
                      <a:pt x="10466" y="1"/>
                    </a:moveTo>
                    <a:cubicBezTo>
                      <a:pt x="10442" y="1"/>
                      <a:pt x="10418" y="25"/>
                      <a:pt x="10394" y="49"/>
                    </a:cubicBezTo>
                    <a:cubicBezTo>
                      <a:pt x="10394" y="73"/>
                      <a:pt x="10418" y="121"/>
                      <a:pt x="10442" y="121"/>
                    </a:cubicBezTo>
                    <a:cubicBezTo>
                      <a:pt x="10538" y="145"/>
                      <a:pt x="10658" y="169"/>
                      <a:pt x="10754" y="193"/>
                    </a:cubicBezTo>
                    <a:cubicBezTo>
                      <a:pt x="10826" y="193"/>
                      <a:pt x="10922" y="217"/>
                      <a:pt x="10994" y="241"/>
                    </a:cubicBezTo>
                    <a:lnTo>
                      <a:pt x="11210" y="289"/>
                    </a:lnTo>
                    <a:cubicBezTo>
                      <a:pt x="11306" y="313"/>
                      <a:pt x="11402" y="337"/>
                      <a:pt x="11498" y="385"/>
                    </a:cubicBezTo>
                    <a:lnTo>
                      <a:pt x="11595" y="417"/>
                    </a:lnTo>
                    <a:lnTo>
                      <a:pt x="11595" y="417"/>
                    </a:lnTo>
                    <a:cubicBezTo>
                      <a:pt x="10761" y="280"/>
                      <a:pt x="9905" y="167"/>
                      <a:pt x="9050" y="121"/>
                    </a:cubicBezTo>
                    <a:cubicBezTo>
                      <a:pt x="8042" y="49"/>
                      <a:pt x="7034" y="49"/>
                      <a:pt x="6265" y="49"/>
                    </a:cubicBezTo>
                    <a:lnTo>
                      <a:pt x="6049" y="49"/>
                    </a:lnTo>
                    <a:cubicBezTo>
                      <a:pt x="5545" y="49"/>
                      <a:pt x="5041" y="73"/>
                      <a:pt x="4537" y="97"/>
                    </a:cubicBezTo>
                    <a:cubicBezTo>
                      <a:pt x="4057" y="121"/>
                      <a:pt x="3529" y="145"/>
                      <a:pt x="3049" y="193"/>
                    </a:cubicBezTo>
                    <a:cubicBezTo>
                      <a:pt x="2713" y="217"/>
                      <a:pt x="2377" y="265"/>
                      <a:pt x="2041" y="289"/>
                    </a:cubicBezTo>
                    <a:lnTo>
                      <a:pt x="1561" y="337"/>
                    </a:lnTo>
                    <a:lnTo>
                      <a:pt x="1489" y="337"/>
                    </a:lnTo>
                    <a:cubicBezTo>
                      <a:pt x="1009" y="409"/>
                      <a:pt x="529" y="481"/>
                      <a:pt x="73" y="553"/>
                    </a:cubicBezTo>
                    <a:cubicBezTo>
                      <a:pt x="1" y="553"/>
                      <a:pt x="1" y="649"/>
                      <a:pt x="73" y="673"/>
                    </a:cubicBezTo>
                    <a:lnTo>
                      <a:pt x="1033" y="601"/>
                    </a:lnTo>
                    <a:cubicBezTo>
                      <a:pt x="1705" y="577"/>
                      <a:pt x="2377" y="529"/>
                      <a:pt x="3049" y="481"/>
                    </a:cubicBezTo>
                    <a:cubicBezTo>
                      <a:pt x="4105" y="433"/>
                      <a:pt x="5065" y="385"/>
                      <a:pt x="6049" y="385"/>
                    </a:cubicBezTo>
                    <a:lnTo>
                      <a:pt x="7010" y="385"/>
                    </a:lnTo>
                    <a:cubicBezTo>
                      <a:pt x="7658" y="385"/>
                      <a:pt x="8330" y="385"/>
                      <a:pt x="9050" y="433"/>
                    </a:cubicBezTo>
                    <a:cubicBezTo>
                      <a:pt x="9626" y="457"/>
                      <a:pt x="10106" y="481"/>
                      <a:pt x="10538" y="505"/>
                    </a:cubicBezTo>
                    <a:cubicBezTo>
                      <a:pt x="11018" y="529"/>
                      <a:pt x="11522" y="577"/>
                      <a:pt x="12050" y="649"/>
                    </a:cubicBezTo>
                    <a:cubicBezTo>
                      <a:pt x="12074" y="649"/>
                      <a:pt x="12098" y="625"/>
                      <a:pt x="12098" y="577"/>
                    </a:cubicBezTo>
                    <a:cubicBezTo>
                      <a:pt x="12194" y="625"/>
                      <a:pt x="12290" y="673"/>
                      <a:pt x="12386" y="697"/>
                    </a:cubicBezTo>
                    <a:lnTo>
                      <a:pt x="12506" y="769"/>
                    </a:lnTo>
                    <a:cubicBezTo>
                      <a:pt x="12818" y="913"/>
                      <a:pt x="13106" y="1105"/>
                      <a:pt x="13394" y="1297"/>
                    </a:cubicBezTo>
                    <a:cubicBezTo>
                      <a:pt x="13682" y="1513"/>
                      <a:pt x="13946" y="1753"/>
                      <a:pt x="14162" y="2041"/>
                    </a:cubicBezTo>
                    <a:cubicBezTo>
                      <a:pt x="14162" y="2041"/>
                      <a:pt x="14186" y="2065"/>
                      <a:pt x="14210" y="2065"/>
                    </a:cubicBezTo>
                    <a:lnTo>
                      <a:pt x="14258" y="2065"/>
                    </a:lnTo>
                    <a:cubicBezTo>
                      <a:pt x="14258" y="2017"/>
                      <a:pt x="14258" y="1993"/>
                      <a:pt x="14234" y="1969"/>
                    </a:cubicBezTo>
                    <a:cubicBezTo>
                      <a:pt x="14066" y="1609"/>
                      <a:pt x="13826" y="1321"/>
                      <a:pt x="13562" y="1057"/>
                    </a:cubicBezTo>
                    <a:cubicBezTo>
                      <a:pt x="13274" y="817"/>
                      <a:pt x="12962" y="601"/>
                      <a:pt x="12626" y="433"/>
                    </a:cubicBezTo>
                    <a:cubicBezTo>
                      <a:pt x="12290" y="265"/>
                      <a:pt x="11930" y="145"/>
                      <a:pt x="11570" y="73"/>
                    </a:cubicBezTo>
                    <a:cubicBezTo>
                      <a:pt x="11426" y="49"/>
                      <a:pt x="11306" y="25"/>
                      <a:pt x="11186" y="25"/>
                    </a:cubicBezTo>
                    <a:lnTo>
                      <a:pt x="110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44"/>
              <p:cNvSpPr/>
              <p:nvPr/>
            </p:nvSpPr>
            <p:spPr>
              <a:xfrm rot="-508121">
                <a:off x="2069132" y="2666166"/>
                <a:ext cx="44610" cy="552133"/>
              </a:xfrm>
              <a:custGeom>
                <a:avLst/>
                <a:gdLst/>
                <a:ahLst/>
                <a:cxnLst/>
                <a:rect l="l" t="t" r="r" b="b"/>
                <a:pathLst>
                  <a:path w="865" h="10706" extrusionOk="0">
                    <a:moveTo>
                      <a:pt x="528" y="1"/>
                    </a:moveTo>
                    <a:cubicBezTo>
                      <a:pt x="504" y="25"/>
                      <a:pt x="480" y="25"/>
                      <a:pt x="456" y="49"/>
                    </a:cubicBezTo>
                    <a:cubicBezTo>
                      <a:pt x="432" y="73"/>
                      <a:pt x="408" y="121"/>
                      <a:pt x="408" y="145"/>
                    </a:cubicBezTo>
                    <a:lnTo>
                      <a:pt x="408" y="169"/>
                    </a:lnTo>
                    <a:cubicBezTo>
                      <a:pt x="360" y="313"/>
                      <a:pt x="336" y="433"/>
                      <a:pt x="312" y="577"/>
                    </a:cubicBezTo>
                    <a:lnTo>
                      <a:pt x="312" y="697"/>
                    </a:lnTo>
                    <a:cubicBezTo>
                      <a:pt x="264" y="1009"/>
                      <a:pt x="216" y="1297"/>
                      <a:pt x="168" y="1705"/>
                    </a:cubicBezTo>
                    <a:cubicBezTo>
                      <a:pt x="48" y="3049"/>
                      <a:pt x="0" y="4393"/>
                      <a:pt x="48" y="5761"/>
                    </a:cubicBezTo>
                    <a:cubicBezTo>
                      <a:pt x="48" y="5785"/>
                      <a:pt x="96" y="5809"/>
                      <a:pt x="120" y="5809"/>
                    </a:cubicBezTo>
                    <a:cubicBezTo>
                      <a:pt x="168" y="5809"/>
                      <a:pt x="192" y="5785"/>
                      <a:pt x="192" y="5761"/>
                    </a:cubicBezTo>
                    <a:cubicBezTo>
                      <a:pt x="216" y="4945"/>
                      <a:pt x="240" y="4321"/>
                      <a:pt x="288" y="3745"/>
                    </a:cubicBezTo>
                    <a:cubicBezTo>
                      <a:pt x="336" y="3025"/>
                      <a:pt x="408" y="2377"/>
                      <a:pt x="480" y="1753"/>
                    </a:cubicBezTo>
                    <a:cubicBezTo>
                      <a:pt x="480" y="1657"/>
                      <a:pt x="504" y="1561"/>
                      <a:pt x="528" y="1441"/>
                    </a:cubicBezTo>
                    <a:lnTo>
                      <a:pt x="528" y="2545"/>
                    </a:lnTo>
                    <a:lnTo>
                      <a:pt x="528" y="2593"/>
                    </a:lnTo>
                    <a:cubicBezTo>
                      <a:pt x="528" y="3865"/>
                      <a:pt x="480" y="5161"/>
                      <a:pt x="456" y="6410"/>
                    </a:cubicBezTo>
                    <a:lnTo>
                      <a:pt x="456" y="6626"/>
                    </a:lnTo>
                    <a:cubicBezTo>
                      <a:pt x="432" y="7346"/>
                      <a:pt x="408" y="7994"/>
                      <a:pt x="360" y="8642"/>
                    </a:cubicBezTo>
                    <a:lnTo>
                      <a:pt x="360" y="8858"/>
                    </a:lnTo>
                    <a:cubicBezTo>
                      <a:pt x="336" y="9458"/>
                      <a:pt x="264" y="10034"/>
                      <a:pt x="192" y="10634"/>
                    </a:cubicBezTo>
                    <a:cubicBezTo>
                      <a:pt x="168" y="10658"/>
                      <a:pt x="192" y="10706"/>
                      <a:pt x="240" y="10706"/>
                    </a:cubicBezTo>
                    <a:cubicBezTo>
                      <a:pt x="264" y="10706"/>
                      <a:pt x="288" y="10682"/>
                      <a:pt x="312" y="10658"/>
                    </a:cubicBezTo>
                    <a:cubicBezTo>
                      <a:pt x="384" y="10322"/>
                      <a:pt x="432" y="9986"/>
                      <a:pt x="480" y="9650"/>
                    </a:cubicBezTo>
                    <a:cubicBezTo>
                      <a:pt x="504" y="9314"/>
                      <a:pt x="552" y="8978"/>
                      <a:pt x="576" y="8642"/>
                    </a:cubicBezTo>
                    <a:cubicBezTo>
                      <a:pt x="648" y="7922"/>
                      <a:pt x="696" y="7178"/>
                      <a:pt x="720" y="6626"/>
                    </a:cubicBezTo>
                    <a:cubicBezTo>
                      <a:pt x="792" y="5473"/>
                      <a:pt x="840" y="4177"/>
                      <a:pt x="864" y="2593"/>
                    </a:cubicBezTo>
                    <a:lnTo>
                      <a:pt x="864" y="2545"/>
                    </a:lnTo>
                    <a:cubicBezTo>
                      <a:pt x="864" y="1897"/>
                      <a:pt x="864" y="1225"/>
                      <a:pt x="840" y="577"/>
                    </a:cubicBezTo>
                    <a:cubicBezTo>
                      <a:pt x="840" y="481"/>
                      <a:pt x="840" y="385"/>
                      <a:pt x="792" y="313"/>
                    </a:cubicBezTo>
                    <a:cubicBezTo>
                      <a:pt x="792" y="241"/>
                      <a:pt x="792" y="193"/>
                      <a:pt x="768" y="145"/>
                    </a:cubicBezTo>
                    <a:cubicBezTo>
                      <a:pt x="768" y="121"/>
                      <a:pt x="744" y="97"/>
                      <a:pt x="744" y="73"/>
                    </a:cubicBezTo>
                    <a:lnTo>
                      <a:pt x="720" y="49"/>
                    </a:lnTo>
                    <a:cubicBezTo>
                      <a:pt x="696" y="25"/>
                      <a:pt x="672" y="25"/>
                      <a:pt x="6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44"/>
              <p:cNvSpPr/>
              <p:nvPr/>
            </p:nvSpPr>
            <p:spPr>
              <a:xfrm rot="-508121">
                <a:off x="1519398" y="4137888"/>
                <a:ext cx="590503" cy="102784"/>
              </a:xfrm>
              <a:custGeom>
                <a:avLst/>
                <a:gdLst/>
                <a:ahLst/>
                <a:cxnLst/>
                <a:rect l="l" t="t" r="r" b="b"/>
                <a:pathLst>
                  <a:path w="11450" h="1993" extrusionOk="0">
                    <a:moveTo>
                      <a:pt x="10490" y="1"/>
                    </a:moveTo>
                    <a:lnTo>
                      <a:pt x="937" y="25"/>
                    </a:lnTo>
                    <a:lnTo>
                      <a:pt x="889" y="25"/>
                    </a:lnTo>
                    <a:cubicBezTo>
                      <a:pt x="457" y="361"/>
                      <a:pt x="25" y="1849"/>
                      <a:pt x="1" y="1921"/>
                    </a:cubicBezTo>
                    <a:cubicBezTo>
                      <a:pt x="1" y="1945"/>
                      <a:pt x="1" y="1993"/>
                      <a:pt x="25" y="1993"/>
                    </a:cubicBezTo>
                    <a:lnTo>
                      <a:pt x="73" y="1993"/>
                    </a:lnTo>
                    <a:cubicBezTo>
                      <a:pt x="97" y="1993"/>
                      <a:pt x="97" y="1993"/>
                      <a:pt x="121" y="1969"/>
                    </a:cubicBezTo>
                    <a:cubicBezTo>
                      <a:pt x="457" y="1489"/>
                      <a:pt x="937" y="1129"/>
                      <a:pt x="1489" y="961"/>
                    </a:cubicBezTo>
                    <a:cubicBezTo>
                      <a:pt x="1513" y="961"/>
                      <a:pt x="1537" y="937"/>
                      <a:pt x="1537" y="913"/>
                    </a:cubicBezTo>
                    <a:cubicBezTo>
                      <a:pt x="1537" y="889"/>
                      <a:pt x="1537" y="865"/>
                      <a:pt x="1513" y="865"/>
                    </a:cubicBezTo>
                    <a:lnTo>
                      <a:pt x="1369" y="721"/>
                    </a:lnTo>
                    <a:lnTo>
                      <a:pt x="10178" y="505"/>
                    </a:lnTo>
                    <a:cubicBezTo>
                      <a:pt x="10274" y="577"/>
                      <a:pt x="10346" y="697"/>
                      <a:pt x="10346" y="817"/>
                    </a:cubicBezTo>
                    <a:cubicBezTo>
                      <a:pt x="10394" y="1153"/>
                      <a:pt x="10058" y="1561"/>
                      <a:pt x="9914" y="1729"/>
                    </a:cubicBezTo>
                    <a:cubicBezTo>
                      <a:pt x="9818" y="1825"/>
                      <a:pt x="9794" y="1849"/>
                      <a:pt x="9818" y="1897"/>
                    </a:cubicBezTo>
                    <a:cubicBezTo>
                      <a:pt x="9842" y="1921"/>
                      <a:pt x="9866" y="1945"/>
                      <a:pt x="9890" y="1945"/>
                    </a:cubicBezTo>
                    <a:cubicBezTo>
                      <a:pt x="10946" y="1897"/>
                      <a:pt x="11378" y="1873"/>
                      <a:pt x="11378" y="1873"/>
                    </a:cubicBezTo>
                    <a:cubicBezTo>
                      <a:pt x="11402" y="1849"/>
                      <a:pt x="11426" y="1849"/>
                      <a:pt x="11426" y="1825"/>
                    </a:cubicBezTo>
                    <a:cubicBezTo>
                      <a:pt x="11450" y="1801"/>
                      <a:pt x="11450" y="1801"/>
                      <a:pt x="11426" y="1777"/>
                    </a:cubicBezTo>
                    <a:cubicBezTo>
                      <a:pt x="11234" y="1153"/>
                      <a:pt x="10922" y="553"/>
                      <a:pt x="10538" y="25"/>
                    </a:cubicBezTo>
                    <a:cubicBezTo>
                      <a:pt x="10538" y="1"/>
                      <a:pt x="10514" y="1"/>
                      <a:pt x="104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44"/>
              <p:cNvSpPr/>
              <p:nvPr/>
            </p:nvSpPr>
            <p:spPr>
              <a:xfrm rot="-508121">
                <a:off x="1136003" y="2901824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72"/>
                    </a:cubicBezTo>
                    <a:lnTo>
                      <a:pt x="0" y="288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288"/>
                    </a:cubicBezTo>
                    <a:lnTo>
                      <a:pt x="1321" y="72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44"/>
              <p:cNvSpPr/>
              <p:nvPr/>
            </p:nvSpPr>
            <p:spPr>
              <a:xfrm rot="-508121">
                <a:off x="1414499" y="4149477"/>
                <a:ext cx="130014" cy="133418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2587" extrusionOk="0">
                    <a:moveTo>
                      <a:pt x="649" y="1"/>
                    </a:moveTo>
                    <a:cubicBezTo>
                      <a:pt x="643" y="1"/>
                      <a:pt x="637" y="7"/>
                      <a:pt x="625" y="19"/>
                    </a:cubicBezTo>
                    <a:lnTo>
                      <a:pt x="25" y="499"/>
                    </a:lnTo>
                    <a:cubicBezTo>
                      <a:pt x="1" y="499"/>
                      <a:pt x="1" y="547"/>
                      <a:pt x="25" y="571"/>
                    </a:cubicBezTo>
                    <a:cubicBezTo>
                      <a:pt x="673" y="2131"/>
                      <a:pt x="1753" y="2563"/>
                      <a:pt x="1777" y="2587"/>
                    </a:cubicBezTo>
                    <a:lnTo>
                      <a:pt x="1849" y="2587"/>
                    </a:lnTo>
                    <a:cubicBezTo>
                      <a:pt x="1849" y="2587"/>
                      <a:pt x="1873" y="2563"/>
                      <a:pt x="1873" y="2539"/>
                    </a:cubicBezTo>
                    <a:cubicBezTo>
                      <a:pt x="1969" y="1891"/>
                      <a:pt x="2185" y="1267"/>
                      <a:pt x="2521" y="691"/>
                    </a:cubicBezTo>
                    <a:cubicBezTo>
                      <a:pt x="2521" y="667"/>
                      <a:pt x="2521" y="643"/>
                      <a:pt x="2497" y="619"/>
                    </a:cubicBezTo>
                    <a:cubicBezTo>
                      <a:pt x="2473" y="619"/>
                      <a:pt x="2473" y="595"/>
                      <a:pt x="2449" y="595"/>
                    </a:cubicBezTo>
                    <a:cubicBezTo>
                      <a:pt x="2425" y="595"/>
                      <a:pt x="2401" y="595"/>
                      <a:pt x="2401" y="619"/>
                    </a:cubicBezTo>
                    <a:cubicBezTo>
                      <a:pt x="2161" y="835"/>
                      <a:pt x="1969" y="1099"/>
                      <a:pt x="1825" y="1363"/>
                    </a:cubicBezTo>
                    <a:cubicBezTo>
                      <a:pt x="1849" y="1195"/>
                      <a:pt x="1921" y="1027"/>
                      <a:pt x="1993" y="859"/>
                    </a:cubicBezTo>
                    <a:cubicBezTo>
                      <a:pt x="2017" y="835"/>
                      <a:pt x="2017" y="811"/>
                      <a:pt x="1993" y="787"/>
                    </a:cubicBezTo>
                    <a:cubicBezTo>
                      <a:pt x="1993" y="763"/>
                      <a:pt x="1969" y="763"/>
                      <a:pt x="1945" y="763"/>
                    </a:cubicBezTo>
                    <a:cubicBezTo>
                      <a:pt x="1465" y="691"/>
                      <a:pt x="1033" y="427"/>
                      <a:pt x="721" y="43"/>
                    </a:cubicBezTo>
                    <a:cubicBezTo>
                      <a:pt x="697" y="19"/>
                      <a:pt x="697" y="19"/>
                      <a:pt x="673" y="19"/>
                    </a:cubicBezTo>
                    <a:cubicBezTo>
                      <a:pt x="661" y="7"/>
                      <a:pt x="655" y="1"/>
                      <a:pt x="6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44"/>
              <p:cNvSpPr/>
              <p:nvPr/>
            </p:nvSpPr>
            <p:spPr>
              <a:xfrm rot="-508121">
                <a:off x="1140195" y="2929982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72"/>
                    </a:cubicBezTo>
                    <a:lnTo>
                      <a:pt x="0" y="288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288"/>
                    </a:cubicBezTo>
                    <a:lnTo>
                      <a:pt x="1321" y="72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44"/>
              <p:cNvSpPr/>
              <p:nvPr/>
            </p:nvSpPr>
            <p:spPr>
              <a:xfrm rot="-508121">
                <a:off x="1160793" y="3068321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48"/>
                      <a:pt x="0" y="72"/>
                    </a:cubicBezTo>
                    <a:lnTo>
                      <a:pt x="0" y="312"/>
                    </a:lnTo>
                    <a:cubicBezTo>
                      <a:pt x="0" y="336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36"/>
                      <a:pt x="1321" y="312"/>
                    </a:cubicBezTo>
                    <a:lnTo>
                      <a:pt x="1321" y="72"/>
                    </a:lnTo>
                    <a:cubicBezTo>
                      <a:pt x="1321" y="48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44"/>
              <p:cNvSpPr/>
              <p:nvPr/>
            </p:nvSpPr>
            <p:spPr>
              <a:xfrm rot="-508121">
                <a:off x="1131993" y="2874891"/>
                <a:ext cx="6812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321" h="361" extrusionOk="0">
                    <a:moveTo>
                      <a:pt x="48" y="0"/>
                    </a:moveTo>
                    <a:cubicBezTo>
                      <a:pt x="24" y="0"/>
                      <a:pt x="0" y="24"/>
                      <a:pt x="0" y="48"/>
                    </a:cubicBezTo>
                    <a:lnTo>
                      <a:pt x="0" y="288"/>
                    </a:lnTo>
                    <a:cubicBezTo>
                      <a:pt x="0" y="312"/>
                      <a:pt x="24" y="360"/>
                      <a:pt x="48" y="360"/>
                    </a:cubicBezTo>
                    <a:lnTo>
                      <a:pt x="1249" y="360"/>
                    </a:lnTo>
                    <a:cubicBezTo>
                      <a:pt x="1297" y="360"/>
                      <a:pt x="1321" y="312"/>
                      <a:pt x="1321" y="288"/>
                    </a:cubicBezTo>
                    <a:lnTo>
                      <a:pt x="1321" y="48"/>
                    </a:lnTo>
                    <a:cubicBezTo>
                      <a:pt x="1321" y="24"/>
                      <a:pt x="1297" y="0"/>
                      <a:pt x="12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44"/>
              <p:cNvSpPr/>
              <p:nvPr/>
            </p:nvSpPr>
            <p:spPr>
              <a:xfrm rot="-508121">
                <a:off x="1175883" y="3089300"/>
                <a:ext cx="61938" cy="62145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1205" extrusionOk="0">
                    <a:moveTo>
                      <a:pt x="1105" y="0"/>
                    </a:moveTo>
                    <a:cubicBezTo>
                      <a:pt x="1081" y="0"/>
                      <a:pt x="1057" y="24"/>
                      <a:pt x="1057" y="48"/>
                    </a:cubicBezTo>
                    <a:cubicBezTo>
                      <a:pt x="889" y="384"/>
                      <a:pt x="576" y="625"/>
                      <a:pt x="192" y="673"/>
                    </a:cubicBezTo>
                    <a:cubicBezTo>
                      <a:pt x="168" y="673"/>
                      <a:pt x="144" y="721"/>
                      <a:pt x="144" y="745"/>
                    </a:cubicBezTo>
                    <a:cubicBezTo>
                      <a:pt x="144" y="865"/>
                      <a:pt x="96" y="985"/>
                      <a:pt x="24" y="1081"/>
                    </a:cubicBezTo>
                    <a:cubicBezTo>
                      <a:pt x="0" y="1105"/>
                      <a:pt x="0" y="1129"/>
                      <a:pt x="0" y="1153"/>
                    </a:cubicBezTo>
                    <a:cubicBezTo>
                      <a:pt x="24" y="1177"/>
                      <a:pt x="48" y="1177"/>
                      <a:pt x="72" y="1201"/>
                    </a:cubicBezTo>
                    <a:lnTo>
                      <a:pt x="288" y="1201"/>
                    </a:lnTo>
                    <a:cubicBezTo>
                      <a:pt x="313" y="1203"/>
                      <a:pt x="337" y="1204"/>
                      <a:pt x="361" y="1204"/>
                    </a:cubicBezTo>
                    <a:cubicBezTo>
                      <a:pt x="576" y="1204"/>
                      <a:pt x="785" y="1109"/>
                      <a:pt x="937" y="937"/>
                    </a:cubicBezTo>
                    <a:cubicBezTo>
                      <a:pt x="1129" y="697"/>
                      <a:pt x="1201" y="360"/>
                      <a:pt x="1153" y="48"/>
                    </a:cubicBezTo>
                    <a:cubicBezTo>
                      <a:pt x="1153" y="24"/>
                      <a:pt x="1129" y="0"/>
                      <a:pt x="11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44"/>
              <p:cNvSpPr/>
              <p:nvPr/>
            </p:nvSpPr>
            <p:spPr>
              <a:xfrm rot="-508121">
                <a:off x="1237597" y="2636209"/>
                <a:ext cx="132489" cy="1539949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29860" extrusionOk="0">
                    <a:moveTo>
                      <a:pt x="2473" y="1"/>
                    </a:moveTo>
                    <a:cubicBezTo>
                      <a:pt x="529" y="1009"/>
                      <a:pt x="505" y="2761"/>
                      <a:pt x="505" y="2785"/>
                    </a:cubicBezTo>
                    <a:cubicBezTo>
                      <a:pt x="505" y="2785"/>
                      <a:pt x="505" y="2809"/>
                      <a:pt x="505" y="2809"/>
                    </a:cubicBezTo>
                    <a:cubicBezTo>
                      <a:pt x="889" y="3745"/>
                      <a:pt x="1057" y="5545"/>
                      <a:pt x="1057" y="5545"/>
                    </a:cubicBezTo>
                    <a:cubicBezTo>
                      <a:pt x="1057" y="5569"/>
                      <a:pt x="1057" y="5593"/>
                      <a:pt x="1081" y="5593"/>
                    </a:cubicBezTo>
                    <a:lnTo>
                      <a:pt x="1081" y="9914"/>
                    </a:lnTo>
                    <a:lnTo>
                      <a:pt x="48" y="9986"/>
                    </a:lnTo>
                    <a:cubicBezTo>
                      <a:pt x="42" y="9979"/>
                      <a:pt x="36" y="9976"/>
                      <a:pt x="30" y="9976"/>
                    </a:cubicBezTo>
                    <a:cubicBezTo>
                      <a:pt x="13" y="9976"/>
                      <a:pt x="0" y="9998"/>
                      <a:pt x="0" y="10034"/>
                    </a:cubicBezTo>
                    <a:cubicBezTo>
                      <a:pt x="0" y="10058"/>
                      <a:pt x="0" y="10082"/>
                      <a:pt x="24" y="10106"/>
                    </a:cubicBezTo>
                    <a:cubicBezTo>
                      <a:pt x="697" y="10442"/>
                      <a:pt x="601" y="12434"/>
                      <a:pt x="601" y="12458"/>
                    </a:cubicBezTo>
                    <a:cubicBezTo>
                      <a:pt x="601" y="12506"/>
                      <a:pt x="625" y="12530"/>
                      <a:pt x="673" y="12530"/>
                    </a:cubicBezTo>
                    <a:cubicBezTo>
                      <a:pt x="697" y="12530"/>
                      <a:pt x="721" y="12506"/>
                      <a:pt x="721" y="12482"/>
                    </a:cubicBezTo>
                    <a:cubicBezTo>
                      <a:pt x="745" y="12434"/>
                      <a:pt x="745" y="12362"/>
                      <a:pt x="769" y="12314"/>
                    </a:cubicBezTo>
                    <a:cubicBezTo>
                      <a:pt x="889" y="12890"/>
                      <a:pt x="913" y="13490"/>
                      <a:pt x="889" y="14090"/>
                    </a:cubicBezTo>
                    <a:cubicBezTo>
                      <a:pt x="865" y="14066"/>
                      <a:pt x="865" y="14042"/>
                      <a:pt x="841" y="14018"/>
                    </a:cubicBezTo>
                    <a:cubicBezTo>
                      <a:pt x="841" y="13994"/>
                      <a:pt x="817" y="13970"/>
                      <a:pt x="769" y="13970"/>
                    </a:cubicBezTo>
                    <a:cubicBezTo>
                      <a:pt x="745" y="13970"/>
                      <a:pt x="721" y="13994"/>
                      <a:pt x="721" y="14042"/>
                    </a:cubicBezTo>
                    <a:cubicBezTo>
                      <a:pt x="721" y="16370"/>
                      <a:pt x="841" y="25131"/>
                      <a:pt x="841" y="25203"/>
                    </a:cubicBezTo>
                    <a:cubicBezTo>
                      <a:pt x="841" y="25251"/>
                      <a:pt x="865" y="25275"/>
                      <a:pt x="913" y="25275"/>
                    </a:cubicBezTo>
                    <a:cubicBezTo>
                      <a:pt x="937" y="25275"/>
                      <a:pt x="961" y="25251"/>
                      <a:pt x="961" y="25203"/>
                    </a:cubicBezTo>
                    <a:cubicBezTo>
                      <a:pt x="985" y="24939"/>
                      <a:pt x="985" y="24699"/>
                      <a:pt x="1009" y="24435"/>
                    </a:cubicBezTo>
                    <a:lnTo>
                      <a:pt x="1009" y="28996"/>
                    </a:lnTo>
                    <a:cubicBezTo>
                      <a:pt x="1009" y="29020"/>
                      <a:pt x="1033" y="29068"/>
                      <a:pt x="1081" y="29068"/>
                    </a:cubicBezTo>
                    <a:cubicBezTo>
                      <a:pt x="1105" y="29068"/>
                      <a:pt x="1129" y="29020"/>
                      <a:pt x="1129" y="28996"/>
                    </a:cubicBezTo>
                    <a:cubicBezTo>
                      <a:pt x="1129" y="28948"/>
                      <a:pt x="1201" y="27867"/>
                      <a:pt x="1273" y="26739"/>
                    </a:cubicBezTo>
                    <a:lnTo>
                      <a:pt x="1297" y="29260"/>
                    </a:lnTo>
                    <a:lnTo>
                      <a:pt x="961" y="29764"/>
                    </a:lnTo>
                    <a:cubicBezTo>
                      <a:pt x="937" y="29788"/>
                      <a:pt x="937" y="29812"/>
                      <a:pt x="961" y="29836"/>
                    </a:cubicBezTo>
                    <a:cubicBezTo>
                      <a:pt x="961" y="29860"/>
                      <a:pt x="985" y="29860"/>
                      <a:pt x="1009" y="29860"/>
                    </a:cubicBezTo>
                    <a:lnTo>
                      <a:pt x="1033" y="29860"/>
                    </a:lnTo>
                    <a:lnTo>
                      <a:pt x="2113" y="29092"/>
                    </a:lnTo>
                    <a:cubicBezTo>
                      <a:pt x="2137" y="29092"/>
                      <a:pt x="2161" y="29044"/>
                      <a:pt x="2137" y="29020"/>
                    </a:cubicBezTo>
                    <a:lnTo>
                      <a:pt x="1993" y="2233"/>
                    </a:lnTo>
                    <a:cubicBezTo>
                      <a:pt x="1993" y="2209"/>
                      <a:pt x="1969" y="2185"/>
                      <a:pt x="1945" y="2161"/>
                    </a:cubicBezTo>
                    <a:cubicBezTo>
                      <a:pt x="1777" y="2089"/>
                      <a:pt x="1681" y="1921"/>
                      <a:pt x="1657" y="1753"/>
                    </a:cubicBezTo>
                    <a:cubicBezTo>
                      <a:pt x="1561" y="1105"/>
                      <a:pt x="2545" y="121"/>
                      <a:pt x="2545" y="121"/>
                    </a:cubicBezTo>
                    <a:cubicBezTo>
                      <a:pt x="2569" y="97"/>
                      <a:pt x="2569" y="49"/>
                      <a:pt x="2545" y="25"/>
                    </a:cubicBezTo>
                    <a:cubicBezTo>
                      <a:pt x="2545" y="25"/>
                      <a:pt x="2521" y="1"/>
                      <a:pt x="24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44"/>
              <p:cNvSpPr/>
              <p:nvPr/>
            </p:nvSpPr>
            <p:spPr>
              <a:xfrm rot="-508121">
                <a:off x="1464976" y="3697366"/>
                <a:ext cx="159771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09" extrusionOk="0">
                    <a:moveTo>
                      <a:pt x="2521" y="361"/>
                    </a:moveTo>
                    <a:lnTo>
                      <a:pt x="2401" y="481"/>
                    </a:lnTo>
                    <a:cubicBezTo>
                      <a:pt x="2089" y="769"/>
                      <a:pt x="1705" y="961"/>
                      <a:pt x="1297" y="1033"/>
                    </a:cubicBezTo>
                    <a:lnTo>
                      <a:pt x="553" y="1129"/>
                    </a:lnTo>
                    <a:cubicBezTo>
                      <a:pt x="505" y="1129"/>
                      <a:pt x="481" y="1177"/>
                      <a:pt x="481" y="1201"/>
                    </a:cubicBezTo>
                    <a:cubicBezTo>
                      <a:pt x="481" y="1201"/>
                      <a:pt x="481" y="1225"/>
                      <a:pt x="481" y="1225"/>
                    </a:cubicBezTo>
                    <a:cubicBezTo>
                      <a:pt x="409" y="1201"/>
                      <a:pt x="361" y="1129"/>
                      <a:pt x="361" y="1057"/>
                    </a:cubicBezTo>
                    <a:lnTo>
                      <a:pt x="361" y="553"/>
                    </a:lnTo>
                    <a:cubicBezTo>
                      <a:pt x="385" y="457"/>
                      <a:pt x="457" y="361"/>
                      <a:pt x="577" y="361"/>
                    </a:cubicBezTo>
                    <a:close/>
                    <a:moveTo>
                      <a:pt x="2641" y="385"/>
                    </a:moveTo>
                    <a:cubicBezTo>
                      <a:pt x="2713" y="409"/>
                      <a:pt x="2761" y="481"/>
                      <a:pt x="2761" y="553"/>
                    </a:cubicBezTo>
                    <a:lnTo>
                      <a:pt x="2761" y="1057"/>
                    </a:lnTo>
                    <a:cubicBezTo>
                      <a:pt x="2761" y="1153"/>
                      <a:pt x="2665" y="1249"/>
                      <a:pt x="2545" y="1249"/>
                    </a:cubicBezTo>
                    <a:lnTo>
                      <a:pt x="2257" y="1249"/>
                    </a:lnTo>
                    <a:cubicBezTo>
                      <a:pt x="2497" y="1201"/>
                      <a:pt x="2641" y="985"/>
                      <a:pt x="2665" y="745"/>
                    </a:cubicBezTo>
                    <a:lnTo>
                      <a:pt x="2641" y="745"/>
                    </a:lnTo>
                    <a:lnTo>
                      <a:pt x="2641" y="409"/>
                    </a:lnTo>
                    <a:cubicBezTo>
                      <a:pt x="2641" y="409"/>
                      <a:pt x="2641" y="385"/>
                      <a:pt x="2641" y="385"/>
                    </a:cubicBezTo>
                    <a:close/>
                    <a:moveTo>
                      <a:pt x="577" y="1"/>
                    </a:moveTo>
                    <a:cubicBezTo>
                      <a:pt x="265" y="1"/>
                      <a:pt x="25" y="241"/>
                      <a:pt x="25" y="553"/>
                    </a:cubicBezTo>
                    <a:lnTo>
                      <a:pt x="25" y="1057"/>
                    </a:lnTo>
                    <a:cubicBezTo>
                      <a:pt x="1" y="1345"/>
                      <a:pt x="265" y="1609"/>
                      <a:pt x="577" y="1609"/>
                    </a:cubicBezTo>
                    <a:lnTo>
                      <a:pt x="2545" y="1609"/>
                    </a:lnTo>
                    <a:cubicBezTo>
                      <a:pt x="2857" y="1609"/>
                      <a:pt x="3097" y="1345"/>
                      <a:pt x="3097" y="1057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44"/>
              <p:cNvSpPr/>
              <p:nvPr/>
            </p:nvSpPr>
            <p:spPr>
              <a:xfrm rot="-508121">
                <a:off x="1441505" y="3597621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1"/>
                    </a:moveTo>
                    <a:cubicBezTo>
                      <a:pt x="25" y="1"/>
                      <a:pt x="1" y="49"/>
                      <a:pt x="1" y="73"/>
                    </a:cubicBezTo>
                    <a:lnTo>
                      <a:pt x="1" y="313"/>
                    </a:lnTo>
                    <a:cubicBezTo>
                      <a:pt x="1" y="337"/>
                      <a:pt x="25" y="361"/>
                      <a:pt x="73" y="361"/>
                    </a:cubicBezTo>
                    <a:lnTo>
                      <a:pt x="11570" y="361"/>
                    </a:lnTo>
                    <a:cubicBezTo>
                      <a:pt x="11594" y="361"/>
                      <a:pt x="11642" y="337"/>
                      <a:pt x="11642" y="313"/>
                    </a:cubicBezTo>
                    <a:lnTo>
                      <a:pt x="11642" y="73"/>
                    </a:lnTo>
                    <a:cubicBezTo>
                      <a:pt x="11642" y="49"/>
                      <a:pt x="11594" y="1"/>
                      <a:pt x="1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44"/>
              <p:cNvSpPr/>
              <p:nvPr/>
            </p:nvSpPr>
            <p:spPr>
              <a:xfrm rot="-508121">
                <a:off x="1437860" y="3573136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1"/>
                    </a:moveTo>
                    <a:cubicBezTo>
                      <a:pt x="25" y="1"/>
                      <a:pt x="1" y="49"/>
                      <a:pt x="1" y="73"/>
                    </a:cubicBezTo>
                    <a:lnTo>
                      <a:pt x="1" y="313"/>
                    </a:lnTo>
                    <a:cubicBezTo>
                      <a:pt x="1" y="337"/>
                      <a:pt x="25" y="361"/>
                      <a:pt x="73" y="361"/>
                    </a:cubicBezTo>
                    <a:lnTo>
                      <a:pt x="11570" y="361"/>
                    </a:lnTo>
                    <a:cubicBezTo>
                      <a:pt x="11594" y="361"/>
                      <a:pt x="11642" y="337"/>
                      <a:pt x="11642" y="313"/>
                    </a:cubicBezTo>
                    <a:lnTo>
                      <a:pt x="11642" y="73"/>
                    </a:lnTo>
                    <a:cubicBezTo>
                      <a:pt x="11642" y="49"/>
                      <a:pt x="11594" y="1"/>
                      <a:pt x="1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44"/>
              <p:cNvSpPr/>
              <p:nvPr/>
            </p:nvSpPr>
            <p:spPr>
              <a:xfrm rot="-508121">
                <a:off x="1498523" y="3922677"/>
                <a:ext cx="159771" cy="82980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609" extrusionOk="0">
                    <a:moveTo>
                      <a:pt x="2521" y="360"/>
                    </a:moveTo>
                    <a:lnTo>
                      <a:pt x="2401" y="480"/>
                    </a:lnTo>
                    <a:cubicBezTo>
                      <a:pt x="2089" y="768"/>
                      <a:pt x="1705" y="960"/>
                      <a:pt x="1297" y="1008"/>
                    </a:cubicBezTo>
                    <a:lnTo>
                      <a:pt x="553" y="1128"/>
                    </a:lnTo>
                    <a:cubicBezTo>
                      <a:pt x="505" y="1128"/>
                      <a:pt x="481" y="1152"/>
                      <a:pt x="481" y="1200"/>
                    </a:cubicBezTo>
                    <a:cubicBezTo>
                      <a:pt x="481" y="1200"/>
                      <a:pt x="481" y="1224"/>
                      <a:pt x="481" y="1224"/>
                    </a:cubicBezTo>
                    <a:cubicBezTo>
                      <a:pt x="409" y="1200"/>
                      <a:pt x="361" y="1128"/>
                      <a:pt x="361" y="1032"/>
                    </a:cubicBezTo>
                    <a:lnTo>
                      <a:pt x="361" y="552"/>
                    </a:lnTo>
                    <a:cubicBezTo>
                      <a:pt x="361" y="432"/>
                      <a:pt x="457" y="360"/>
                      <a:pt x="577" y="360"/>
                    </a:cubicBezTo>
                    <a:close/>
                    <a:moveTo>
                      <a:pt x="2641" y="384"/>
                    </a:moveTo>
                    <a:cubicBezTo>
                      <a:pt x="2713" y="408"/>
                      <a:pt x="2761" y="480"/>
                      <a:pt x="2761" y="552"/>
                    </a:cubicBezTo>
                    <a:lnTo>
                      <a:pt x="2761" y="1032"/>
                    </a:lnTo>
                    <a:cubicBezTo>
                      <a:pt x="2761" y="1152"/>
                      <a:pt x="2665" y="1248"/>
                      <a:pt x="2545" y="1248"/>
                    </a:cubicBezTo>
                    <a:lnTo>
                      <a:pt x="2257" y="1248"/>
                    </a:lnTo>
                    <a:cubicBezTo>
                      <a:pt x="2497" y="1176"/>
                      <a:pt x="2665" y="960"/>
                      <a:pt x="2665" y="720"/>
                    </a:cubicBezTo>
                    <a:lnTo>
                      <a:pt x="2665" y="720"/>
                    </a:lnTo>
                    <a:lnTo>
                      <a:pt x="2641" y="744"/>
                    </a:ln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84"/>
                    </a:cubicBezTo>
                    <a:close/>
                    <a:moveTo>
                      <a:pt x="577" y="0"/>
                    </a:moveTo>
                    <a:cubicBezTo>
                      <a:pt x="265" y="0"/>
                      <a:pt x="25" y="240"/>
                      <a:pt x="25" y="552"/>
                    </a:cubicBezTo>
                    <a:lnTo>
                      <a:pt x="25" y="1032"/>
                    </a:lnTo>
                    <a:cubicBezTo>
                      <a:pt x="1" y="1344"/>
                      <a:pt x="265" y="1608"/>
                      <a:pt x="577" y="1608"/>
                    </a:cubicBezTo>
                    <a:lnTo>
                      <a:pt x="2545" y="1608"/>
                    </a:lnTo>
                    <a:cubicBezTo>
                      <a:pt x="2857" y="1608"/>
                      <a:pt x="3097" y="1344"/>
                      <a:pt x="3097" y="1032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44"/>
              <p:cNvSpPr/>
              <p:nvPr/>
            </p:nvSpPr>
            <p:spPr>
              <a:xfrm rot="-508121">
                <a:off x="1515027" y="4034089"/>
                <a:ext cx="159771" cy="81845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87" extrusionOk="0">
                    <a:moveTo>
                      <a:pt x="2521" y="360"/>
                    </a:moveTo>
                    <a:lnTo>
                      <a:pt x="2401" y="480"/>
                    </a:lnTo>
                    <a:cubicBezTo>
                      <a:pt x="2089" y="768"/>
                      <a:pt x="1705" y="961"/>
                      <a:pt x="1297" y="1009"/>
                    </a:cubicBezTo>
                    <a:lnTo>
                      <a:pt x="553" y="1129"/>
                    </a:lnTo>
                    <a:cubicBezTo>
                      <a:pt x="505" y="1129"/>
                      <a:pt x="481" y="1153"/>
                      <a:pt x="481" y="1201"/>
                    </a:cubicBezTo>
                    <a:cubicBezTo>
                      <a:pt x="481" y="1201"/>
                      <a:pt x="481" y="1225"/>
                      <a:pt x="481" y="1225"/>
                    </a:cubicBezTo>
                    <a:cubicBezTo>
                      <a:pt x="409" y="1201"/>
                      <a:pt x="361" y="1129"/>
                      <a:pt x="361" y="1033"/>
                    </a:cubicBezTo>
                    <a:lnTo>
                      <a:pt x="361" y="552"/>
                    </a:lnTo>
                    <a:cubicBezTo>
                      <a:pt x="385" y="432"/>
                      <a:pt x="457" y="360"/>
                      <a:pt x="577" y="360"/>
                    </a:cubicBezTo>
                    <a:close/>
                    <a:moveTo>
                      <a:pt x="2641" y="360"/>
                    </a:moveTo>
                    <a:cubicBezTo>
                      <a:pt x="2713" y="408"/>
                      <a:pt x="2761" y="480"/>
                      <a:pt x="2761" y="552"/>
                    </a:cubicBezTo>
                    <a:lnTo>
                      <a:pt x="2761" y="1033"/>
                    </a:lnTo>
                    <a:cubicBezTo>
                      <a:pt x="2761" y="1140"/>
                      <a:pt x="2684" y="1228"/>
                      <a:pt x="2582" y="1228"/>
                    </a:cubicBezTo>
                    <a:cubicBezTo>
                      <a:pt x="2570" y="1228"/>
                      <a:pt x="2558" y="1227"/>
                      <a:pt x="2545" y="1225"/>
                    </a:cubicBezTo>
                    <a:lnTo>
                      <a:pt x="2257" y="1225"/>
                    </a:lnTo>
                    <a:cubicBezTo>
                      <a:pt x="2497" y="1177"/>
                      <a:pt x="2641" y="985"/>
                      <a:pt x="2665" y="744"/>
                    </a:cubicBezTo>
                    <a:lnTo>
                      <a:pt x="2641" y="744"/>
                    </a:lnTo>
                    <a:lnTo>
                      <a:pt x="2641" y="408"/>
                    </a:lnTo>
                    <a:cubicBezTo>
                      <a:pt x="2641" y="384"/>
                      <a:pt x="2641" y="384"/>
                      <a:pt x="2641" y="360"/>
                    </a:cubicBezTo>
                    <a:close/>
                    <a:moveTo>
                      <a:pt x="577" y="0"/>
                    </a:moveTo>
                    <a:cubicBezTo>
                      <a:pt x="265" y="0"/>
                      <a:pt x="25" y="240"/>
                      <a:pt x="25" y="552"/>
                    </a:cubicBezTo>
                    <a:lnTo>
                      <a:pt x="25" y="1033"/>
                    </a:lnTo>
                    <a:cubicBezTo>
                      <a:pt x="1" y="1345"/>
                      <a:pt x="265" y="1585"/>
                      <a:pt x="577" y="1585"/>
                    </a:cubicBezTo>
                    <a:lnTo>
                      <a:pt x="2545" y="1585"/>
                    </a:lnTo>
                    <a:cubicBezTo>
                      <a:pt x="2558" y="1586"/>
                      <a:pt x="2571" y="1586"/>
                      <a:pt x="2584" y="1586"/>
                    </a:cubicBezTo>
                    <a:cubicBezTo>
                      <a:pt x="2877" y="1586"/>
                      <a:pt x="3097" y="1331"/>
                      <a:pt x="3097" y="1033"/>
                    </a:cubicBezTo>
                    <a:lnTo>
                      <a:pt x="3097" y="552"/>
                    </a:lnTo>
                    <a:cubicBezTo>
                      <a:pt x="3097" y="240"/>
                      <a:pt x="2857" y="0"/>
                      <a:pt x="25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44"/>
              <p:cNvSpPr/>
              <p:nvPr/>
            </p:nvSpPr>
            <p:spPr>
              <a:xfrm rot="-508121">
                <a:off x="1691979" y="3233286"/>
                <a:ext cx="264927" cy="185763"/>
              </a:xfrm>
              <a:custGeom>
                <a:avLst/>
                <a:gdLst/>
                <a:ahLst/>
                <a:cxnLst/>
                <a:rect l="l" t="t" r="r" b="b"/>
                <a:pathLst>
                  <a:path w="5137" h="3602" extrusionOk="0">
                    <a:moveTo>
                      <a:pt x="2977" y="1"/>
                    </a:moveTo>
                    <a:cubicBezTo>
                      <a:pt x="2977" y="1"/>
                      <a:pt x="2953" y="1"/>
                      <a:pt x="2929" y="25"/>
                    </a:cubicBezTo>
                    <a:lnTo>
                      <a:pt x="0" y="3505"/>
                    </a:lnTo>
                    <a:cubicBezTo>
                      <a:pt x="0" y="3529"/>
                      <a:pt x="0" y="3553"/>
                      <a:pt x="0" y="3577"/>
                    </a:cubicBezTo>
                    <a:cubicBezTo>
                      <a:pt x="24" y="3601"/>
                      <a:pt x="48" y="3601"/>
                      <a:pt x="72" y="3601"/>
                    </a:cubicBezTo>
                    <a:lnTo>
                      <a:pt x="1849" y="3553"/>
                    </a:lnTo>
                    <a:cubicBezTo>
                      <a:pt x="1873" y="3553"/>
                      <a:pt x="1897" y="3529"/>
                      <a:pt x="1897" y="3529"/>
                    </a:cubicBezTo>
                    <a:lnTo>
                      <a:pt x="3553" y="1345"/>
                    </a:lnTo>
                    <a:lnTo>
                      <a:pt x="2545" y="3097"/>
                    </a:lnTo>
                    <a:cubicBezTo>
                      <a:pt x="2521" y="3145"/>
                      <a:pt x="2521" y="3169"/>
                      <a:pt x="2545" y="3193"/>
                    </a:cubicBezTo>
                    <a:lnTo>
                      <a:pt x="2593" y="3193"/>
                    </a:lnTo>
                    <a:cubicBezTo>
                      <a:pt x="2617" y="3193"/>
                      <a:pt x="2617" y="3169"/>
                      <a:pt x="2641" y="3169"/>
                    </a:cubicBezTo>
                    <a:lnTo>
                      <a:pt x="5137" y="97"/>
                    </a:lnTo>
                    <a:cubicBezTo>
                      <a:pt x="5137" y="73"/>
                      <a:pt x="5137" y="49"/>
                      <a:pt x="5137" y="25"/>
                    </a:cubicBezTo>
                    <a:cubicBezTo>
                      <a:pt x="5113" y="1"/>
                      <a:pt x="5113" y="1"/>
                      <a:pt x="50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44"/>
              <p:cNvSpPr/>
              <p:nvPr/>
            </p:nvSpPr>
            <p:spPr>
              <a:xfrm rot="-508121">
                <a:off x="1481658" y="3810002"/>
                <a:ext cx="159771" cy="81794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586" extrusionOk="0">
                    <a:moveTo>
                      <a:pt x="2521" y="361"/>
                    </a:moveTo>
                    <a:lnTo>
                      <a:pt x="2401" y="481"/>
                    </a:lnTo>
                    <a:cubicBezTo>
                      <a:pt x="2089" y="769"/>
                      <a:pt x="1705" y="961"/>
                      <a:pt x="1297" y="1009"/>
                    </a:cubicBezTo>
                    <a:lnTo>
                      <a:pt x="553" y="1129"/>
                    </a:lnTo>
                    <a:cubicBezTo>
                      <a:pt x="505" y="1129"/>
                      <a:pt x="481" y="1153"/>
                      <a:pt x="481" y="1201"/>
                    </a:cubicBezTo>
                    <a:cubicBezTo>
                      <a:pt x="481" y="1201"/>
                      <a:pt x="481" y="1201"/>
                      <a:pt x="481" y="1225"/>
                    </a:cubicBezTo>
                    <a:cubicBezTo>
                      <a:pt x="409" y="1201"/>
                      <a:pt x="361" y="1129"/>
                      <a:pt x="361" y="1033"/>
                    </a:cubicBezTo>
                    <a:lnTo>
                      <a:pt x="361" y="553"/>
                    </a:lnTo>
                    <a:cubicBezTo>
                      <a:pt x="385" y="433"/>
                      <a:pt x="457" y="361"/>
                      <a:pt x="577" y="361"/>
                    </a:cubicBezTo>
                    <a:close/>
                    <a:moveTo>
                      <a:pt x="2641" y="361"/>
                    </a:moveTo>
                    <a:cubicBezTo>
                      <a:pt x="2713" y="409"/>
                      <a:pt x="2761" y="481"/>
                      <a:pt x="2761" y="553"/>
                    </a:cubicBezTo>
                    <a:lnTo>
                      <a:pt x="2761" y="1033"/>
                    </a:lnTo>
                    <a:cubicBezTo>
                      <a:pt x="2761" y="1153"/>
                      <a:pt x="2665" y="1225"/>
                      <a:pt x="2545" y="1225"/>
                    </a:cubicBezTo>
                    <a:lnTo>
                      <a:pt x="2257" y="1225"/>
                    </a:lnTo>
                    <a:cubicBezTo>
                      <a:pt x="2497" y="1177"/>
                      <a:pt x="2641" y="985"/>
                      <a:pt x="2665" y="745"/>
                    </a:cubicBezTo>
                    <a:lnTo>
                      <a:pt x="2641" y="745"/>
                    </a:lnTo>
                    <a:lnTo>
                      <a:pt x="2641" y="409"/>
                    </a:lnTo>
                    <a:cubicBezTo>
                      <a:pt x="2641" y="385"/>
                      <a:pt x="2641" y="385"/>
                      <a:pt x="2641" y="361"/>
                    </a:cubicBezTo>
                    <a:close/>
                    <a:moveTo>
                      <a:pt x="577" y="1"/>
                    </a:moveTo>
                    <a:cubicBezTo>
                      <a:pt x="265" y="1"/>
                      <a:pt x="25" y="241"/>
                      <a:pt x="25" y="553"/>
                    </a:cubicBezTo>
                    <a:lnTo>
                      <a:pt x="25" y="1033"/>
                    </a:lnTo>
                    <a:cubicBezTo>
                      <a:pt x="1" y="1345"/>
                      <a:pt x="265" y="1585"/>
                      <a:pt x="577" y="1585"/>
                    </a:cubicBezTo>
                    <a:lnTo>
                      <a:pt x="2545" y="1585"/>
                    </a:lnTo>
                    <a:cubicBezTo>
                      <a:pt x="2857" y="1585"/>
                      <a:pt x="3097" y="1345"/>
                      <a:pt x="3097" y="1033"/>
                    </a:cubicBezTo>
                    <a:lnTo>
                      <a:pt x="3097" y="553"/>
                    </a:lnTo>
                    <a:cubicBezTo>
                      <a:pt x="3097" y="241"/>
                      <a:pt x="2857" y="1"/>
                      <a:pt x="254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44"/>
              <p:cNvSpPr/>
              <p:nvPr/>
            </p:nvSpPr>
            <p:spPr>
              <a:xfrm rot="-508121">
                <a:off x="1427105" y="3500906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0"/>
                    </a:moveTo>
                    <a:cubicBezTo>
                      <a:pt x="25" y="0"/>
                      <a:pt x="1" y="24"/>
                      <a:pt x="1" y="48"/>
                    </a:cubicBezTo>
                    <a:lnTo>
                      <a:pt x="1" y="288"/>
                    </a:lnTo>
                    <a:cubicBezTo>
                      <a:pt x="1" y="336"/>
                      <a:pt x="25" y="360"/>
                      <a:pt x="73" y="360"/>
                    </a:cubicBezTo>
                    <a:lnTo>
                      <a:pt x="11570" y="360"/>
                    </a:lnTo>
                    <a:cubicBezTo>
                      <a:pt x="11594" y="360"/>
                      <a:pt x="11642" y="336"/>
                      <a:pt x="11642" y="288"/>
                    </a:cubicBezTo>
                    <a:lnTo>
                      <a:pt x="11642" y="48"/>
                    </a:lnTo>
                    <a:cubicBezTo>
                      <a:pt x="11642" y="24"/>
                      <a:pt x="11594" y="0"/>
                      <a:pt x="11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44"/>
              <p:cNvSpPr/>
              <p:nvPr/>
            </p:nvSpPr>
            <p:spPr>
              <a:xfrm rot="-508121">
                <a:off x="1446540" y="3259979"/>
                <a:ext cx="363997" cy="190714"/>
              </a:xfrm>
              <a:custGeom>
                <a:avLst/>
                <a:gdLst/>
                <a:ahLst/>
                <a:cxnLst/>
                <a:rect l="l" t="t" r="r" b="b"/>
                <a:pathLst>
                  <a:path w="7058" h="3698" extrusionOk="0">
                    <a:moveTo>
                      <a:pt x="3433" y="1"/>
                    </a:moveTo>
                    <a:cubicBezTo>
                      <a:pt x="3409" y="1"/>
                      <a:pt x="3409" y="25"/>
                      <a:pt x="3385" y="25"/>
                    </a:cubicBezTo>
                    <a:lnTo>
                      <a:pt x="25" y="3577"/>
                    </a:lnTo>
                    <a:cubicBezTo>
                      <a:pt x="1" y="3601"/>
                      <a:pt x="1" y="3625"/>
                      <a:pt x="25" y="3649"/>
                    </a:cubicBezTo>
                    <a:cubicBezTo>
                      <a:pt x="25" y="3673"/>
                      <a:pt x="49" y="3697"/>
                      <a:pt x="73" y="3697"/>
                    </a:cubicBezTo>
                    <a:lnTo>
                      <a:pt x="2929" y="3625"/>
                    </a:lnTo>
                    <a:lnTo>
                      <a:pt x="2977" y="3625"/>
                    </a:lnTo>
                    <a:lnTo>
                      <a:pt x="4969" y="1513"/>
                    </a:lnTo>
                    <a:lnTo>
                      <a:pt x="3529" y="3553"/>
                    </a:lnTo>
                    <a:cubicBezTo>
                      <a:pt x="3505" y="3577"/>
                      <a:pt x="3505" y="3601"/>
                      <a:pt x="3529" y="3625"/>
                    </a:cubicBezTo>
                    <a:lnTo>
                      <a:pt x="3577" y="3625"/>
                    </a:lnTo>
                    <a:cubicBezTo>
                      <a:pt x="3577" y="3625"/>
                      <a:pt x="3601" y="3625"/>
                      <a:pt x="3625" y="3601"/>
                    </a:cubicBezTo>
                    <a:lnTo>
                      <a:pt x="7034" y="145"/>
                    </a:lnTo>
                    <a:cubicBezTo>
                      <a:pt x="7058" y="121"/>
                      <a:pt x="7058" y="97"/>
                      <a:pt x="7034" y="97"/>
                    </a:cubicBezTo>
                    <a:cubicBezTo>
                      <a:pt x="7034" y="49"/>
                      <a:pt x="7010" y="49"/>
                      <a:pt x="6986" y="49"/>
                    </a:cubicBezTo>
                    <a:lnTo>
                      <a:pt x="4273" y="49"/>
                    </a:lnTo>
                    <a:cubicBezTo>
                      <a:pt x="4249" y="49"/>
                      <a:pt x="4249" y="49"/>
                      <a:pt x="4225" y="73"/>
                    </a:cubicBezTo>
                    <a:lnTo>
                      <a:pt x="2017" y="2401"/>
                    </a:lnTo>
                    <a:lnTo>
                      <a:pt x="3481" y="97"/>
                    </a:lnTo>
                    <a:cubicBezTo>
                      <a:pt x="3505" y="73"/>
                      <a:pt x="3481" y="1"/>
                      <a:pt x="34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44"/>
              <p:cNvSpPr/>
              <p:nvPr/>
            </p:nvSpPr>
            <p:spPr>
              <a:xfrm rot="-508121">
                <a:off x="1430751" y="3525391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0"/>
                    </a:moveTo>
                    <a:cubicBezTo>
                      <a:pt x="25" y="0"/>
                      <a:pt x="1" y="24"/>
                      <a:pt x="1" y="72"/>
                    </a:cubicBezTo>
                    <a:lnTo>
                      <a:pt x="1" y="288"/>
                    </a:lnTo>
                    <a:cubicBezTo>
                      <a:pt x="1" y="336"/>
                      <a:pt x="25" y="360"/>
                      <a:pt x="73" y="360"/>
                    </a:cubicBezTo>
                    <a:lnTo>
                      <a:pt x="11570" y="360"/>
                    </a:lnTo>
                    <a:cubicBezTo>
                      <a:pt x="11594" y="360"/>
                      <a:pt x="11642" y="336"/>
                      <a:pt x="11642" y="288"/>
                    </a:cubicBezTo>
                    <a:lnTo>
                      <a:pt x="11642" y="72"/>
                    </a:lnTo>
                    <a:cubicBezTo>
                      <a:pt x="11642" y="24"/>
                      <a:pt x="11594" y="0"/>
                      <a:pt x="1157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44"/>
              <p:cNvSpPr/>
              <p:nvPr/>
            </p:nvSpPr>
            <p:spPr>
              <a:xfrm rot="-508121">
                <a:off x="1434396" y="3549876"/>
                <a:ext cx="600457" cy="18618"/>
              </a:xfrm>
              <a:custGeom>
                <a:avLst/>
                <a:gdLst/>
                <a:ahLst/>
                <a:cxnLst/>
                <a:rect l="l" t="t" r="r" b="b"/>
                <a:pathLst>
                  <a:path w="11643" h="361" extrusionOk="0">
                    <a:moveTo>
                      <a:pt x="73" y="1"/>
                    </a:moveTo>
                    <a:cubicBezTo>
                      <a:pt x="25" y="1"/>
                      <a:pt x="1" y="25"/>
                      <a:pt x="1" y="49"/>
                    </a:cubicBezTo>
                    <a:lnTo>
                      <a:pt x="1" y="289"/>
                    </a:lnTo>
                    <a:cubicBezTo>
                      <a:pt x="1" y="313"/>
                      <a:pt x="25" y="361"/>
                      <a:pt x="73" y="361"/>
                    </a:cubicBezTo>
                    <a:lnTo>
                      <a:pt x="11570" y="361"/>
                    </a:lnTo>
                    <a:cubicBezTo>
                      <a:pt x="11594" y="361"/>
                      <a:pt x="11642" y="313"/>
                      <a:pt x="11642" y="289"/>
                    </a:cubicBezTo>
                    <a:lnTo>
                      <a:pt x="11642" y="49"/>
                    </a:lnTo>
                    <a:cubicBezTo>
                      <a:pt x="11642" y="25"/>
                      <a:pt x="11594" y="1"/>
                      <a:pt x="1157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44"/>
              <p:cNvSpPr/>
              <p:nvPr/>
            </p:nvSpPr>
            <p:spPr>
              <a:xfrm rot="-508121">
                <a:off x="1514504" y="3937291"/>
                <a:ext cx="128828" cy="52191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1012" extrusionOk="0">
                    <a:moveTo>
                      <a:pt x="2257" y="99"/>
                    </a:moveTo>
                    <a:lnTo>
                      <a:pt x="2257" y="435"/>
                    </a:lnTo>
                    <a:cubicBezTo>
                      <a:pt x="2257" y="699"/>
                      <a:pt x="2065" y="891"/>
                      <a:pt x="1801" y="891"/>
                    </a:cubicBezTo>
                    <a:lnTo>
                      <a:pt x="241" y="891"/>
                    </a:lnTo>
                    <a:lnTo>
                      <a:pt x="985" y="771"/>
                    </a:lnTo>
                    <a:cubicBezTo>
                      <a:pt x="1417" y="723"/>
                      <a:pt x="1825" y="531"/>
                      <a:pt x="2137" y="219"/>
                    </a:cubicBezTo>
                    <a:lnTo>
                      <a:pt x="2257" y="99"/>
                    </a:lnTo>
                    <a:close/>
                    <a:moveTo>
                      <a:pt x="2265" y="1"/>
                    </a:moveTo>
                    <a:cubicBezTo>
                      <a:pt x="2254" y="1"/>
                      <a:pt x="2244" y="1"/>
                      <a:pt x="2233" y="3"/>
                    </a:cubicBezTo>
                    <a:lnTo>
                      <a:pt x="265" y="3"/>
                    </a:lnTo>
                    <a:cubicBezTo>
                      <a:pt x="121" y="3"/>
                      <a:pt x="1" y="99"/>
                      <a:pt x="1" y="243"/>
                    </a:cubicBezTo>
                    <a:lnTo>
                      <a:pt x="1" y="747"/>
                    </a:lnTo>
                    <a:cubicBezTo>
                      <a:pt x="1" y="891"/>
                      <a:pt x="121" y="1011"/>
                      <a:pt x="265" y="1011"/>
                    </a:cubicBezTo>
                    <a:lnTo>
                      <a:pt x="2233" y="1011"/>
                    </a:lnTo>
                    <a:cubicBezTo>
                      <a:pt x="2377" y="1011"/>
                      <a:pt x="2497" y="891"/>
                      <a:pt x="2497" y="747"/>
                    </a:cubicBezTo>
                    <a:lnTo>
                      <a:pt x="2497" y="267"/>
                    </a:lnTo>
                    <a:cubicBezTo>
                      <a:pt x="2497" y="134"/>
                      <a:pt x="2394" y="1"/>
                      <a:pt x="2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44"/>
              <p:cNvSpPr/>
              <p:nvPr/>
            </p:nvSpPr>
            <p:spPr>
              <a:xfrm rot="-508121">
                <a:off x="1747845" y="4016584"/>
                <a:ext cx="128776" cy="52036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09" extrusionOk="0">
                    <a:moveTo>
                      <a:pt x="2257" y="120"/>
                    </a:moveTo>
                    <a:lnTo>
                      <a:pt x="2257" y="456"/>
                    </a:lnTo>
                    <a:cubicBezTo>
                      <a:pt x="2257" y="697"/>
                      <a:pt x="2065" y="913"/>
                      <a:pt x="1800" y="913"/>
                    </a:cubicBezTo>
                    <a:lnTo>
                      <a:pt x="240" y="913"/>
                    </a:lnTo>
                    <a:lnTo>
                      <a:pt x="984" y="793"/>
                    </a:lnTo>
                    <a:cubicBezTo>
                      <a:pt x="1416" y="721"/>
                      <a:pt x="1800" y="529"/>
                      <a:pt x="2113" y="240"/>
                    </a:cubicBezTo>
                    <a:lnTo>
                      <a:pt x="2257" y="120"/>
                    </a:lnTo>
                    <a:close/>
                    <a:moveTo>
                      <a:pt x="240" y="0"/>
                    </a:moveTo>
                    <a:cubicBezTo>
                      <a:pt x="96" y="0"/>
                      <a:pt x="0" y="120"/>
                      <a:pt x="0" y="264"/>
                    </a:cubicBezTo>
                    <a:lnTo>
                      <a:pt x="0" y="745"/>
                    </a:lnTo>
                    <a:cubicBezTo>
                      <a:pt x="0" y="889"/>
                      <a:pt x="96" y="1009"/>
                      <a:pt x="240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4"/>
                    </a:lnTo>
                    <a:cubicBezTo>
                      <a:pt x="2497" y="120"/>
                      <a:pt x="2377" y="0"/>
                      <a:pt x="2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44"/>
              <p:cNvSpPr/>
              <p:nvPr/>
            </p:nvSpPr>
            <p:spPr>
              <a:xfrm rot="-508121">
                <a:off x="1714484" y="3792497"/>
                <a:ext cx="128776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10" extrusionOk="0">
                    <a:moveTo>
                      <a:pt x="2257" y="121"/>
                    </a:moveTo>
                    <a:lnTo>
                      <a:pt x="2257" y="457"/>
                    </a:lnTo>
                    <a:cubicBezTo>
                      <a:pt x="2257" y="697"/>
                      <a:pt x="2065" y="913"/>
                      <a:pt x="1800" y="913"/>
                    </a:cubicBezTo>
                    <a:lnTo>
                      <a:pt x="240" y="913"/>
                    </a:lnTo>
                    <a:lnTo>
                      <a:pt x="984" y="793"/>
                    </a:lnTo>
                    <a:cubicBezTo>
                      <a:pt x="1416" y="721"/>
                      <a:pt x="1800" y="529"/>
                      <a:pt x="2113" y="241"/>
                    </a:cubicBezTo>
                    <a:lnTo>
                      <a:pt x="2257" y="121"/>
                    </a:lnTo>
                    <a:close/>
                    <a:moveTo>
                      <a:pt x="240" y="1"/>
                    </a:moveTo>
                    <a:cubicBezTo>
                      <a:pt x="96" y="1"/>
                      <a:pt x="0" y="121"/>
                      <a:pt x="0" y="265"/>
                    </a:cubicBezTo>
                    <a:lnTo>
                      <a:pt x="0" y="745"/>
                    </a:lnTo>
                    <a:cubicBezTo>
                      <a:pt x="0" y="889"/>
                      <a:pt x="96" y="1009"/>
                      <a:pt x="240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5"/>
                    </a:lnTo>
                    <a:cubicBezTo>
                      <a:pt x="2497" y="121"/>
                      <a:pt x="2377" y="1"/>
                      <a:pt x="2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4"/>
              <p:cNvSpPr/>
              <p:nvPr/>
            </p:nvSpPr>
            <p:spPr>
              <a:xfrm rot="-508121">
                <a:off x="1481060" y="3712127"/>
                <a:ext cx="128828" cy="53274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1033" extrusionOk="0">
                    <a:moveTo>
                      <a:pt x="2257" y="121"/>
                    </a:moveTo>
                    <a:lnTo>
                      <a:pt x="2257" y="457"/>
                    </a:lnTo>
                    <a:cubicBezTo>
                      <a:pt x="2257" y="721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45"/>
                      <a:pt x="1825" y="553"/>
                      <a:pt x="2137" y="241"/>
                    </a:cubicBezTo>
                    <a:lnTo>
                      <a:pt x="2257" y="121"/>
                    </a:lnTo>
                    <a:close/>
                    <a:moveTo>
                      <a:pt x="265" y="1"/>
                    </a:moveTo>
                    <a:cubicBezTo>
                      <a:pt x="121" y="1"/>
                      <a:pt x="1" y="121"/>
                      <a:pt x="1" y="265"/>
                    </a:cubicBezTo>
                    <a:lnTo>
                      <a:pt x="1" y="769"/>
                    </a:lnTo>
                    <a:cubicBezTo>
                      <a:pt x="1" y="913"/>
                      <a:pt x="121" y="1033"/>
                      <a:pt x="265" y="1033"/>
                    </a:cubicBezTo>
                    <a:lnTo>
                      <a:pt x="2233" y="1033"/>
                    </a:lnTo>
                    <a:cubicBezTo>
                      <a:pt x="2377" y="1033"/>
                      <a:pt x="2497" y="913"/>
                      <a:pt x="2497" y="769"/>
                    </a:cubicBezTo>
                    <a:lnTo>
                      <a:pt x="2497" y="265"/>
                    </a:lnTo>
                    <a:cubicBezTo>
                      <a:pt x="2497" y="121"/>
                      <a:pt x="2377" y="1"/>
                      <a:pt x="2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4"/>
              <p:cNvSpPr/>
              <p:nvPr/>
            </p:nvSpPr>
            <p:spPr>
              <a:xfrm rot="-508121">
                <a:off x="1531103" y="4048851"/>
                <a:ext cx="128828" cy="52036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1009" extrusionOk="0">
                    <a:moveTo>
                      <a:pt x="2257" y="120"/>
                    </a:moveTo>
                    <a:lnTo>
                      <a:pt x="2257" y="456"/>
                    </a:lnTo>
                    <a:cubicBezTo>
                      <a:pt x="2257" y="697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21"/>
                      <a:pt x="1825" y="529"/>
                      <a:pt x="2137" y="240"/>
                    </a:cubicBezTo>
                    <a:lnTo>
                      <a:pt x="2257" y="120"/>
                    </a:lnTo>
                    <a:close/>
                    <a:moveTo>
                      <a:pt x="265" y="0"/>
                    </a:moveTo>
                    <a:cubicBezTo>
                      <a:pt x="121" y="0"/>
                      <a:pt x="1" y="120"/>
                      <a:pt x="1" y="264"/>
                    </a:cubicBezTo>
                    <a:lnTo>
                      <a:pt x="1" y="745"/>
                    </a:lnTo>
                    <a:cubicBezTo>
                      <a:pt x="1" y="889"/>
                      <a:pt x="121" y="1009"/>
                      <a:pt x="265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4"/>
                    </a:lnTo>
                    <a:cubicBezTo>
                      <a:pt x="2497" y="120"/>
                      <a:pt x="2377" y="0"/>
                      <a:pt x="2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44"/>
              <p:cNvSpPr/>
              <p:nvPr/>
            </p:nvSpPr>
            <p:spPr>
              <a:xfrm rot="-508121">
                <a:off x="1497742" y="3824764"/>
                <a:ext cx="128828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2498" h="1010" extrusionOk="0">
                    <a:moveTo>
                      <a:pt x="2257" y="121"/>
                    </a:moveTo>
                    <a:lnTo>
                      <a:pt x="2257" y="457"/>
                    </a:lnTo>
                    <a:cubicBezTo>
                      <a:pt x="2257" y="697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21"/>
                      <a:pt x="1825" y="529"/>
                      <a:pt x="2137" y="241"/>
                    </a:cubicBezTo>
                    <a:lnTo>
                      <a:pt x="2257" y="121"/>
                    </a:lnTo>
                    <a:close/>
                    <a:moveTo>
                      <a:pt x="265" y="1"/>
                    </a:moveTo>
                    <a:cubicBezTo>
                      <a:pt x="121" y="1"/>
                      <a:pt x="1" y="121"/>
                      <a:pt x="1" y="265"/>
                    </a:cubicBezTo>
                    <a:lnTo>
                      <a:pt x="1" y="745"/>
                    </a:lnTo>
                    <a:cubicBezTo>
                      <a:pt x="1" y="889"/>
                      <a:pt x="121" y="1009"/>
                      <a:pt x="265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5"/>
                    </a:lnTo>
                    <a:cubicBezTo>
                      <a:pt x="2497" y="121"/>
                      <a:pt x="2377" y="1"/>
                      <a:pt x="2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44"/>
              <p:cNvSpPr/>
              <p:nvPr/>
            </p:nvSpPr>
            <p:spPr>
              <a:xfrm rot="-508121">
                <a:off x="1907147" y="3648690"/>
                <a:ext cx="128776" cy="53274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33" extrusionOk="0">
                    <a:moveTo>
                      <a:pt x="2257" y="121"/>
                    </a:moveTo>
                    <a:lnTo>
                      <a:pt x="2257" y="457"/>
                    </a:lnTo>
                    <a:cubicBezTo>
                      <a:pt x="2257" y="721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45"/>
                      <a:pt x="1801" y="553"/>
                      <a:pt x="2137" y="241"/>
                    </a:cubicBezTo>
                    <a:lnTo>
                      <a:pt x="2257" y="121"/>
                    </a:lnTo>
                    <a:close/>
                    <a:moveTo>
                      <a:pt x="265" y="1"/>
                    </a:moveTo>
                    <a:cubicBezTo>
                      <a:pt x="97" y="1"/>
                      <a:pt x="1" y="121"/>
                      <a:pt x="1" y="265"/>
                    </a:cubicBezTo>
                    <a:lnTo>
                      <a:pt x="1" y="769"/>
                    </a:lnTo>
                    <a:cubicBezTo>
                      <a:pt x="1" y="913"/>
                      <a:pt x="97" y="1033"/>
                      <a:pt x="265" y="1033"/>
                    </a:cubicBezTo>
                    <a:lnTo>
                      <a:pt x="2233" y="1033"/>
                    </a:lnTo>
                    <a:cubicBezTo>
                      <a:pt x="2377" y="1033"/>
                      <a:pt x="2497" y="913"/>
                      <a:pt x="2497" y="769"/>
                    </a:cubicBezTo>
                    <a:lnTo>
                      <a:pt x="2497" y="265"/>
                    </a:lnTo>
                    <a:cubicBezTo>
                      <a:pt x="2497" y="121"/>
                      <a:pt x="2377" y="1"/>
                      <a:pt x="2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44"/>
              <p:cNvSpPr/>
              <p:nvPr/>
            </p:nvSpPr>
            <p:spPr>
              <a:xfrm rot="-508121">
                <a:off x="1957190" y="3985414"/>
                <a:ext cx="128776" cy="52036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09" extrusionOk="0">
                    <a:moveTo>
                      <a:pt x="2257" y="120"/>
                    </a:moveTo>
                    <a:lnTo>
                      <a:pt x="2257" y="456"/>
                    </a:lnTo>
                    <a:cubicBezTo>
                      <a:pt x="2257" y="697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21"/>
                      <a:pt x="1801" y="529"/>
                      <a:pt x="2137" y="240"/>
                    </a:cubicBezTo>
                    <a:lnTo>
                      <a:pt x="2257" y="120"/>
                    </a:lnTo>
                    <a:close/>
                    <a:moveTo>
                      <a:pt x="265" y="0"/>
                    </a:moveTo>
                    <a:cubicBezTo>
                      <a:pt x="97" y="0"/>
                      <a:pt x="1" y="120"/>
                      <a:pt x="1" y="264"/>
                    </a:cubicBezTo>
                    <a:lnTo>
                      <a:pt x="1" y="745"/>
                    </a:lnTo>
                    <a:cubicBezTo>
                      <a:pt x="1" y="889"/>
                      <a:pt x="97" y="1009"/>
                      <a:pt x="265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4"/>
                    </a:lnTo>
                    <a:cubicBezTo>
                      <a:pt x="2497" y="120"/>
                      <a:pt x="2377" y="0"/>
                      <a:pt x="223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44"/>
              <p:cNvSpPr/>
              <p:nvPr/>
            </p:nvSpPr>
            <p:spPr>
              <a:xfrm rot="-508121">
                <a:off x="1731246" y="3905024"/>
                <a:ext cx="128776" cy="52191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12" extrusionOk="0">
                    <a:moveTo>
                      <a:pt x="2257" y="99"/>
                    </a:moveTo>
                    <a:lnTo>
                      <a:pt x="2257" y="435"/>
                    </a:lnTo>
                    <a:cubicBezTo>
                      <a:pt x="2257" y="699"/>
                      <a:pt x="2065" y="891"/>
                      <a:pt x="1800" y="891"/>
                    </a:cubicBezTo>
                    <a:lnTo>
                      <a:pt x="240" y="891"/>
                    </a:lnTo>
                    <a:lnTo>
                      <a:pt x="984" y="771"/>
                    </a:lnTo>
                    <a:cubicBezTo>
                      <a:pt x="1416" y="723"/>
                      <a:pt x="1800" y="531"/>
                      <a:pt x="2113" y="219"/>
                    </a:cubicBezTo>
                    <a:lnTo>
                      <a:pt x="2257" y="99"/>
                    </a:lnTo>
                    <a:close/>
                    <a:moveTo>
                      <a:pt x="2264" y="1"/>
                    </a:moveTo>
                    <a:cubicBezTo>
                      <a:pt x="2254" y="1"/>
                      <a:pt x="2243" y="1"/>
                      <a:pt x="2233" y="3"/>
                    </a:cubicBezTo>
                    <a:lnTo>
                      <a:pt x="240" y="3"/>
                    </a:lnTo>
                    <a:cubicBezTo>
                      <a:pt x="96" y="3"/>
                      <a:pt x="0" y="99"/>
                      <a:pt x="0" y="243"/>
                    </a:cubicBezTo>
                    <a:lnTo>
                      <a:pt x="0" y="747"/>
                    </a:lnTo>
                    <a:cubicBezTo>
                      <a:pt x="0" y="891"/>
                      <a:pt x="96" y="1011"/>
                      <a:pt x="240" y="1011"/>
                    </a:cubicBezTo>
                    <a:lnTo>
                      <a:pt x="2233" y="1011"/>
                    </a:lnTo>
                    <a:cubicBezTo>
                      <a:pt x="2377" y="1011"/>
                      <a:pt x="2497" y="891"/>
                      <a:pt x="2497" y="747"/>
                    </a:cubicBezTo>
                    <a:lnTo>
                      <a:pt x="2497" y="267"/>
                    </a:lnTo>
                    <a:cubicBezTo>
                      <a:pt x="2497" y="134"/>
                      <a:pt x="2394" y="1"/>
                      <a:pt x="22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44"/>
              <p:cNvSpPr/>
              <p:nvPr/>
            </p:nvSpPr>
            <p:spPr>
              <a:xfrm rot="-508121">
                <a:off x="1940591" y="3873854"/>
                <a:ext cx="128776" cy="52191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12" extrusionOk="0">
                    <a:moveTo>
                      <a:pt x="2257" y="99"/>
                    </a:moveTo>
                    <a:lnTo>
                      <a:pt x="2257" y="435"/>
                    </a:lnTo>
                    <a:cubicBezTo>
                      <a:pt x="2257" y="699"/>
                      <a:pt x="2065" y="891"/>
                      <a:pt x="1801" y="891"/>
                    </a:cubicBezTo>
                    <a:lnTo>
                      <a:pt x="241" y="891"/>
                    </a:lnTo>
                    <a:lnTo>
                      <a:pt x="985" y="771"/>
                    </a:lnTo>
                    <a:cubicBezTo>
                      <a:pt x="1417" y="723"/>
                      <a:pt x="1801" y="531"/>
                      <a:pt x="2137" y="219"/>
                    </a:cubicBezTo>
                    <a:lnTo>
                      <a:pt x="2257" y="99"/>
                    </a:lnTo>
                    <a:close/>
                    <a:moveTo>
                      <a:pt x="2265" y="1"/>
                    </a:moveTo>
                    <a:cubicBezTo>
                      <a:pt x="2254" y="1"/>
                      <a:pt x="2244" y="1"/>
                      <a:pt x="2233" y="3"/>
                    </a:cubicBezTo>
                    <a:lnTo>
                      <a:pt x="265" y="3"/>
                    </a:lnTo>
                    <a:cubicBezTo>
                      <a:pt x="97" y="3"/>
                      <a:pt x="1" y="99"/>
                      <a:pt x="1" y="243"/>
                    </a:cubicBezTo>
                    <a:lnTo>
                      <a:pt x="1" y="747"/>
                    </a:lnTo>
                    <a:cubicBezTo>
                      <a:pt x="1" y="891"/>
                      <a:pt x="97" y="1011"/>
                      <a:pt x="265" y="1011"/>
                    </a:cubicBezTo>
                    <a:lnTo>
                      <a:pt x="2233" y="1011"/>
                    </a:lnTo>
                    <a:cubicBezTo>
                      <a:pt x="2377" y="1011"/>
                      <a:pt x="2497" y="891"/>
                      <a:pt x="2497" y="747"/>
                    </a:cubicBezTo>
                    <a:lnTo>
                      <a:pt x="2497" y="267"/>
                    </a:lnTo>
                    <a:cubicBezTo>
                      <a:pt x="2497" y="134"/>
                      <a:pt x="2394" y="1"/>
                      <a:pt x="22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 rot="-508121">
                <a:off x="1923829" y="3761327"/>
                <a:ext cx="128776" cy="52088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10" extrusionOk="0">
                    <a:moveTo>
                      <a:pt x="2257" y="121"/>
                    </a:moveTo>
                    <a:lnTo>
                      <a:pt x="2257" y="457"/>
                    </a:lnTo>
                    <a:cubicBezTo>
                      <a:pt x="2257" y="697"/>
                      <a:pt x="2065" y="913"/>
                      <a:pt x="1801" y="913"/>
                    </a:cubicBezTo>
                    <a:lnTo>
                      <a:pt x="241" y="913"/>
                    </a:lnTo>
                    <a:lnTo>
                      <a:pt x="985" y="793"/>
                    </a:lnTo>
                    <a:cubicBezTo>
                      <a:pt x="1417" y="721"/>
                      <a:pt x="1801" y="529"/>
                      <a:pt x="2137" y="241"/>
                    </a:cubicBezTo>
                    <a:lnTo>
                      <a:pt x="2257" y="121"/>
                    </a:lnTo>
                    <a:close/>
                    <a:moveTo>
                      <a:pt x="265" y="1"/>
                    </a:moveTo>
                    <a:cubicBezTo>
                      <a:pt x="97" y="1"/>
                      <a:pt x="1" y="121"/>
                      <a:pt x="1" y="265"/>
                    </a:cubicBezTo>
                    <a:lnTo>
                      <a:pt x="1" y="745"/>
                    </a:lnTo>
                    <a:cubicBezTo>
                      <a:pt x="1" y="889"/>
                      <a:pt x="97" y="1009"/>
                      <a:pt x="265" y="1009"/>
                    </a:cubicBezTo>
                    <a:lnTo>
                      <a:pt x="2233" y="1009"/>
                    </a:lnTo>
                    <a:cubicBezTo>
                      <a:pt x="2377" y="1009"/>
                      <a:pt x="2497" y="889"/>
                      <a:pt x="2497" y="745"/>
                    </a:cubicBezTo>
                    <a:lnTo>
                      <a:pt x="2497" y="265"/>
                    </a:lnTo>
                    <a:cubicBezTo>
                      <a:pt x="2497" y="121"/>
                      <a:pt x="2377" y="1"/>
                      <a:pt x="22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 rot="-508121">
                <a:off x="1434472" y="3240021"/>
                <a:ext cx="539756" cy="206805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4010" extrusionOk="0">
                    <a:moveTo>
                      <a:pt x="10106" y="289"/>
                    </a:moveTo>
                    <a:lnTo>
                      <a:pt x="7610" y="3361"/>
                    </a:lnTo>
                    <a:lnTo>
                      <a:pt x="9074" y="769"/>
                    </a:lnTo>
                    <a:lnTo>
                      <a:pt x="6866" y="3697"/>
                    </a:lnTo>
                    <a:lnTo>
                      <a:pt x="5089" y="3745"/>
                    </a:lnTo>
                    <a:lnTo>
                      <a:pt x="5089" y="3745"/>
                    </a:lnTo>
                    <a:lnTo>
                      <a:pt x="7994" y="289"/>
                    </a:lnTo>
                    <a:close/>
                    <a:moveTo>
                      <a:pt x="7202" y="265"/>
                    </a:moveTo>
                    <a:lnTo>
                      <a:pt x="3817" y="3745"/>
                    </a:lnTo>
                    <a:lnTo>
                      <a:pt x="5785" y="985"/>
                    </a:lnTo>
                    <a:lnTo>
                      <a:pt x="3169" y="3721"/>
                    </a:lnTo>
                    <a:lnTo>
                      <a:pt x="313" y="3793"/>
                    </a:lnTo>
                    <a:lnTo>
                      <a:pt x="3673" y="265"/>
                    </a:lnTo>
                    <a:lnTo>
                      <a:pt x="1801" y="3097"/>
                    </a:lnTo>
                    <a:lnTo>
                      <a:pt x="4513" y="265"/>
                    </a:lnTo>
                    <a:close/>
                    <a:moveTo>
                      <a:pt x="1" y="1"/>
                    </a:moveTo>
                    <a:lnTo>
                      <a:pt x="1" y="4009"/>
                    </a:lnTo>
                    <a:lnTo>
                      <a:pt x="10466" y="4009"/>
                    </a:lnTo>
                    <a:lnTo>
                      <a:pt x="1046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 rot="-508121">
                <a:off x="1696571" y="3679951"/>
                <a:ext cx="130014" cy="53274"/>
              </a:xfrm>
              <a:custGeom>
                <a:avLst/>
                <a:gdLst/>
                <a:ahLst/>
                <a:cxnLst/>
                <a:rect l="l" t="t" r="r" b="b"/>
                <a:pathLst>
                  <a:path w="2521" h="1033" extrusionOk="0">
                    <a:moveTo>
                      <a:pt x="2281" y="121"/>
                    </a:moveTo>
                    <a:lnTo>
                      <a:pt x="2281" y="457"/>
                    </a:lnTo>
                    <a:cubicBezTo>
                      <a:pt x="2281" y="721"/>
                      <a:pt x="2089" y="913"/>
                      <a:pt x="1824" y="913"/>
                    </a:cubicBezTo>
                    <a:lnTo>
                      <a:pt x="264" y="913"/>
                    </a:lnTo>
                    <a:lnTo>
                      <a:pt x="1008" y="793"/>
                    </a:lnTo>
                    <a:cubicBezTo>
                      <a:pt x="1440" y="745"/>
                      <a:pt x="1824" y="553"/>
                      <a:pt x="2137" y="241"/>
                    </a:cubicBezTo>
                    <a:lnTo>
                      <a:pt x="2281" y="121"/>
                    </a:lnTo>
                    <a:close/>
                    <a:moveTo>
                      <a:pt x="264" y="1"/>
                    </a:moveTo>
                    <a:cubicBezTo>
                      <a:pt x="120" y="1"/>
                      <a:pt x="24" y="121"/>
                      <a:pt x="24" y="265"/>
                    </a:cubicBezTo>
                    <a:lnTo>
                      <a:pt x="24" y="769"/>
                    </a:lnTo>
                    <a:cubicBezTo>
                      <a:pt x="0" y="913"/>
                      <a:pt x="120" y="1033"/>
                      <a:pt x="264" y="1033"/>
                    </a:cubicBezTo>
                    <a:lnTo>
                      <a:pt x="2257" y="1033"/>
                    </a:lnTo>
                    <a:cubicBezTo>
                      <a:pt x="2401" y="1033"/>
                      <a:pt x="2521" y="913"/>
                      <a:pt x="2521" y="769"/>
                    </a:cubicBezTo>
                    <a:lnTo>
                      <a:pt x="2521" y="265"/>
                    </a:lnTo>
                    <a:cubicBezTo>
                      <a:pt x="2521" y="121"/>
                      <a:pt x="2401" y="1"/>
                      <a:pt x="225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8" name="Google Shape;1378;p44"/>
            <p:cNvSpPr/>
            <p:nvPr/>
          </p:nvSpPr>
          <p:spPr>
            <a:xfrm rot="-508121">
              <a:off x="1540754" y="1598358"/>
              <a:ext cx="1018811" cy="2730600"/>
            </a:xfrm>
            <a:custGeom>
              <a:avLst/>
              <a:gdLst/>
              <a:ahLst/>
              <a:cxnLst/>
              <a:rect l="l" t="t" r="r" b="b"/>
              <a:pathLst>
                <a:path w="19755" h="52947" extrusionOk="0">
                  <a:moveTo>
                    <a:pt x="6385" y="1654"/>
                  </a:moveTo>
                  <a:cubicBezTo>
                    <a:pt x="6409" y="2230"/>
                    <a:pt x="6433" y="2806"/>
                    <a:pt x="6457" y="3382"/>
                  </a:cubicBezTo>
                  <a:lnTo>
                    <a:pt x="6505" y="5110"/>
                  </a:lnTo>
                  <a:cubicBezTo>
                    <a:pt x="6553" y="6262"/>
                    <a:pt x="6553" y="7414"/>
                    <a:pt x="6577" y="8566"/>
                  </a:cubicBezTo>
                  <a:cubicBezTo>
                    <a:pt x="6601" y="9718"/>
                    <a:pt x="6601" y="10871"/>
                    <a:pt x="6601" y="12023"/>
                  </a:cubicBezTo>
                  <a:cubicBezTo>
                    <a:pt x="6601" y="13175"/>
                    <a:pt x="6601" y="14327"/>
                    <a:pt x="6577" y="15479"/>
                  </a:cubicBezTo>
                  <a:cubicBezTo>
                    <a:pt x="6505" y="14327"/>
                    <a:pt x="6457" y="13175"/>
                    <a:pt x="6433" y="12023"/>
                  </a:cubicBezTo>
                  <a:cubicBezTo>
                    <a:pt x="6385" y="10871"/>
                    <a:pt x="6385" y="9718"/>
                    <a:pt x="6361" y="8566"/>
                  </a:cubicBezTo>
                  <a:cubicBezTo>
                    <a:pt x="6337" y="7414"/>
                    <a:pt x="6337" y="6262"/>
                    <a:pt x="6337" y="5110"/>
                  </a:cubicBezTo>
                  <a:lnTo>
                    <a:pt x="6337" y="3382"/>
                  </a:lnTo>
                  <a:cubicBezTo>
                    <a:pt x="6337" y="2806"/>
                    <a:pt x="6361" y="2230"/>
                    <a:pt x="6385" y="1654"/>
                  </a:cubicBezTo>
                  <a:close/>
                  <a:moveTo>
                    <a:pt x="4849" y="670"/>
                  </a:moveTo>
                  <a:lnTo>
                    <a:pt x="4849" y="670"/>
                  </a:lnTo>
                  <a:cubicBezTo>
                    <a:pt x="4849" y="670"/>
                    <a:pt x="4984" y="1031"/>
                    <a:pt x="5824" y="1031"/>
                  </a:cubicBezTo>
                  <a:cubicBezTo>
                    <a:pt x="5850" y="1031"/>
                    <a:pt x="5877" y="1030"/>
                    <a:pt x="5905" y="1030"/>
                  </a:cubicBezTo>
                  <a:lnTo>
                    <a:pt x="6049" y="13175"/>
                  </a:lnTo>
                  <a:lnTo>
                    <a:pt x="6193" y="8878"/>
                  </a:lnTo>
                  <a:lnTo>
                    <a:pt x="6289" y="15527"/>
                  </a:lnTo>
                  <a:cubicBezTo>
                    <a:pt x="6025" y="15560"/>
                    <a:pt x="5762" y="15576"/>
                    <a:pt x="5499" y="15576"/>
                  </a:cubicBezTo>
                  <a:cubicBezTo>
                    <a:pt x="4997" y="15576"/>
                    <a:pt x="4497" y="15517"/>
                    <a:pt x="4009" y="15407"/>
                  </a:cubicBezTo>
                  <a:cubicBezTo>
                    <a:pt x="4009" y="15407"/>
                    <a:pt x="5065" y="2902"/>
                    <a:pt x="5065" y="2806"/>
                  </a:cubicBezTo>
                  <a:cubicBezTo>
                    <a:pt x="5065" y="2805"/>
                    <a:pt x="5065" y="2805"/>
                    <a:pt x="5065" y="2805"/>
                  </a:cubicBezTo>
                  <a:cubicBezTo>
                    <a:pt x="5067" y="2805"/>
                    <a:pt x="5305" y="14807"/>
                    <a:pt x="5305" y="14807"/>
                  </a:cubicBezTo>
                  <a:lnTo>
                    <a:pt x="5449" y="1270"/>
                  </a:lnTo>
                  <a:cubicBezTo>
                    <a:pt x="5137" y="1246"/>
                    <a:pt x="4873" y="982"/>
                    <a:pt x="4849" y="670"/>
                  </a:cubicBezTo>
                  <a:close/>
                  <a:moveTo>
                    <a:pt x="3697" y="15935"/>
                  </a:moveTo>
                  <a:lnTo>
                    <a:pt x="3697" y="15935"/>
                  </a:lnTo>
                  <a:cubicBezTo>
                    <a:pt x="3985" y="15959"/>
                    <a:pt x="4273" y="15983"/>
                    <a:pt x="4537" y="16007"/>
                  </a:cubicBezTo>
                  <a:cubicBezTo>
                    <a:pt x="4825" y="16031"/>
                    <a:pt x="5113" y="16055"/>
                    <a:pt x="5377" y="16055"/>
                  </a:cubicBezTo>
                  <a:cubicBezTo>
                    <a:pt x="5606" y="16065"/>
                    <a:pt x="5838" y="16071"/>
                    <a:pt x="6072" y="16071"/>
                  </a:cubicBezTo>
                  <a:cubicBezTo>
                    <a:pt x="6402" y="16071"/>
                    <a:pt x="6734" y="16059"/>
                    <a:pt x="7057" y="16031"/>
                  </a:cubicBezTo>
                  <a:lnTo>
                    <a:pt x="7057" y="16031"/>
                  </a:lnTo>
                  <a:cubicBezTo>
                    <a:pt x="6793" y="16151"/>
                    <a:pt x="6505" y="16223"/>
                    <a:pt x="6241" y="16247"/>
                  </a:cubicBezTo>
                  <a:cubicBezTo>
                    <a:pt x="5953" y="16295"/>
                    <a:pt x="5665" y="16295"/>
                    <a:pt x="5377" y="16295"/>
                  </a:cubicBezTo>
                  <a:cubicBezTo>
                    <a:pt x="4801" y="16271"/>
                    <a:pt x="4225" y="16151"/>
                    <a:pt x="3697" y="15935"/>
                  </a:cubicBezTo>
                  <a:close/>
                  <a:moveTo>
                    <a:pt x="3697" y="16535"/>
                  </a:moveTo>
                  <a:cubicBezTo>
                    <a:pt x="3985" y="16559"/>
                    <a:pt x="4273" y="16583"/>
                    <a:pt x="4537" y="16607"/>
                  </a:cubicBezTo>
                  <a:cubicBezTo>
                    <a:pt x="4825" y="16631"/>
                    <a:pt x="5113" y="16655"/>
                    <a:pt x="5377" y="16655"/>
                  </a:cubicBezTo>
                  <a:cubicBezTo>
                    <a:pt x="5606" y="16665"/>
                    <a:pt x="5838" y="16671"/>
                    <a:pt x="6072" y="16671"/>
                  </a:cubicBezTo>
                  <a:cubicBezTo>
                    <a:pt x="6402" y="16671"/>
                    <a:pt x="6734" y="16659"/>
                    <a:pt x="7057" y="16631"/>
                  </a:cubicBezTo>
                  <a:lnTo>
                    <a:pt x="7057" y="16631"/>
                  </a:lnTo>
                  <a:cubicBezTo>
                    <a:pt x="6793" y="16751"/>
                    <a:pt x="6505" y="16823"/>
                    <a:pt x="6241" y="16847"/>
                  </a:cubicBezTo>
                  <a:cubicBezTo>
                    <a:pt x="5953" y="16895"/>
                    <a:pt x="5665" y="16895"/>
                    <a:pt x="5377" y="16895"/>
                  </a:cubicBezTo>
                  <a:cubicBezTo>
                    <a:pt x="4801" y="16871"/>
                    <a:pt x="4225" y="16751"/>
                    <a:pt x="3697" y="16535"/>
                  </a:cubicBezTo>
                  <a:close/>
                  <a:moveTo>
                    <a:pt x="3697" y="17135"/>
                  </a:moveTo>
                  <a:cubicBezTo>
                    <a:pt x="3985" y="17135"/>
                    <a:pt x="4273" y="17183"/>
                    <a:pt x="4537" y="17183"/>
                  </a:cubicBezTo>
                  <a:lnTo>
                    <a:pt x="4537" y="17207"/>
                  </a:lnTo>
                  <a:cubicBezTo>
                    <a:pt x="4825" y="17231"/>
                    <a:pt x="5113" y="17255"/>
                    <a:pt x="5377" y="17255"/>
                  </a:cubicBezTo>
                  <a:cubicBezTo>
                    <a:pt x="5606" y="17265"/>
                    <a:pt x="5838" y="17271"/>
                    <a:pt x="6072" y="17271"/>
                  </a:cubicBezTo>
                  <a:cubicBezTo>
                    <a:pt x="6402" y="17271"/>
                    <a:pt x="6734" y="17259"/>
                    <a:pt x="7057" y="17231"/>
                  </a:cubicBezTo>
                  <a:lnTo>
                    <a:pt x="7057" y="17231"/>
                  </a:lnTo>
                  <a:cubicBezTo>
                    <a:pt x="6793" y="17351"/>
                    <a:pt x="6505" y="17423"/>
                    <a:pt x="6241" y="17447"/>
                  </a:cubicBezTo>
                  <a:cubicBezTo>
                    <a:pt x="5953" y="17495"/>
                    <a:pt x="5665" y="17495"/>
                    <a:pt x="5377" y="17495"/>
                  </a:cubicBezTo>
                  <a:cubicBezTo>
                    <a:pt x="4801" y="17471"/>
                    <a:pt x="4225" y="17351"/>
                    <a:pt x="3697" y="17135"/>
                  </a:cubicBezTo>
                  <a:close/>
                  <a:moveTo>
                    <a:pt x="15962" y="15239"/>
                  </a:moveTo>
                  <a:cubicBezTo>
                    <a:pt x="16106" y="16031"/>
                    <a:pt x="16106" y="16871"/>
                    <a:pt x="15962" y="17687"/>
                  </a:cubicBezTo>
                  <a:cubicBezTo>
                    <a:pt x="15818" y="16871"/>
                    <a:pt x="15818" y="16031"/>
                    <a:pt x="15962" y="15239"/>
                  </a:cubicBezTo>
                  <a:close/>
                  <a:moveTo>
                    <a:pt x="16466" y="15839"/>
                  </a:moveTo>
                  <a:cubicBezTo>
                    <a:pt x="16538" y="16151"/>
                    <a:pt x="16586" y="16463"/>
                    <a:pt x="16586" y="16775"/>
                  </a:cubicBezTo>
                  <a:cubicBezTo>
                    <a:pt x="16586" y="17063"/>
                    <a:pt x="16538" y="17375"/>
                    <a:pt x="16466" y="17687"/>
                  </a:cubicBezTo>
                  <a:cubicBezTo>
                    <a:pt x="16298" y="17087"/>
                    <a:pt x="16298" y="16439"/>
                    <a:pt x="16466" y="15839"/>
                  </a:cubicBezTo>
                  <a:close/>
                  <a:moveTo>
                    <a:pt x="15146" y="15263"/>
                  </a:moveTo>
                  <a:lnTo>
                    <a:pt x="15146" y="15263"/>
                  </a:lnTo>
                  <a:cubicBezTo>
                    <a:pt x="15166" y="16587"/>
                    <a:pt x="15152" y="17703"/>
                    <a:pt x="14429" y="17703"/>
                  </a:cubicBezTo>
                  <a:cubicBezTo>
                    <a:pt x="14300" y="17703"/>
                    <a:pt x="14148" y="17668"/>
                    <a:pt x="13970" y="17591"/>
                  </a:cubicBezTo>
                  <a:cubicBezTo>
                    <a:pt x="14633" y="17356"/>
                    <a:pt x="14515" y="16435"/>
                    <a:pt x="14481" y="16237"/>
                  </a:cubicBezTo>
                  <a:lnTo>
                    <a:pt x="14481" y="16237"/>
                  </a:lnTo>
                  <a:cubicBezTo>
                    <a:pt x="14561" y="16392"/>
                    <a:pt x="14634" y="16455"/>
                    <a:pt x="14701" y="16455"/>
                  </a:cubicBezTo>
                  <a:cubicBezTo>
                    <a:pt x="14989" y="16455"/>
                    <a:pt x="15146" y="15263"/>
                    <a:pt x="15146" y="15263"/>
                  </a:cubicBezTo>
                  <a:close/>
                  <a:moveTo>
                    <a:pt x="13874" y="17807"/>
                  </a:moveTo>
                  <a:cubicBezTo>
                    <a:pt x="14138" y="17807"/>
                    <a:pt x="14402" y="17855"/>
                    <a:pt x="14666" y="17879"/>
                  </a:cubicBezTo>
                  <a:cubicBezTo>
                    <a:pt x="14930" y="17903"/>
                    <a:pt x="15194" y="17927"/>
                    <a:pt x="15458" y="17927"/>
                  </a:cubicBezTo>
                  <a:cubicBezTo>
                    <a:pt x="16010" y="17927"/>
                    <a:pt x="16538" y="17927"/>
                    <a:pt x="17066" y="17879"/>
                  </a:cubicBezTo>
                  <a:lnTo>
                    <a:pt x="17066" y="17879"/>
                  </a:lnTo>
                  <a:cubicBezTo>
                    <a:pt x="16826" y="17975"/>
                    <a:pt x="16562" y="18047"/>
                    <a:pt x="16274" y="18095"/>
                  </a:cubicBezTo>
                  <a:cubicBezTo>
                    <a:pt x="16010" y="18143"/>
                    <a:pt x="15746" y="18167"/>
                    <a:pt x="15458" y="18167"/>
                  </a:cubicBezTo>
                  <a:cubicBezTo>
                    <a:pt x="15194" y="18143"/>
                    <a:pt x="14906" y="18119"/>
                    <a:pt x="14642" y="18071"/>
                  </a:cubicBezTo>
                  <a:cubicBezTo>
                    <a:pt x="14378" y="17999"/>
                    <a:pt x="14114" y="17927"/>
                    <a:pt x="13874" y="17807"/>
                  </a:cubicBezTo>
                  <a:close/>
                  <a:moveTo>
                    <a:pt x="13874" y="18311"/>
                  </a:moveTo>
                  <a:cubicBezTo>
                    <a:pt x="14138" y="18335"/>
                    <a:pt x="14402" y="18383"/>
                    <a:pt x="14666" y="18383"/>
                  </a:cubicBezTo>
                  <a:lnTo>
                    <a:pt x="14666" y="18407"/>
                  </a:lnTo>
                  <a:cubicBezTo>
                    <a:pt x="14930" y="18431"/>
                    <a:pt x="15194" y="18431"/>
                    <a:pt x="15458" y="18431"/>
                  </a:cubicBezTo>
                  <a:cubicBezTo>
                    <a:pt x="16010" y="18431"/>
                    <a:pt x="16538" y="18431"/>
                    <a:pt x="17066" y="18407"/>
                  </a:cubicBezTo>
                  <a:lnTo>
                    <a:pt x="17066" y="18407"/>
                  </a:lnTo>
                  <a:cubicBezTo>
                    <a:pt x="16826" y="18503"/>
                    <a:pt x="16562" y="18575"/>
                    <a:pt x="16274" y="18623"/>
                  </a:cubicBezTo>
                  <a:cubicBezTo>
                    <a:pt x="16010" y="18647"/>
                    <a:pt x="15746" y="18671"/>
                    <a:pt x="15458" y="18671"/>
                  </a:cubicBezTo>
                  <a:cubicBezTo>
                    <a:pt x="15194" y="18671"/>
                    <a:pt x="14906" y="18623"/>
                    <a:pt x="14642" y="18575"/>
                  </a:cubicBezTo>
                  <a:cubicBezTo>
                    <a:pt x="14378" y="18527"/>
                    <a:pt x="14114" y="18431"/>
                    <a:pt x="13874" y="18311"/>
                  </a:cubicBezTo>
                  <a:close/>
                  <a:moveTo>
                    <a:pt x="10633" y="18527"/>
                  </a:moveTo>
                  <a:lnTo>
                    <a:pt x="10633" y="18551"/>
                  </a:lnTo>
                  <a:cubicBezTo>
                    <a:pt x="11642" y="18551"/>
                    <a:pt x="12458" y="18623"/>
                    <a:pt x="12458" y="18695"/>
                  </a:cubicBezTo>
                  <a:cubicBezTo>
                    <a:pt x="12458" y="18791"/>
                    <a:pt x="11642" y="18863"/>
                    <a:pt x="10633" y="18863"/>
                  </a:cubicBezTo>
                  <a:cubicBezTo>
                    <a:pt x="9649" y="18863"/>
                    <a:pt x="8833" y="18791"/>
                    <a:pt x="8833" y="18695"/>
                  </a:cubicBezTo>
                  <a:cubicBezTo>
                    <a:pt x="8833" y="18623"/>
                    <a:pt x="9625" y="18527"/>
                    <a:pt x="10633" y="18527"/>
                  </a:cubicBezTo>
                  <a:close/>
                  <a:moveTo>
                    <a:pt x="3961" y="17831"/>
                  </a:moveTo>
                  <a:cubicBezTo>
                    <a:pt x="4553" y="17895"/>
                    <a:pt x="5145" y="17927"/>
                    <a:pt x="5737" y="17927"/>
                  </a:cubicBezTo>
                  <a:cubicBezTo>
                    <a:pt x="6033" y="17927"/>
                    <a:pt x="6329" y="17919"/>
                    <a:pt x="6625" y="17903"/>
                  </a:cubicBezTo>
                  <a:lnTo>
                    <a:pt x="6841" y="19295"/>
                  </a:lnTo>
                  <a:lnTo>
                    <a:pt x="6913" y="18287"/>
                  </a:lnTo>
                  <a:lnTo>
                    <a:pt x="7009" y="19583"/>
                  </a:lnTo>
                  <a:cubicBezTo>
                    <a:pt x="6538" y="19671"/>
                    <a:pt x="6063" y="19714"/>
                    <a:pt x="5589" y="19714"/>
                  </a:cubicBezTo>
                  <a:cubicBezTo>
                    <a:pt x="5024" y="19714"/>
                    <a:pt x="4461" y="19653"/>
                    <a:pt x="3913" y="19535"/>
                  </a:cubicBezTo>
                  <a:lnTo>
                    <a:pt x="3961" y="17831"/>
                  </a:lnTo>
                  <a:close/>
                  <a:moveTo>
                    <a:pt x="17114" y="19103"/>
                  </a:moveTo>
                  <a:lnTo>
                    <a:pt x="17114" y="19103"/>
                  </a:lnTo>
                  <a:cubicBezTo>
                    <a:pt x="16778" y="19247"/>
                    <a:pt x="16418" y="19343"/>
                    <a:pt x="16058" y="19415"/>
                  </a:cubicBezTo>
                  <a:lnTo>
                    <a:pt x="15938" y="19439"/>
                  </a:lnTo>
                  <a:lnTo>
                    <a:pt x="17378" y="19247"/>
                  </a:lnTo>
                  <a:lnTo>
                    <a:pt x="17378" y="20112"/>
                  </a:lnTo>
                  <a:cubicBezTo>
                    <a:pt x="16634" y="19848"/>
                    <a:pt x="15842" y="19679"/>
                    <a:pt x="15050" y="19607"/>
                  </a:cubicBezTo>
                  <a:cubicBezTo>
                    <a:pt x="14330" y="19487"/>
                    <a:pt x="13346" y="19391"/>
                    <a:pt x="13346" y="19391"/>
                  </a:cubicBezTo>
                  <a:lnTo>
                    <a:pt x="13346" y="19391"/>
                  </a:lnTo>
                  <a:cubicBezTo>
                    <a:pt x="13554" y="19399"/>
                    <a:pt x="13762" y="19403"/>
                    <a:pt x="13972" y="19403"/>
                  </a:cubicBezTo>
                  <a:cubicBezTo>
                    <a:pt x="15017" y="19403"/>
                    <a:pt x="16074" y="19303"/>
                    <a:pt x="17114" y="19103"/>
                  </a:cubicBezTo>
                  <a:close/>
                  <a:moveTo>
                    <a:pt x="10858" y="19661"/>
                  </a:moveTo>
                  <a:cubicBezTo>
                    <a:pt x="11258" y="19661"/>
                    <a:pt x="11654" y="19667"/>
                    <a:pt x="12050" y="19679"/>
                  </a:cubicBezTo>
                  <a:cubicBezTo>
                    <a:pt x="12866" y="19703"/>
                    <a:pt x="13658" y="19776"/>
                    <a:pt x="14450" y="19896"/>
                  </a:cubicBezTo>
                  <a:cubicBezTo>
                    <a:pt x="14066" y="19896"/>
                    <a:pt x="13658" y="19872"/>
                    <a:pt x="13250" y="19872"/>
                  </a:cubicBezTo>
                  <a:lnTo>
                    <a:pt x="12050" y="19872"/>
                  </a:lnTo>
                  <a:cubicBezTo>
                    <a:pt x="11258" y="19872"/>
                    <a:pt x="10465" y="19872"/>
                    <a:pt x="9649" y="19920"/>
                  </a:cubicBezTo>
                  <a:cubicBezTo>
                    <a:pt x="8857" y="19968"/>
                    <a:pt x="8065" y="19992"/>
                    <a:pt x="7249" y="20040"/>
                  </a:cubicBezTo>
                  <a:cubicBezTo>
                    <a:pt x="6457" y="20088"/>
                    <a:pt x="5665" y="20160"/>
                    <a:pt x="4849" y="20208"/>
                  </a:cubicBezTo>
                  <a:cubicBezTo>
                    <a:pt x="5257" y="20136"/>
                    <a:pt x="5641" y="20064"/>
                    <a:pt x="6049" y="20016"/>
                  </a:cubicBezTo>
                  <a:cubicBezTo>
                    <a:pt x="6481" y="19944"/>
                    <a:pt x="6865" y="19896"/>
                    <a:pt x="7249" y="19848"/>
                  </a:cubicBezTo>
                  <a:cubicBezTo>
                    <a:pt x="8041" y="19776"/>
                    <a:pt x="8857" y="19703"/>
                    <a:pt x="9649" y="19679"/>
                  </a:cubicBezTo>
                  <a:cubicBezTo>
                    <a:pt x="10057" y="19667"/>
                    <a:pt x="10459" y="19661"/>
                    <a:pt x="10858" y="19661"/>
                  </a:cubicBezTo>
                  <a:close/>
                  <a:moveTo>
                    <a:pt x="10441" y="20112"/>
                  </a:moveTo>
                  <a:cubicBezTo>
                    <a:pt x="11450" y="20112"/>
                    <a:pt x="12434" y="20112"/>
                    <a:pt x="13442" y="20184"/>
                  </a:cubicBezTo>
                  <a:cubicBezTo>
                    <a:pt x="14426" y="20256"/>
                    <a:pt x="15434" y="20376"/>
                    <a:pt x="16418" y="20568"/>
                  </a:cubicBezTo>
                  <a:cubicBezTo>
                    <a:pt x="15938" y="20496"/>
                    <a:pt x="15434" y="20472"/>
                    <a:pt x="14930" y="20424"/>
                  </a:cubicBezTo>
                  <a:lnTo>
                    <a:pt x="14930" y="20448"/>
                  </a:lnTo>
                  <a:cubicBezTo>
                    <a:pt x="14450" y="20400"/>
                    <a:pt x="13946" y="20376"/>
                    <a:pt x="13442" y="20352"/>
                  </a:cubicBezTo>
                  <a:cubicBezTo>
                    <a:pt x="12729" y="20335"/>
                    <a:pt x="12028" y="20318"/>
                    <a:pt x="11322" y="20318"/>
                  </a:cubicBezTo>
                  <a:cubicBezTo>
                    <a:pt x="11030" y="20318"/>
                    <a:pt x="10737" y="20321"/>
                    <a:pt x="10441" y="20328"/>
                  </a:cubicBezTo>
                  <a:cubicBezTo>
                    <a:pt x="9433" y="20352"/>
                    <a:pt x="8449" y="20376"/>
                    <a:pt x="7441" y="20424"/>
                  </a:cubicBezTo>
                  <a:cubicBezTo>
                    <a:pt x="6433" y="20472"/>
                    <a:pt x="5449" y="20544"/>
                    <a:pt x="4441" y="20616"/>
                  </a:cubicBezTo>
                  <a:cubicBezTo>
                    <a:pt x="4921" y="20544"/>
                    <a:pt x="5425" y="20472"/>
                    <a:pt x="5929" y="20400"/>
                  </a:cubicBezTo>
                  <a:cubicBezTo>
                    <a:pt x="6457" y="20328"/>
                    <a:pt x="6937" y="20304"/>
                    <a:pt x="7441" y="20256"/>
                  </a:cubicBezTo>
                  <a:cubicBezTo>
                    <a:pt x="7945" y="20208"/>
                    <a:pt x="8425" y="20184"/>
                    <a:pt x="8929" y="20160"/>
                  </a:cubicBezTo>
                  <a:cubicBezTo>
                    <a:pt x="9433" y="20136"/>
                    <a:pt x="9937" y="20112"/>
                    <a:pt x="10441" y="20112"/>
                  </a:cubicBezTo>
                  <a:close/>
                  <a:moveTo>
                    <a:pt x="15434" y="20064"/>
                  </a:moveTo>
                  <a:cubicBezTo>
                    <a:pt x="15602" y="20064"/>
                    <a:pt x="15794" y="20088"/>
                    <a:pt x="15962" y="20136"/>
                  </a:cubicBezTo>
                  <a:cubicBezTo>
                    <a:pt x="16346" y="20208"/>
                    <a:pt x="16682" y="20328"/>
                    <a:pt x="17018" y="20472"/>
                  </a:cubicBezTo>
                  <a:cubicBezTo>
                    <a:pt x="17354" y="20640"/>
                    <a:pt x="17642" y="20856"/>
                    <a:pt x="17930" y="21096"/>
                  </a:cubicBezTo>
                  <a:cubicBezTo>
                    <a:pt x="18194" y="21336"/>
                    <a:pt x="18410" y="21648"/>
                    <a:pt x="18578" y="21984"/>
                  </a:cubicBezTo>
                  <a:cubicBezTo>
                    <a:pt x="18362" y="21696"/>
                    <a:pt x="18098" y="21456"/>
                    <a:pt x="17810" y="21240"/>
                  </a:cubicBezTo>
                  <a:cubicBezTo>
                    <a:pt x="17546" y="21024"/>
                    <a:pt x="17234" y="20856"/>
                    <a:pt x="16922" y="20688"/>
                  </a:cubicBezTo>
                  <a:cubicBezTo>
                    <a:pt x="16754" y="20616"/>
                    <a:pt x="16610" y="20544"/>
                    <a:pt x="16442" y="20496"/>
                  </a:cubicBezTo>
                  <a:cubicBezTo>
                    <a:pt x="16274" y="20424"/>
                    <a:pt x="16106" y="20376"/>
                    <a:pt x="15938" y="20304"/>
                  </a:cubicBezTo>
                  <a:cubicBezTo>
                    <a:pt x="15770" y="20256"/>
                    <a:pt x="15578" y="20232"/>
                    <a:pt x="15410" y="20160"/>
                  </a:cubicBezTo>
                  <a:cubicBezTo>
                    <a:pt x="15242" y="20112"/>
                    <a:pt x="15050" y="20088"/>
                    <a:pt x="14882" y="20064"/>
                  </a:cubicBezTo>
                  <a:close/>
                  <a:moveTo>
                    <a:pt x="9940" y="20530"/>
                  </a:moveTo>
                  <a:cubicBezTo>
                    <a:pt x="11368" y="20530"/>
                    <a:pt x="13164" y="20580"/>
                    <a:pt x="15290" y="20736"/>
                  </a:cubicBezTo>
                  <a:cubicBezTo>
                    <a:pt x="15890" y="21000"/>
                    <a:pt x="16490" y="21312"/>
                    <a:pt x="17066" y="21672"/>
                  </a:cubicBezTo>
                  <a:cubicBezTo>
                    <a:pt x="15430" y="21530"/>
                    <a:pt x="13793" y="21474"/>
                    <a:pt x="12157" y="21474"/>
                  </a:cubicBezTo>
                  <a:cubicBezTo>
                    <a:pt x="11849" y="21474"/>
                    <a:pt x="11541" y="21476"/>
                    <a:pt x="11234" y="21480"/>
                  </a:cubicBezTo>
                  <a:lnTo>
                    <a:pt x="11234" y="21504"/>
                  </a:lnTo>
                  <a:cubicBezTo>
                    <a:pt x="13106" y="21528"/>
                    <a:pt x="15002" y="21720"/>
                    <a:pt x="16850" y="22056"/>
                  </a:cubicBezTo>
                  <a:cubicBezTo>
                    <a:pt x="16850" y="22056"/>
                    <a:pt x="14908" y="21739"/>
                    <a:pt x="11450" y="21739"/>
                  </a:cubicBezTo>
                  <a:cubicBezTo>
                    <a:pt x="9609" y="21739"/>
                    <a:pt x="7340" y="21829"/>
                    <a:pt x="4705" y="22104"/>
                  </a:cubicBezTo>
                  <a:cubicBezTo>
                    <a:pt x="6073" y="21816"/>
                    <a:pt x="7441" y="21648"/>
                    <a:pt x="8833" y="21600"/>
                  </a:cubicBezTo>
                  <a:cubicBezTo>
                    <a:pt x="7921" y="21216"/>
                    <a:pt x="6985" y="20928"/>
                    <a:pt x="6025" y="20688"/>
                  </a:cubicBezTo>
                  <a:cubicBezTo>
                    <a:pt x="6025" y="20688"/>
                    <a:pt x="7401" y="20530"/>
                    <a:pt x="9940" y="20530"/>
                  </a:cubicBezTo>
                  <a:close/>
                  <a:moveTo>
                    <a:pt x="3241" y="20184"/>
                  </a:moveTo>
                  <a:lnTo>
                    <a:pt x="3241" y="20184"/>
                  </a:lnTo>
                  <a:cubicBezTo>
                    <a:pt x="3025" y="20352"/>
                    <a:pt x="2833" y="20520"/>
                    <a:pt x="2641" y="20712"/>
                  </a:cubicBezTo>
                  <a:cubicBezTo>
                    <a:pt x="2473" y="20880"/>
                    <a:pt x="2305" y="21096"/>
                    <a:pt x="2185" y="21312"/>
                  </a:cubicBezTo>
                  <a:cubicBezTo>
                    <a:pt x="2041" y="21528"/>
                    <a:pt x="1945" y="21744"/>
                    <a:pt x="1873" y="21984"/>
                  </a:cubicBezTo>
                  <a:cubicBezTo>
                    <a:pt x="1801" y="22248"/>
                    <a:pt x="1729" y="22512"/>
                    <a:pt x="1681" y="22776"/>
                  </a:cubicBezTo>
                  <a:cubicBezTo>
                    <a:pt x="1632" y="22488"/>
                    <a:pt x="1656" y="22224"/>
                    <a:pt x="1705" y="21960"/>
                  </a:cubicBezTo>
                  <a:cubicBezTo>
                    <a:pt x="1801" y="21408"/>
                    <a:pt x="2089" y="20928"/>
                    <a:pt x="2521" y="20568"/>
                  </a:cubicBezTo>
                  <a:cubicBezTo>
                    <a:pt x="2737" y="20400"/>
                    <a:pt x="2977" y="20256"/>
                    <a:pt x="3241" y="20184"/>
                  </a:cubicBezTo>
                  <a:close/>
                  <a:moveTo>
                    <a:pt x="1416" y="22944"/>
                  </a:moveTo>
                  <a:cubicBezTo>
                    <a:pt x="1705" y="23328"/>
                    <a:pt x="1897" y="23784"/>
                    <a:pt x="2017" y="24240"/>
                  </a:cubicBezTo>
                  <a:lnTo>
                    <a:pt x="888" y="24336"/>
                  </a:lnTo>
                  <a:cubicBezTo>
                    <a:pt x="1464" y="24096"/>
                    <a:pt x="1224" y="23256"/>
                    <a:pt x="1200" y="23256"/>
                  </a:cubicBezTo>
                  <a:lnTo>
                    <a:pt x="1200" y="23256"/>
                  </a:lnTo>
                  <a:cubicBezTo>
                    <a:pt x="864" y="23400"/>
                    <a:pt x="792" y="23568"/>
                    <a:pt x="792" y="23568"/>
                  </a:cubicBezTo>
                  <a:cubicBezTo>
                    <a:pt x="840" y="23256"/>
                    <a:pt x="1080" y="22992"/>
                    <a:pt x="1392" y="22944"/>
                  </a:cubicBezTo>
                  <a:close/>
                  <a:moveTo>
                    <a:pt x="2065" y="24696"/>
                  </a:moveTo>
                  <a:lnTo>
                    <a:pt x="2065" y="24936"/>
                  </a:lnTo>
                  <a:lnTo>
                    <a:pt x="864" y="24936"/>
                  </a:lnTo>
                  <a:lnTo>
                    <a:pt x="864" y="24696"/>
                  </a:lnTo>
                  <a:close/>
                  <a:moveTo>
                    <a:pt x="2065" y="25248"/>
                  </a:moveTo>
                  <a:lnTo>
                    <a:pt x="2065" y="25464"/>
                  </a:lnTo>
                  <a:lnTo>
                    <a:pt x="864" y="25488"/>
                  </a:lnTo>
                  <a:lnTo>
                    <a:pt x="864" y="25248"/>
                  </a:lnTo>
                  <a:close/>
                  <a:moveTo>
                    <a:pt x="11212" y="25262"/>
                  </a:moveTo>
                  <a:cubicBezTo>
                    <a:pt x="11890" y="25262"/>
                    <a:pt x="12564" y="25279"/>
                    <a:pt x="13226" y="25296"/>
                  </a:cubicBezTo>
                  <a:lnTo>
                    <a:pt x="14666" y="25344"/>
                  </a:lnTo>
                  <a:cubicBezTo>
                    <a:pt x="15146" y="25344"/>
                    <a:pt x="15602" y="25368"/>
                    <a:pt x="16082" y="25392"/>
                  </a:cubicBezTo>
                  <a:cubicBezTo>
                    <a:pt x="15602" y="25416"/>
                    <a:pt x="15122" y="25440"/>
                    <a:pt x="14642" y="25440"/>
                  </a:cubicBezTo>
                  <a:lnTo>
                    <a:pt x="14666" y="25440"/>
                  </a:lnTo>
                  <a:lnTo>
                    <a:pt x="13226" y="25488"/>
                  </a:lnTo>
                  <a:cubicBezTo>
                    <a:pt x="12290" y="25488"/>
                    <a:pt x="11330" y="25488"/>
                    <a:pt x="10369" y="25512"/>
                  </a:cubicBezTo>
                  <a:cubicBezTo>
                    <a:pt x="9409" y="25512"/>
                    <a:pt x="8473" y="25512"/>
                    <a:pt x="7513" y="25488"/>
                  </a:cubicBezTo>
                  <a:cubicBezTo>
                    <a:pt x="6553" y="25440"/>
                    <a:pt x="5617" y="25440"/>
                    <a:pt x="4657" y="25392"/>
                  </a:cubicBezTo>
                  <a:cubicBezTo>
                    <a:pt x="5617" y="25344"/>
                    <a:pt x="6553" y="25320"/>
                    <a:pt x="7513" y="25296"/>
                  </a:cubicBezTo>
                  <a:cubicBezTo>
                    <a:pt x="7993" y="25284"/>
                    <a:pt x="8467" y="25284"/>
                    <a:pt x="8941" y="25284"/>
                  </a:cubicBezTo>
                  <a:cubicBezTo>
                    <a:pt x="9415" y="25284"/>
                    <a:pt x="9889" y="25284"/>
                    <a:pt x="10369" y="25272"/>
                  </a:cubicBezTo>
                  <a:cubicBezTo>
                    <a:pt x="10651" y="25265"/>
                    <a:pt x="10932" y="25262"/>
                    <a:pt x="11212" y="25262"/>
                  </a:cubicBezTo>
                  <a:close/>
                  <a:moveTo>
                    <a:pt x="2065" y="25800"/>
                  </a:moveTo>
                  <a:lnTo>
                    <a:pt x="2065" y="26016"/>
                  </a:lnTo>
                  <a:lnTo>
                    <a:pt x="864" y="26016"/>
                  </a:lnTo>
                  <a:lnTo>
                    <a:pt x="864" y="25800"/>
                  </a:lnTo>
                  <a:close/>
                  <a:moveTo>
                    <a:pt x="10369" y="25872"/>
                  </a:moveTo>
                  <a:cubicBezTo>
                    <a:pt x="11330" y="25872"/>
                    <a:pt x="12290" y="25872"/>
                    <a:pt x="13226" y="25896"/>
                  </a:cubicBezTo>
                  <a:lnTo>
                    <a:pt x="14666" y="25920"/>
                  </a:lnTo>
                  <a:cubicBezTo>
                    <a:pt x="15146" y="25944"/>
                    <a:pt x="15602" y="25968"/>
                    <a:pt x="16082" y="25992"/>
                  </a:cubicBezTo>
                  <a:cubicBezTo>
                    <a:pt x="15602" y="26016"/>
                    <a:pt x="15122" y="26016"/>
                    <a:pt x="14642" y="26040"/>
                  </a:cubicBezTo>
                  <a:lnTo>
                    <a:pt x="14666" y="26040"/>
                  </a:lnTo>
                  <a:lnTo>
                    <a:pt x="13226" y="26064"/>
                  </a:lnTo>
                  <a:cubicBezTo>
                    <a:pt x="12290" y="26088"/>
                    <a:pt x="11330" y="26088"/>
                    <a:pt x="10369" y="26112"/>
                  </a:cubicBezTo>
                  <a:cubicBezTo>
                    <a:pt x="9409" y="26112"/>
                    <a:pt x="8473" y="26112"/>
                    <a:pt x="7513" y="26064"/>
                  </a:cubicBezTo>
                  <a:cubicBezTo>
                    <a:pt x="6553" y="26040"/>
                    <a:pt x="5617" y="26040"/>
                    <a:pt x="4657" y="25992"/>
                  </a:cubicBezTo>
                  <a:cubicBezTo>
                    <a:pt x="5617" y="25944"/>
                    <a:pt x="6553" y="25920"/>
                    <a:pt x="7513" y="25896"/>
                  </a:cubicBezTo>
                  <a:cubicBezTo>
                    <a:pt x="8473" y="25872"/>
                    <a:pt x="9409" y="25872"/>
                    <a:pt x="10369" y="25872"/>
                  </a:cubicBezTo>
                  <a:close/>
                  <a:moveTo>
                    <a:pt x="2065" y="26328"/>
                  </a:moveTo>
                  <a:lnTo>
                    <a:pt x="2065" y="26568"/>
                  </a:lnTo>
                  <a:lnTo>
                    <a:pt x="864" y="26568"/>
                  </a:lnTo>
                  <a:lnTo>
                    <a:pt x="864" y="26328"/>
                  </a:lnTo>
                  <a:close/>
                  <a:moveTo>
                    <a:pt x="11212" y="26462"/>
                  </a:moveTo>
                  <a:cubicBezTo>
                    <a:pt x="11890" y="26462"/>
                    <a:pt x="12564" y="26479"/>
                    <a:pt x="13226" y="26496"/>
                  </a:cubicBezTo>
                  <a:lnTo>
                    <a:pt x="14666" y="26544"/>
                  </a:lnTo>
                  <a:cubicBezTo>
                    <a:pt x="15146" y="26544"/>
                    <a:pt x="15602" y="26568"/>
                    <a:pt x="16082" y="26592"/>
                  </a:cubicBezTo>
                  <a:cubicBezTo>
                    <a:pt x="15602" y="26616"/>
                    <a:pt x="15122" y="26616"/>
                    <a:pt x="14642" y="26640"/>
                  </a:cubicBezTo>
                  <a:lnTo>
                    <a:pt x="14666" y="26640"/>
                  </a:lnTo>
                  <a:lnTo>
                    <a:pt x="13226" y="26688"/>
                  </a:lnTo>
                  <a:cubicBezTo>
                    <a:pt x="12290" y="26688"/>
                    <a:pt x="11330" y="26688"/>
                    <a:pt x="10369" y="26712"/>
                  </a:cubicBezTo>
                  <a:cubicBezTo>
                    <a:pt x="9409" y="26712"/>
                    <a:pt x="8473" y="26712"/>
                    <a:pt x="7513" y="26688"/>
                  </a:cubicBezTo>
                  <a:cubicBezTo>
                    <a:pt x="6553" y="26640"/>
                    <a:pt x="5617" y="26640"/>
                    <a:pt x="4657" y="26592"/>
                  </a:cubicBezTo>
                  <a:cubicBezTo>
                    <a:pt x="5617" y="26544"/>
                    <a:pt x="6553" y="26520"/>
                    <a:pt x="7513" y="26496"/>
                  </a:cubicBezTo>
                  <a:cubicBezTo>
                    <a:pt x="7993" y="26484"/>
                    <a:pt x="8467" y="26484"/>
                    <a:pt x="8941" y="26484"/>
                  </a:cubicBezTo>
                  <a:cubicBezTo>
                    <a:pt x="9415" y="26484"/>
                    <a:pt x="9889" y="26484"/>
                    <a:pt x="10369" y="26472"/>
                  </a:cubicBezTo>
                  <a:cubicBezTo>
                    <a:pt x="10651" y="26465"/>
                    <a:pt x="10932" y="26462"/>
                    <a:pt x="11212" y="26462"/>
                  </a:cubicBezTo>
                  <a:close/>
                  <a:moveTo>
                    <a:pt x="2065" y="26880"/>
                  </a:moveTo>
                  <a:lnTo>
                    <a:pt x="2065" y="27120"/>
                  </a:lnTo>
                  <a:lnTo>
                    <a:pt x="864" y="27120"/>
                  </a:lnTo>
                  <a:lnTo>
                    <a:pt x="864" y="26880"/>
                  </a:lnTo>
                  <a:close/>
                  <a:moveTo>
                    <a:pt x="10369" y="27072"/>
                  </a:moveTo>
                  <a:cubicBezTo>
                    <a:pt x="11330" y="27072"/>
                    <a:pt x="12290" y="27072"/>
                    <a:pt x="13226" y="27096"/>
                  </a:cubicBezTo>
                  <a:lnTo>
                    <a:pt x="14666" y="27120"/>
                  </a:lnTo>
                  <a:cubicBezTo>
                    <a:pt x="15146" y="27144"/>
                    <a:pt x="15602" y="27168"/>
                    <a:pt x="16082" y="27192"/>
                  </a:cubicBezTo>
                  <a:cubicBezTo>
                    <a:pt x="15602" y="27216"/>
                    <a:pt x="15122" y="27216"/>
                    <a:pt x="14642" y="27240"/>
                  </a:cubicBezTo>
                  <a:lnTo>
                    <a:pt x="14666" y="27240"/>
                  </a:lnTo>
                  <a:lnTo>
                    <a:pt x="13226" y="27264"/>
                  </a:lnTo>
                  <a:cubicBezTo>
                    <a:pt x="12290" y="27288"/>
                    <a:pt x="11330" y="27288"/>
                    <a:pt x="10369" y="27312"/>
                  </a:cubicBezTo>
                  <a:cubicBezTo>
                    <a:pt x="9409" y="27312"/>
                    <a:pt x="8473" y="27312"/>
                    <a:pt x="7513" y="27264"/>
                  </a:cubicBezTo>
                  <a:cubicBezTo>
                    <a:pt x="6553" y="27240"/>
                    <a:pt x="5617" y="27240"/>
                    <a:pt x="4657" y="27192"/>
                  </a:cubicBezTo>
                  <a:cubicBezTo>
                    <a:pt x="5617" y="27144"/>
                    <a:pt x="6553" y="27120"/>
                    <a:pt x="7513" y="27096"/>
                  </a:cubicBezTo>
                  <a:cubicBezTo>
                    <a:pt x="8473" y="27072"/>
                    <a:pt x="9409" y="27072"/>
                    <a:pt x="10369" y="27072"/>
                  </a:cubicBezTo>
                  <a:close/>
                  <a:moveTo>
                    <a:pt x="2065" y="27432"/>
                  </a:moveTo>
                  <a:lnTo>
                    <a:pt x="2065" y="27672"/>
                  </a:lnTo>
                  <a:lnTo>
                    <a:pt x="864" y="27672"/>
                  </a:lnTo>
                  <a:lnTo>
                    <a:pt x="864" y="27432"/>
                  </a:lnTo>
                  <a:close/>
                  <a:moveTo>
                    <a:pt x="10369" y="27672"/>
                  </a:moveTo>
                  <a:cubicBezTo>
                    <a:pt x="11330" y="27672"/>
                    <a:pt x="12290" y="27672"/>
                    <a:pt x="13226" y="27696"/>
                  </a:cubicBezTo>
                  <a:lnTo>
                    <a:pt x="14666" y="27720"/>
                  </a:lnTo>
                  <a:cubicBezTo>
                    <a:pt x="15146" y="27744"/>
                    <a:pt x="15602" y="27768"/>
                    <a:pt x="16082" y="27792"/>
                  </a:cubicBezTo>
                  <a:cubicBezTo>
                    <a:pt x="15602" y="27816"/>
                    <a:pt x="15122" y="27816"/>
                    <a:pt x="14642" y="27840"/>
                  </a:cubicBezTo>
                  <a:lnTo>
                    <a:pt x="14666" y="27840"/>
                  </a:lnTo>
                  <a:lnTo>
                    <a:pt x="13226" y="27888"/>
                  </a:lnTo>
                  <a:cubicBezTo>
                    <a:pt x="12290" y="27888"/>
                    <a:pt x="11330" y="27888"/>
                    <a:pt x="10369" y="27912"/>
                  </a:cubicBezTo>
                  <a:cubicBezTo>
                    <a:pt x="10112" y="27919"/>
                    <a:pt x="9857" y="27922"/>
                    <a:pt x="9602" y="27922"/>
                  </a:cubicBezTo>
                  <a:cubicBezTo>
                    <a:pt x="8906" y="27922"/>
                    <a:pt x="8216" y="27899"/>
                    <a:pt x="7513" y="27864"/>
                  </a:cubicBezTo>
                  <a:cubicBezTo>
                    <a:pt x="6553" y="27840"/>
                    <a:pt x="5617" y="27840"/>
                    <a:pt x="4657" y="27792"/>
                  </a:cubicBezTo>
                  <a:cubicBezTo>
                    <a:pt x="5617" y="27744"/>
                    <a:pt x="6553" y="27720"/>
                    <a:pt x="7513" y="27696"/>
                  </a:cubicBezTo>
                  <a:cubicBezTo>
                    <a:pt x="8473" y="27672"/>
                    <a:pt x="9409" y="27672"/>
                    <a:pt x="10369" y="27672"/>
                  </a:cubicBezTo>
                  <a:close/>
                  <a:moveTo>
                    <a:pt x="2065" y="27960"/>
                  </a:moveTo>
                  <a:lnTo>
                    <a:pt x="2065" y="28200"/>
                  </a:lnTo>
                  <a:lnTo>
                    <a:pt x="864" y="28200"/>
                  </a:lnTo>
                  <a:lnTo>
                    <a:pt x="864" y="27960"/>
                  </a:lnTo>
                  <a:close/>
                  <a:moveTo>
                    <a:pt x="10369" y="28272"/>
                  </a:moveTo>
                  <a:cubicBezTo>
                    <a:pt x="11330" y="28272"/>
                    <a:pt x="12290" y="28272"/>
                    <a:pt x="13226" y="28296"/>
                  </a:cubicBezTo>
                  <a:lnTo>
                    <a:pt x="14666" y="28344"/>
                  </a:lnTo>
                  <a:cubicBezTo>
                    <a:pt x="15146" y="28344"/>
                    <a:pt x="15602" y="28368"/>
                    <a:pt x="16082" y="28392"/>
                  </a:cubicBezTo>
                  <a:cubicBezTo>
                    <a:pt x="15602" y="28416"/>
                    <a:pt x="15122" y="28416"/>
                    <a:pt x="14642" y="28440"/>
                  </a:cubicBezTo>
                  <a:lnTo>
                    <a:pt x="14666" y="28440"/>
                  </a:lnTo>
                  <a:lnTo>
                    <a:pt x="13226" y="28488"/>
                  </a:lnTo>
                  <a:cubicBezTo>
                    <a:pt x="12290" y="28488"/>
                    <a:pt x="11330" y="28488"/>
                    <a:pt x="10369" y="28512"/>
                  </a:cubicBezTo>
                  <a:cubicBezTo>
                    <a:pt x="9409" y="28512"/>
                    <a:pt x="8473" y="28512"/>
                    <a:pt x="7513" y="28488"/>
                  </a:cubicBezTo>
                  <a:cubicBezTo>
                    <a:pt x="6553" y="28440"/>
                    <a:pt x="5617" y="28440"/>
                    <a:pt x="4657" y="28392"/>
                  </a:cubicBezTo>
                  <a:cubicBezTo>
                    <a:pt x="5617" y="28344"/>
                    <a:pt x="6553" y="28320"/>
                    <a:pt x="7513" y="28296"/>
                  </a:cubicBezTo>
                  <a:cubicBezTo>
                    <a:pt x="7993" y="28284"/>
                    <a:pt x="8467" y="28284"/>
                    <a:pt x="8941" y="28284"/>
                  </a:cubicBezTo>
                  <a:cubicBezTo>
                    <a:pt x="9415" y="28284"/>
                    <a:pt x="9889" y="28284"/>
                    <a:pt x="10369" y="28272"/>
                  </a:cubicBezTo>
                  <a:close/>
                  <a:moveTo>
                    <a:pt x="2065" y="28512"/>
                  </a:moveTo>
                  <a:lnTo>
                    <a:pt x="2065" y="28752"/>
                  </a:lnTo>
                  <a:lnTo>
                    <a:pt x="864" y="28752"/>
                  </a:lnTo>
                  <a:lnTo>
                    <a:pt x="864" y="28512"/>
                  </a:lnTo>
                  <a:close/>
                  <a:moveTo>
                    <a:pt x="432" y="25296"/>
                  </a:moveTo>
                  <a:cubicBezTo>
                    <a:pt x="480" y="25920"/>
                    <a:pt x="528" y="26544"/>
                    <a:pt x="552" y="27168"/>
                  </a:cubicBezTo>
                  <a:cubicBezTo>
                    <a:pt x="576" y="27792"/>
                    <a:pt x="600" y="28416"/>
                    <a:pt x="552" y="29040"/>
                  </a:cubicBezTo>
                  <a:cubicBezTo>
                    <a:pt x="408" y="28440"/>
                    <a:pt x="336" y="27816"/>
                    <a:pt x="312" y="27168"/>
                  </a:cubicBezTo>
                  <a:cubicBezTo>
                    <a:pt x="288" y="26544"/>
                    <a:pt x="312" y="25920"/>
                    <a:pt x="432" y="25296"/>
                  </a:cubicBezTo>
                  <a:close/>
                  <a:moveTo>
                    <a:pt x="10369" y="28872"/>
                  </a:moveTo>
                  <a:cubicBezTo>
                    <a:pt x="11330" y="28872"/>
                    <a:pt x="12290" y="28872"/>
                    <a:pt x="13226" y="28896"/>
                  </a:cubicBezTo>
                  <a:lnTo>
                    <a:pt x="14666" y="28920"/>
                  </a:lnTo>
                  <a:cubicBezTo>
                    <a:pt x="15146" y="28944"/>
                    <a:pt x="15602" y="28968"/>
                    <a:pt x="16082" y="28992"/>
                  </a:cubicBezTo>
                  <a:cubicBezTo>
                    <a:pt x="15602" y="29016"/>
                    <a:pt x="15122" y="29016"/>
                    <a:pt x="14642" y="29040"/>
                  </a:cubicBezTo>
                  <a:lnTo>
                    <a:pt x="14666" y="29040"/>
                  </a:lnTo>
                  <a:lnTo>
                    <a:pt x="13226" y="29064"/>
                  </a:lnTo>
                  <a:cubicBezTo>
                    <a:pt x="12290" y="29088"/>
                    <a:pt x="11330" y="29088"/>
                    <a:pt x="10369" y="29112"/>
                  </a:cubicBezTo>
                  <a:cubicBezTo>
                    <a:pt x="9409" y="29112"/>
                    <a:pt x="8473" y="29112"/>
                    <a:pt x="7513" y="29064"/>
                  </a:cubicBezTo>
                  <a:cubicBezTo>
                    <a:pt x="6553" y="29040"/>
                    <a:pt x="5617" y="29040"/>
                    <a:pt x="4657" y="28992"/>
                  </a:cubicBezTo>
                  <a:cubicBezTo>
                    <a:pt x="5617" y="28944"/>
                    <a:pt x="6553" y="28920"/>
                    <a:pt x="7513" y="28896"/>
                  </a:cubicBezTo>
                  <a:cubicBezTo>
                    <a:pt x="8473" y="28872"/>
                    <a:pt x="9409" y="28872"/>
                    <a:pt x="10369" y="28872"/>
                  </a:cubicBezTo>
                  <a:close/>
                  <a:moveTo>
                    <a:pt x="10369" y="29473"/>
                  </a:moveTo>
                  <a:cubicBezTo>
                    <a:pt x="11330" y="29473"/>
                    <a:pt x="12290" y="29473"/>
                    <a:pt x="13226" y="29497"/>
                  </a:cubicBezTo>
                  <a:lnTo>
                    <a:pt x="14666" y="29545"/>
                  </a:lnTo>
                  <a:cubicBezTo>
                    <a:pt x="15146" y="29545"/>
                    <a:pt x="15602" y="29569"/>
                    <a:pt x="16082" y="29593"/>
                  </a:cubicBezTo>
                  <a:cubicBezTo>
                    <a:pt x="15602" y="29617"/>
                    <a:pt x="15122" y="29617"/>
                    <a:pt x="14642" y="29641"/>
                  </a:cubicBezTo>
                  <a:lnTo>
                    <a:pt x="14666" y="29641"/>
                  </a:lnTo>
                  <a:lnTo>
                    <a:pt x="13226" y="29689"/>
                  </a:lnTo>
                  <a:cubicBezTo>
                    <a:pt x="12290" y="29689"/>
                    <a:pt x="11330" y="29689"/>
                    <a:pt x="10369" y="29713"/>
                  </a:cubicBezTo>
                  <a:cubicBezTo>
                    <a:pt x="9409" y="29713"/>
                    <a:pt x="8473" y="29713"/>
                    <a:pt x="7513" y="29689"/>
                  </a:cubicBezTo>
                  <a:cubicBezTo>
                    <a:pt x="6553" y="29641"/>
                    <a:pt x="5617" y="29641"/>
                    <a:pt x="4657" y="29593"/>
                  </a:cubicBezTo>
                  <a:cubicBezTo>
                    <a:pt x="5617" y="29545"/>
                    <a:pt x="6553" y="29521"/>
                    <a:pt x="7513" y="29497"/>
                  </a:cubicBezTo>
                  <a:cubicBezTo>
                    <a:pt x="8473" y="29473"/>
                    <a:pt x="9409" y="29473"/>
                    <a:pt x="10369" y="29473"/>
                  </a:cubicBezTo>
                  <a:close/>
                  <a:moveTo>
                    <a:pt x="2065" y="28944"/>
                  </a:moveTo>
                  <a:lnTo>
                    <a:pt x="2065" y="28944"/>
                  </a:lnTo>
                  <a:cubicBezTo>
                    <a:pt x="2065" y="28945"/>
                    <a:pt x="2191" y="30016"/>
                    <a:pt x="1243" y="30016"/>
                  </a:cubicBezTo>
                  <a:cubicBezTo>
                    <a:pt x="1178" y="30016"/>
                    <a:pt x="1108" y="30011"/>
                    <a:pt x="1032" y="30001"/>
                  </a:cubicBezTo>
                  <a:cubicBezTo>
                    <a:pt x="1128" y="29881"/>
                    <a:pt x="1176" y="29761"/>
                    <a:pt x="1176" y="29617"/>
                  </a:cubicBezTo>
                  <a:cubicBezTo>
                    <a:pt x="1560" y="29545"/>
                    <a:pt x="1897" y="29304"/>
                    <a:pt x="2065" y="28944"/>
                  </a:cubicBezTo>
                  <a:close/>
                  <a:moveTo>
                    <a:pt x="11212" y="30063"/>
                  </a:moveTo>
                  <a:cubicBezTo>
                    <a:pt x="11890" y="30063"/>
                    <a:pt x="12564" y="30080"/>
                    <a:pt x="13226" y="30097"/>
                  </a:cubicBezTo>
                  <a:lnTo>
                    <a:pt x="14666" y="30145"/>
                  </a:lnTo>
                  <a:cubicBezTo>
                    <a:pt x="15146" y="30145"/>
                    <a:pt x="15602" y="30169"/>
                    <a:pt x="16082" y="30193"/>
                  </a:cubicBezTo>
                  <a:cubicBezTo>
                    <a:pt x="15602" y="30193"/>
                    <a:pt x="15122" y="30217"/>
                    <a:pt x="14642" y="30241"/>
                  </a:cubicBezTo>
                  <a:lnTo>
                    <a:pt x="14666" y="30241"/>
                  </a:lnTo>
                  <a:lnTo>
                    <a:pt x="13226" y="30289"/>
                  </a:lnTo>
                  <a:cubicBezTo>
                    <a:pt x="12290" y="30289"/>
                    <a:pt x="11330" y="30289"/>
                    <a:pt x="10369" y="30313"/>
                  </a:cubicBezTo>
                  <a:cubicBezTo>
                    <a:pt x="9409" y="30313"/>
                    <a:pt x="8473" y="30313"/>
                    <a:pt x="7513" y="30289"/>
                  </a:cubicBezTo>
                  <a:cubicBezTo>
                    <a:pt x="6553" y="30241"/>
                    <a:pt x="5617" y="30241"/>
                    <a:pt x="4657" y="30193"/>
                  </a:cubicBezTo>
                  <a:cubicBezTo>
                    <a:pt x="5617" y="30145"/>
                    <a:pt x="6553" y="30121"/>
                    <a:pt x="7513" y="30097"/>
                  </a:cubicBezTo>
                  <a:cubicBezTo>
                    <a:pt x="7993" y="30085"/>
                    <a:pt x="8467" y="30085"/>
                    <a:pt x="8941" y="30085"/>
                  </a:cubicBezTo>
                  <a:cubicBezTo>
                    <a:pt x="9415" y="30085"/>
                    <a:pt x="9889" y="30085"/>
                    <a:pt x="10369" y="30073"/>
                  </a:cubicBezTo>
                  <a:cubicBezTo>
                    <a:pt x="10651" y="30066"/>
                    <a:pt x="10932" y="30063"/>
                    <a:pt x="11212" y="30063"/>
                  </a:cubicBezTo>
                  <a:close/>
                  <a:moveTo>
                    <a:pt x="11302" y="22151"/>
                  </a:moveTo>
                  <a:cubicBezTo>
                    <a:pt x="11430" y="22151"/>
                    <a:pt x="11498" y="22152"/>
                    <a:pt x="11498" y="22152"/>
                  </a:cubicBezTo>
                  <a:cubicBezTo>
                    <a:pt x="9577" y="22344"/>
                    <a:pt x="7489" y="22440"/>
                    <a:pt x="7489" y="22440"/>
                  </a:cubicBezTo>
                  <a:cubicBezTo>
                    <a:pt x="10834" y="22290"/>
                    <a:pt x="13205" y="22262"/>
                    <a:pt x="14512" y="22262"/>
                  </a:cubicBezTo>
                  <a:cubicBezTo>
                    <a:pt x="15296" y="22262"/>
                    <a:pt x="15698" y="22272"/>
                    <a:pt x="15698" y="22272"/>
                  </a:cubicBezTo>
                  <a:cubicBezTo>
                    <a:pt x="17306" y="22296"/>
                    <a:pt x="17042" y="23112"/>
                    <a:pt x="17042" y="23112"/>
                  </a:cubicBezTo>
                  <a:cubicBezTo>
                    <a:pt x="17090" y="27216"/>
                    <a:pt x="16850" y="30721"/>
                    <a:pt x="16850" y="30721"/>
                  </a:cubicBezTo>
                  <a:cubicBezTo>
                    <a:pt x="16634" y="25321"/>
                    <a:pt x="16154" y="23496"/>
                    <a:pt x="16154" y="23496"/>
                  </a:cubicBezTo>
                  <a:lnTo>
                    <a:pt x="16154" y="23496"/>
                  </a:lnTo>
                  <a:cubicBezTo>
                    <a:pt x="16202" y="23832"/>
                    <a:pt x="16226" y="24192"/>
                    <a:pt x="16226" y="24552"/>
                  </a:cubicBezTo>
                  <a:cubicBezTo>
                    <a:pt x="11161" y="24696"/>
                    <a:pt x="6625" y="24816"/>
                    <a:pt x="6625" y="24816"/>
                  </a:cubicBezTo>
                  <a:cubicBezTo>
                    <a:pt x="11794" y="24252"/>
                    <a:pt x="10477" y="23711"/>
                    <a:pt x="8100" y="23711"/>
                  </a:cubicBezTo>
                  <a:cubicBezTo>
                    <a:pt x="8049" y="23711"/>
                    <a:pt x="7997" y="23711"/>
                    <a:pt x="7945" y="23712"/>
                  </a:cubicBezTo>
                  <a:cubicBezTo>
                    <a:pt x="5473" y="23736"/>
                    <a:pt x="4321" y="25032"/>
                    <a:pt x="4321" y="25032"/>
                  </a:cubicBezTo>
                  <a:cubicBezTo>
                    <a:pt x="4321" y="24984"/>
                    <a:pt x="4225" y="23232"/>
                    <a:pt x="4225" y="23232"/>
                  </a:cubicBezTo>
                  <a:cubicBezTo>
                    <a:pt x="4225" y="22471"/>
                    <a:pt x="4699" y="22384"/>
                    <a:pt x="4913" y="22384"/>
                  </a:cubicBezTo>
                  <a:cubicBezTo>
                    <a:pt x="4976" y="22384"/>
                    <a:pt x="5017" y="22392"/>
                    <a:pt x="5017" y="22392"/>
                  </a:cubicBezTo>
                  <a:cubicBezTo>
                    <a:pt x="8084" y="22168"/>
                    <a:pt x="10600" y="22151"/>
                    <a:pt x="11302" y="22151"/>
                  </a:cubicBezTo>
                  <a:close/>
                  <a:moveTo>
                    <a:pt x="10369" y="30673"/>
                  </a:moveTo>
                  <a:cubicBezTo>
                    <a:pt x="11330" y="30673"/>
                    <a:pt x="12290" y="30673"/>
                    <a:pt x="13226" y="30697"/>
                  </a:cubicBezTo>
                  <a:lnTo>
                    <a:pt x="14666" y="30721"/>
                  </a:lnTo>
                  <a:cubicBezTo>
                    <a:pt x="15146" y="30745"/>
                    <a:pt x="15602" y="30769"/>
                    <a:pt x="16082" y="30793"/>
                  </a:cubicBezTo>
                  <a:cubicBezTo>
                    <a:pt x="15602" y="30793"/>
                    <a:pt x="15122" y="30817"/>
                    <a:pt x="14642" y="30841"/>
                  </a:cubicBezTo>
                  <a:lnTo>
                    <a:pt x="14666" y="30841"/>
                  </a:lnTo>
                  <a:lnTo>
                    <a:pt x="13226" y="30865"/>
                  </a:lnTo>
                  <a:cubicBezTo>
                    <a:pt x="12290" y="30889"/>
                    <a:pt x="11330" y="30889"/>
                    <a:pt x="10369" y="30913"/>
                  </a:cubicBezTo>
                  <a:cubicBezTo>
                    <a:pt x="9409" y="30913"/>
                    <a:pt x="8473" y="30913"/>
                    <a:pt x="7513" y="30865"/>
                  </a:cubicBezTo>
                  <a:cubicBezTo>
                    <a:pt x="6553" y="30841"/>
                    <a:pt x="5617" y="30841"/>
                    <a:pt x="4657" y="30793"/>
                  </a:cubicBezTo>
                  <a:cubicBezTo>
                    <a:pt x="5617" y="30745"/>
                    <a:pt x="6553" y="30721"/>
                    <a:pt x="7513" y="30697"/>
                  </a:cubicBezTo>
                  <a:cubicBezTo>
                    <a:pt x="8473" y="30673"/>
                    <a:pt x="9409" y="30673"/>
                    <a:pt x="10369" y="30673"/>
                  </a:cubicBezTo>
                  <a:close/>
                  <a:moveTo>
                    <a:pt x="11212" y="31263"/>
                  </a:moveTo>
                  <a:cubicBezTo>
                    <a:pt x="11890" y="31263"/>
                    <a:pt x="12564" y="31280"/>
                    <a:pt x="13226" y="31297"/>
                  </a:cubicBezTo>
                  <a:lnTo>
                    <a:pt x="14666" y="31321"/>
                  </a:lnTo>
                  <a:cubicBezTo>
                    <a:pt x="15122" y="31345"/>
                    <a:pt x="15602" y="31345"/>
                    <a:pt x="16082" y="31369"/>
                  </a:cubicBezTo>
                  <a:lnTo>
                    <a:pt x="16082" y="31393"/>
                  </a:lnTo>
                  <a:cubicBezTo>
                    <a:pt x="15602" y="31417"/>
                    <a:pt x="15146" y="31417"/>
                    <a:pt x="14666" y="31441"/>
                  </a:cubicBezTo>
                  <a:lnTo>
                    <a:pt x="13226" y="31465"/>
                  </a:lnTo>
                  <a:cubicBezTo>
                    <a:pt x="12290" y="31489"/>
                    <a:pt x="11330" y="31489"/>
                    <a:pt x="10369" y="31513"/>
                  </a:cubicBezTo>
                  <a:cubicBezTo>
                    <a:pt x="9409" y="31513"/>
                    <a:pt x="8473" y="31513"/>
                    <a:pt x="7513" y="31465"/>
                  </a:cubicBezTo>
                  <a:cubicBezTo>
                    <a:pt x="6553" y="31441"/>
                    <a:pt x="5617" y="31441"/>
                    <a:pt x="4657" y="31393"/>
                  </a:cubicBezTo>
                  <a:cubicBezTo>
                    <a:pt x="5617" y="31345"/>
                    <a:pt x="6553" y="31321"/>
                    <a:pt x="7513" y="31297"/>
                  </a:cubicBezTo>
                  <a:cubicBezTo>
                    <a:pt x="8473" y="31273"/>
                    <a:pt x="9409" y="31273"/>
                    <a:pt x="10369" y="31273"/>
                  </a:cubicBezTo>
                  <a:cubicBezTo>
                    <a:pt x="10651" y="31266"/>
                    <a:pt x="10932" y="31263"/>
                    <a:pt x="11212" y="31263"/>
                  </a:cubicBezTo>
                  <a:close/>
                  <a:moveTo>
                    <a:pt x="3961" y="23232"/>
                  </a:moveTo>
                  <a:cubicBezTo>
                    <a:pt x="4033" y="23952"/>
                    <a:pt x="4057" y="24672"/>
                    <a:pt x="4105" y="25392"/>
                  </a:cubicBezTo>
                  <a:cubicBezTo>
                    <a:pt x="4153" y="26136"/>
                    <a:pt x="4177" y="26856"/>
                    <a:pt x="4201" y="27576"/>
                  </a:cubicBezTo>
                  <a:cubicBezTo>
                    <a:pt x="4225" y="28320"/>
                    <a:pt x="4225" y="29040"/>
                    <a:pt x="4225" y="29761"/>
                  </a:cubicBezTo>
                  <a:lnTo>
                    <a:pt x="4225" y="30865"/>
                  </a:lnTo>
                  <a:cubicBezTo>
                    <a:pt x="4225" y="31225"/>
                    <a:pt x="4225" y="31585"/>
                    <a:pt x="4201" y="31969"/>
                  </a:cubicBezTo>
                  <a:cubicBezTo>
                    <a:pt x="4177" y="31585"/>
                    <a:pt x="4153" y="31225"/>
                    <a:pt x="4129" y="30865"/>
                  </a:cubicBezTo>
                  <a:lnTo>
                    <a:pt x="4057" y="29785"/>
                  </a:lnTo>
                  <a:cubicBezTo>
                    <a:pt x="4009" y="29040"/>
                    <a:pt x="3985" y="28320"/>
                    <a:pt x="3961" y="27600"/>
                  </a:cubicBezTo>
                  <a:cubicBezTo>
                    <a:pt x="3937" y="26856"/>
                    <a:pt x="3937" y="26136"/>
                    <a:pt x="3937" y="25416"/>
                  </a:cubicBezTo>
                  <a:cubicBezTo>
                    <a:pt x="3937" y="24672"/>
                    <a:pt x="3937" y="23952"/>
                    <a:pt x="3961" y="23232"/>
                  </a:cubicBezTo>
                  <a:close/>
                  <a:moveTo>
                    <a:pt x="19193" y="23286"/>
                  </a:moveTo>
                  <a:cubicBezTo>
                    <a:pt x="19208" y="23286"/>
                    <a:pt x="19226" y="23292"/>
                    <a:pt x="19250" y="23304"/>
                  </a:cubicBezTo>
                  <a:cubicBezTo>
                    <a:pt x="19250" y="23304"/>
                    <a:pt x="19274" y="23304"/>
                    <a:pt x="19274" y="23328"/>
                  </a:cubicBezTo>
                  <a:lnTo>
                    <a:pt x="19298" y="23352"/>
                  </a:lnTo>
                  <a:cubicBezTo>
                    <a:pt x="19298" y="23352"/>
                    <a:pt x="19322" y="23376"/>
                    <a:pt x="19322" y="23400"/>
                  </a:cubicBezTo>
                  <a:cubicBezTo>
                    <a:pt x="19346" y="23448"/>
                    <a:pt x="19346" y="23496"/>
                    <a:pt x="19346" y="23544"/>
                  </a:cubicBezTo>
                  <a:cubicBezTo>
                    <a:pt x="19346" y="23640"/>
                    <a:pt x="19370" y="23712"/>
                    <a:pt x="19370" y="23808"/>
                  </a:cubicBezTo>
                  <a:cubicBezTo>
                    <a:pt x="19418" y="24480"/>
                    <a:pt x="19418" y="25152"/>
                    <a:pt x="19418" y="25824"/>
                  </a:cubicBezTo>
                  <a:cubicBezTo>
                    <a:pt x="19394" y="27168"/>
                    <a:pt x="19346" y="28512"/>
                    <a:pt x="19274" y="29857"/>
                  </a:cubicBezTo>
                  <a:cubicBezTo>
                    <a:pt x="19226" y="30529"/>
                    <a:pt x="19202" y="31201"/>
                    <a:pt x="19130" y="31873"/>
                  </a:cubicBezTo>
                  <a:cubicBezTo>
                    <a:pt x="19106" y="32209"/>
                    <a:pt x="19082" y="32545"/>
                    <a:pt x="19034" y="32881"/>
                  </a:cubicBezTo>
                  <a:cubicBezTo>
                    <a:pt x="19010" y="33217"/>
                    <a:pt x="18938" y="33553"/>
                    <a:pt x="18866" y="33865"/>
                  </a:cubicBezTo>
                  <a:cubicBezTo>
                    <a:pt x="18962" y="33217"/>
                    <a:pt x="19010" y="32545"/>
                    <a:pt x="19034" y="31873"/>
                  </a:cubicBezTo>
                  <a:cubicBezTo>
                    <a:pt x="19058" y="31201"/>
                    <a:pt x="19082" y="30529"/>
                    <a:pt x="19106" y="29857"/>
                  </a:cubicBezTo>
                  <a:cubicBezTo>
                    <a:pt x="19130" y="28512"/>
                    <a:pt x="19178" y="27144"/>
                    <a:pt x="19178" y="25824"/>
                  </a:cubicBezTo>
                  <a:cubicBezTo>
                    <a:pt x="19178" y="25192"/>
                    <a:pt x="19178" y="24583"/>
                    <a:pt x="19178" y="23952"/>
                  </a:cubicBezTo>
                  <a:cubicBezTo>
                    <a:pt x="19106" y="24288"/>
                    <a:pt x="19058" y="24624"/>
                    <a:pt x="19034" y="24960"/>
                  </a:cubicBezTo>
                  <a:cubicBezTo>
                    <a:pt x="18938" y="25632"/>
                    <a:pt x="18890" y="26280"/>
                    <a:pt x="18842" y="26952"/>
                  </a:cubicBezTo>
                  <a:cubicBezTo>
                    <a:pt x="18794" y="27624"/>
                    <a:pt x="18746" y="28296"/>
                    <a:pt x="18722" y="28968"/>
                  </a:cubicBezTo>
                  <a:cubicBezTo>
                    <a:pt x="18674" y="27624"/>
                    <a:pt x="18722" y="26280"/>
                    <a:pt x="18842" y="24936"/>
                  </a:cubicBezTo>
                  <a:cubicBezTo>
                    <a:pt x="18890" y="24600"/>
                    <a:pt x="18914" y="24264"/>
                    <a:pt x="18962" y="23928"/>
                  </a:cubicBezTo>
                  <a:cubicBezTo>
                    <a:pt x="18986" y="23760"/>
                    <a:pt x="19034" y="23592"/>
                    <a:pt x="19058" y="23424"/>
                  </a:cubicBezTo>
                  <a:cubicBezTo>
                    <a:pt x="19082" y="23376"/>
                    <a:pt x="19106" y="23352"/>
                    <a:pt x="19130" y="23328"/>
                  </a:cubicBezTo>
                  <a:cubicBezTo>
                    <a:pt x="19130" y="23304"/>
                    <a:pt x="19154" y="23304"/>
                    <a:pt x="19154" y="23304"/>
                  </a:cubicBezTo>
                  <a:cubicBezTo>
                    <a:pt x="19166" y="23292"/>
                    <a:pt x="19178" y="23286"/>
                    <a:pt x="19193" y="23286"/>
                  </a:cubicBezTo>
                  <a:close/>
                  <a:moveTo>
                    <a:pt x="17930" y="24000"/>
                  </a:moveTo>
                  <a:lnTo>
                    <a:pt x="17930" y="25488"/>
                  </a:lnTo>
                  <a:lnTo>
                    <a:pt x="17930" y="27000"/>
                  </a:lnTo>
                  <a:cubicBezTo>
                    <a:pt x="17930" y="27984"/>
                    <a:pt x="17882" y="28992"/>
                    <a:pt x="17858" y="29977"/>
                  </a:cubicBezTo>
                  <a:cubicBezTo>
                    <a:pt x="17834" y="30985"/>
                    <a:pt x="17810" y="31969"/>
                    <a:pt x="17762" y="32953"/>
                  </a:cubicBezTo>
                  <a:cubicBezTo>
                    <a:pt x="17714" y="33961"/>
                    <a:pt x="17666" y="34945"/>
                    <a:pt x="17570" y="35929"/>
                  </a:cubicBezTo>
                  <a:cubicBezTo>
                    <a:pt x="17546" y="34945"/>
                    <a:pt x="17570" y="33937"/>
                    <a:pt x="17594" y="32953"/>
                  </a:cubicBezTo>
                  <a:lnTo>
                    <a:pt x="17570" y="32953"/>
                  </a:lnTo>
                  <a:cubicBezTo>
                    <a:pt x="17570" y="31969"/>
                    <a:pt x="17618" y="30961"/>
                    <a:pt x="17642" y="29977"/>
                  </a:cubicBezTo>
                  <a:cubicBezTo>
                    <a:pt x="17666" y="28992"/>
                    <a:pt x="17714" y="27984"/>
                    <a:pt x="17738" y="27000"/>
                  </a:cubicBezTo>
                  <a:lnTo>
                    <a:pt x="17834" y="25488"/>
                  </a:lnTo>
                  <a:cubicBezTo>
                    <a:pt x="17858" y="25008"/>
                    <a:pt x="17882" y="24504"/>
                    <a:pt x="17930" y="24000"/>
                  </a:cubicBezTo>
                  <a:close/>
                  <a:moveTo>
                    <a:pt x="15938" y="32953"/>
                  </a:moveTo>
                  <a:lnTo>
                    <a:pt x="15938" y="37393"/>
                  </a:lnTo>
                  <a:lnTo>
                    <a:pt x="5017" y="37393"/>
                  </a:lnTo>
                  <a:lnTo>
                    <a:pt x="5017" y="32953"/>
                  </a:lnTo>
                  <a:close/>
                  <a:moveTo>
                    <a:pt x="16610" y="32089"/>
                  </a:moveTo>
                  <a:lnTo>
                    <a:pt x="15962" y="32689"/>
                  </a:lnTo>
                  <a:lnTo>
                    <a:pt x="16082" y="32401"/>
                  </a:lnTo>
                  <a:lnTo>
                    <a:pt x="4777" y="32641"/>
                  </a:lnTo>
                  <a:lnTo>
                    <a:pt x="4561" y="32449"/>
                  </a:lnTo>
                  <a:lnTo>
                    <a:pt x="4561" y="32449"/>
                  </a:lnTo>
                  <a:lnTo>
                    <a:pt x="4681" y="32977"/>
                  </a:lnTo>
                  <a:lnTo>
                    <a:pt x="4609" y="37801"/>
                  </a:lnTo>
                  <a:lnTo>
                    <a:pt x="4345" y="36745"/>
                  </a:lnTo>
                  <a:lnTo>
                    <a:pt x="4201" y="37825"/>
                  </a:lnTo>
                  <a:lnTo>
                    <a:pt x="4177" y="35593"/>
                  </a:lnTo>
                  <a:lnTo>
                    <a:pt x="4393" y="36409"/>
                  </a:lnTo>
                  <a:lnTo>
                    <a:pt x="4225" y="32209"/>
                  </a:lnTo>
                  <a:lnTo>
                    <a:pt x="16610" y="32089"/>
                  </a:lnTo>
                  <a:close/>
                  <a:moveTo>
                    <a:pt x="16850" y="32185"/>
                  </a:moveTo>
                  <a:lnTo>
                    <a:pt x="16634" y="37993"/>
                  </a:lnTo>
                  <a:lnTo>
                    <a:pt x="16418" y="33289"/>
                  </a:lnTo>
                  <a:lnTo>
                    <a:pt x="16130" y="35569"/>
                  </a:lnTo>
                  <a:cubicBezTo>
                    <a:pt x="16130" y="35569"/>
                    <a:pt x="16178" y="33001"/>
                    <a:pt x="16178" y="32929"/>
                  </a:cubicBezTo>
                  <a:lnTo>
                    <a:pt x="16850" y="32185"/>
                  </a:lnTo>
                  <a:close/>
                  <a:moveTo>
                    <a:pt x="16178" y="38329"/>
                  </a:moveTo>
                  <a:lnTo>
                    <a:pt x="16178" y="38545"/>
                  </a:lnTo>
                  <a:lnTo>
                    <a:pt x="4681" y="38545"/>
                  </a:lnTo>
                  <a:lnTo>
                    <a:pt x="4681" y="38329"/>
                  </a:lnTo>
                  <a:close/>
                  <a:moveTo>
                    <a:pt x="16178" y="38809"/>
                  </a:moveTo>
                  <a:lnTo>
                    <a:pt x="16178" y="39025"/>
                  </a:lnTo>
                  <a:lnTo>
                    <a:pt x="4681" y="39025"/>
                  </a:lnTo>
                  <a:lnTo>
                    <a:pt x="4681" y="38809"/>
                  </a:lnTo>
                  <a:close/>
                  <a:moveTo>
                    <a:pt x="16178" y="39266"/>
                  </a:moveTo>
                  <a:lnTo>
                    <a:pt x="16178" y="39506"/>
                  </a:lnTo>
                  <a:lnTo>
                    <a:pt x="4681" y="39506"/>
                  </a:lnTo>
                  <a:lnTo>
                    <a:pt x="4681" y="39266"/>
                  </a:lnTo>
                  <a:close/>
                  <a:moveTo>
                    <a:pt x="16178" y="39770"/>
                  </a:moveTo>
                  <a:lnTo>
                    <a:pt x="16178" y="39986"/>
                  </a:lnTo>
                  <a:lnTo>
                    <a:pt x="4681" y="39986"/>
                  </a:lnTo>
                  <a:lnTo>
                    <a:pt x="4681" y="39770"/>
                  </a:lnTo>
                  <a:close/>
                  <a:moveTo>
                    <a:pt x="16178" y="40250"/>
                  </a:moveTo>
                  <a:lnTo>
                    <a:pt x="16178" y="40466"/>
                  </a:lnTo>
                  <a:lnTo>
                    <a:pt x="4681" y="40466"/>
                  </a:lnTo>
                  <a:lnTo>
                    <a:pt x="4681" y="40250"/>
                  </a:lnTo>
                  <a:close/>
                  <a:moveTo>
                    <a:pt x="16202" y="40706"/>
                  </a:moveTo>
                  <a:lnTo>
                    <a:pt x="16202" y="40946"/>
                  </a:lnTo>
                  <a:lnTo>
                    <a:pt x="4681" y="40946"/>
                  </a:lnTo>
                  <a:lnTo>
                    <a:pt x="4681" y="40706"/>
                  </a:lnTo>
                  <a:close/>
                  <a:moveTo>
                    <a:pt x="18386" y="24192"/>
                  </a:moveTo>
                  <a:cubicBezTo>
                    <a:pt x="18386" y="24936"/>
                    <a:pt x="18386" y="25680"/>
                    <a:pt x="18386" y="26400"/>
                  </a:cubicBezTo>
                  <a:lnTo>
                    <a:pt x="18386" y="28632"/>
                  </a:lnTo>
                  <a:lnTo>
                    <a:pt x="18314" y="33049"/>
                  </a:lnTo>
                  <a:cubicBezTo>
                    <a:pt x="18290" y="34513"/>
                    <a:pt x="18266" y="36001"/>
                    <a:pt x="18218" y="37465"/>
                  </a:cubicBezTo>
                  <a:cubicBezTo>
                    <a:pt x="18170" y="38929"/>
                    <a:pt x="18122" y="40418"/>
                    <a:pt x="18050" y="41882"/>
                  </a:cubicBezTo>
                  <a:cubicBezTo>
                    <a:pt x="18026" y="40418"/>
                    <a:pt x="18050" y="38929"/>
                    <a:pt x="18050" y="37465"/>
                  </a:cubicBezTo>
                  <a:cubicBezTo>
                    <a:pt x="18050" y="36001"/>
                    <a:pt x="18074" y="34513"/>
                    <a:pt x="18098" y="33049"/>
                  </a:cubicBezTo>
                  <a:lnTo>
                    <a:pt x="18218" y="28608"/>
                  </a:lnTo>
                  <a:lnTo>
                    <a:pt x="18290" y="26400"/>
                  </a:lnTo>
                  <a:cubicBezTo>
                    <a:pt x="18314" y="25680"/>
                    <a:pt x="18338" y="24936"/>
                    <a:pt x="18386" y="24192"/>
                  </a:cubicBezTo>
                  <a:close/>
                  <a:moveTo>
                    <a:pt x="11522" y="41570"/>
                  </a:moveTo>
                  <a:cubicBezTo>
                    <a:pt x="11810" y="41570"/>
                    <a:pt x="12026" y="41786"/>
                    <a:pt x="12026" y="42050"/>
                  </a:cubicBezTo>
                  <a:lnTo>
                    <a:pt x="12026" y="42554"/>
                  </a:lnTo>
                  <a:cubicBezTo>
                    <a:pt x="12026" y="42818"/>
                    <a:pt x="11786" y="43034"/>
                    <a:pt x="11522" y="43034"/>
                  </a:cubicBezTo>
                  <a:lnTo>
                    <a:pt x="9553" y="43034"/>
                  </a:lnTo>
                  <a:cubicBezTo>
                    <a:pt x="9289" y="43034"/>
                    <a:pt x="9073" y="42818"/>
                    <a:pt x="9073" y="42554"/>
                  </a:cubicBezTo>
                  <a:lnTo>
                    <a:pt x="9073" y="42050"/>
                  </a:lnTo>
                  <a:cubicBezTo>
                    <a:pt x="9073" y="41786"/>
                    <a:pt x="9289" y="41570"/>
                    <a:pt x="9553" y="41570"/>
                  </a:cubicBezTo>
                  <a:close/>
                  <a:moveTo>
                    <a:pt x="7297" y="41570"/>
                  </a:moveTo>
                  <a:cubicBezTo>
                    <a:pt x="7561" y="41570"/>
                    <a:pt x="7777" y="41786"/>
                    <a:pt x="7777" y="42050"/>
                  </a:cubicBezTo>
                  <a:lnTo>
                    <a:pt x="7777" y="42554"/>
                  </a:lnTo>
                  <a:cubicBezTo>
                    <a:pt x="7777" y="42806"/>
                    <a:pt x="7581" y="43036"/>
                    <a:pt x="7313" y="43036"/>
                  </a:cubicBezTo>
                  <a:cubicBezTo>
                    <a:pt x="7300" y="43036"/>
                    <a:pt x="7286" y="43035"/>
                    <a:pt x="7273" y="43034"/>
                  </a:cubicBezTo>
                  <a:lnTo>
                    <a:pt x="5305" y="43034"/>
                  </a:lnTo>
                  <a:cubicBezTo>
                    <a:pt x="5041" y="43034"/>
                    <a:pt x="4825" y="42818"/>
                    <a:pt x="4825" y="42554"/>
                  </a:cubicBezTo>
                  <a:lnTo>
                    <a:pt x="4825" y="42050"/>
                  </a:lnTo>
                  <a:cubicBezTo>
                    <a:pt x="4825" y="41786"/>
                    <a:pt x="5041" y="41570"/>
                    <a:pt x="5305" y="41570"/>
                  </a:cubicBezTo>
                  <a:close/>
                  <a:moveTo>
                    <a:pt x="15650" y="41570"/>
                  </a:moveTo>
                  <a:cubicBezTo>
                    <a:pt x="15914" y="41570"/>
                    <a:pt x="16130" y="41786"/>
                    <a:pt x="16130" y="42050"/>
                  </a:cubicBezTo>
                  <a:lnTo>
                    <a:pt x="16130" y="42554"/>
                  </a:lnTo>
                  <a:cubicBezTo>
                    <a:pt x="16130" y="42806"/>
                    <a:pt x="15934" y="43036"/>
                    <a:pt x="15666" y="43036"/>
                  </a:cubicBezTo>
                  <a:cubicBezTo>
                    <a:pt x="15653" y="43036"/>
                    <a:pt x="15639" y="43035"/>
                    <a:pt x="15626" y="43034"/>
                  </a:cubicBezTo>
                  <a:lnTo>
                    <a:pt x="13658" y="43034"/>
                  </a:lnTo>
                  <a:cubicBezTo>
                    <a:pt x="13394" y="43034"/>
                    <a:pt x="13178" y="42818"/>
                    <a:pt x="13178" y="42554"/>
                  </a:cubicBezTo>
                  <a:lnTo>
                    <a:pt x="13178" y="42050"/>
                  </a:lnTo>
                  <a:cubicBezTo>
                    <a:pt x="13178" y="41786"/>
                    <a:pt x="13394" y="41570"/>
                    <a:pt x="13658" y="41570"/>
                  </a:cubicBezTo>
                  <a:close/>
                  <a:moveTo>
                    <a:pt x="7334" y="43776"/>
                  </a:moveTo>
                  <a:cubicBezTo>
                    <a:pt x="7581" y="43776"/>
                    <a:pt x="7777" y="44006"/>
                    <a:pt x="7777" y="44258"/>
                  </a:cubicBezTo>
                  <a:lnTo>
                    <a:pt x="7777" y="44738"/>
                  </a:lnTo>
                  <a:cubicBezTo>
                    <a:pt x="7777" y="45026"/>
                    <a:pt x="7561" y="45242"/>
                    <a:pt x="7273" y="45242"/>
                  </a:cubicBezTo>
                  <a:lnTo>
                    <a:pt x="5305" y="45242"/>
                  </a:lnTo>
                  <a:cubicBezTo>
                    <a:pt x="5041" y="45242"/>
                    <a:pt x="4825" y="45026"/>
                    <a:pt x="4825" y="44738"/>
                  </a:cubicBezTo>
                  <a:lnTo>
                    <a:pt x="4825" y="44258"/>
                  </a:lnTo>
                  <a:cubicBezTo>
                    <a:pt x="4825" y="43994"/>
                    <a:pt x="5041" y="43778"/>
                    <a:pt x="5305" y="43778"/>
                  </a:cubicBezTo>
                  <a:lnTo>
                    <a:pt x="7297" y="43778"/>
                  </a:lnTo>
                  <a:cubicBezTo>
                    <a:pt x="7309" y="43777"/>
                    <a:pt x="7322" y="43776"/>
                    <a:pt x="7334" y="43776"/>
                  </a:cubicBezTo>
                  <a:close/>
                  <a:moveTo>
                    <a:pt x="11561" y="43776"/>
                  </a:moveTo>
                  <a:cubicBezTo>
                    <a:pt x="11829" y="43776"/>
                    <a:pt x="12026" y="44006"/>
                    <a:pt x="12026" y="44258"/>
                  </a:cubicBezTo>
                  <a:lnTo>
                    <a:pt x="12026" y="44738"/>
                  </a:lnTo>
                  <a:cubicBezTo>
                    <a:pt x="12026" y="45026"/>
                    <a:pt x="11786" y="45242"/>
                    <a:pt x="11522" y="45242"/>
                  </a:cubicBezTo>
                  <a:lnTo>
                    <a:pt x="9553" y="45242"/>
                  </a:lnTo>
                  <a:cubicBezTo>
                    <a:pt x="9289" y="45242"/>
                    <a:pt x="9073" y="45026"/>
                    <a:pt x="9073" y="44738"/>
                  </a:cubicBezTo>
                  <a:lnTo>
                    <a:pt x="9073" y="44258"/>
                  </a:lnTo>
                  <a:cubicBezTo>
                    <a:pt x="9073" y="43994"/>
                    <a:pt x="9289" y="43778"/>
                    <a:pt x="9553" y="43778"/>
                  </a:cubicBezTo>
                  <a:lnTo>
                    <a:pt x="11522" y="43778"/>
                  </a:lnTo>
                  <a:cubicBezTo>
                    <a:pt x="11535" y="43777"/>
                    <a:pt x="11548" y="43776"/>
                    <a:pt x="11561" y="43776"/>
                  </a:cubicBezTo>
                  <a:close/>
                  <a:moveTo>
                    <a:pt x="15650" y="43754"/>
                  </a:moveTo>
                  <a:cubicBezTo>
                    <a:pt x="15914" y="43754"/>
                    <a:pt x="16130" y="43970"/>
                    <a:pt x="16130" y="44258"/>
                  </a:cubicBezTo>
                  <a:lnTo>
                    <a:pt x="16130" y="44738"/>
                  </a:lnTo>
                  <a:cubicBezTo>
                    <a:pt x="16130" y="45026"/>
                    <a:pt x="15914" y="45242"/>
                    <a:pt x="15626" y="45242"/>
                  </a:cubicBezTo>
                  <a:lnTo>
                    <a:pt x="13658" y="45242"/>
                  </a:lnTo>
                  <a:cubicBezTo>
                    <a:pt x="13394" y="45242"/>
                    <a:pt x="13178" y="45026"/>
                    <a:pt x="13178" y="44738"/>
                  </a:cubicBezTo>
                  <a:lnTo>
                    <a:pt x="13178" y="44258"/>
                  </a:lnTo>
                  <a:cubicBezTo>
                    <a:pt x="13178" y="43970"/>
                    <a:pt x="13394" y="43754"/>
                    <a:pt x="13658" y="43754"/>
                  </a:cubicBezTo>
                  <a:close/>
                  <a:moveTo>
                    <a:pt x="7297" y="45986"/>
                  </a:moveTo>
                  <a:cubicBezTo>
                    <a:pt x="7561" y="45986"/>
                    <a:pt x="7777" y="46202"/>
                    <a:pt x="7777" y="46466"/>
                  </a:cubicBezTo>
                  <a:lnTo>
                    <a:pt x="7777" y="46946"/>
                  </a:lnTo>
                  <a:cubicBezTo>
                    <a:pt x="7777" y="47220"/>
                    <a:pt x="7561" y="47428"/>
                    <a:pt x="7313" y="47428"/>
                  </a:cubicBezTo>
                  <a:cubicBezTo>
                    <a:pt x="7300" y="47428"/>
                    <a:pt x="7287" y="47428"/>
                    <a:pt x="7273" y="47426"/>
                  </a:cubicBezTo>
                  <a:lnTo>
                    <a:pt x="5305" y="47426"/>
                  </a:lnTo>
                  <a:cubicBezTo>
                    <a:pt x="5041" y="47426"/>
                    <a:pt x="4825" y="47210"/>
                    <a:pt x="4825" y="46946"/>
                  </a:cubicBezTo>
                  <a:lnTo>
                    <a:pt x="4825" y="46466"/>
                  </a:lnTo>
                  <a:cubicBezTo>
                    <a:pt x="4825" y="46202"/>
                    <a:pt x="5041" y="45986"/>
                    <a:pt x="5305" y="45986"/>
                  </a:cubicBezTo>
                  <a:close/>
                  <a:moveTo>
                    <a:pt x="11522" y="45986"/>
                  </a:moveTo>
                  <a:cubicBezTo>
                    <a:pt x="11810" y="45986"/>
                    <a:pt x="12026" y="46202"/>
                    <a:pt x="12026" y="46466"/>
                  </a:cubicBezTo>
                  <a:lnTo>
                    <a:pt x="12026" y="46946"/>
                  </a:lnTo>
                  <a:cubicBezTo>
                    <a:pt x="12026" y="47220"/>
                    <a:pt x="11809" y="47428"/>
                    <a:pt x="11562" y="47428"/>
                  </a:cubicBezTo>
                  <a:cubicBezTo>
                    <a:pt x="11548" y="47428"/>
                    <a:pt x="11535" y="47428"/>
                    <a:pt x="11522" y="47426"/>
                  </a:cubicBezTo>
                  <a:lnTo>
                    <a:pt x="9553" y="47426"/>
                  </a:lnTo>
                  <a:cubicBezTo>
                    <a:pt x="9289" y="47426"/>
                    <a:pt x="9073" y="47210"/>
                    <a:pt x="9073" y="46946"/>
                  </a:cubicBezTo>
                  <a:lnTo>
                    <a:pt x="9073" y="46466"/>
                  </a:lnTo>
                  <a:cubicBezTo>
                    <a:pt x="9073" y="46202"/>
                    <a:pt x="9289" y="45986"/>
                    <a:pt x="9553" y="45986"/>
                  </a:cubicBezTo>
                  <a:close/>
                  <a:moveTo>
                    <a:pt x="15650" y="45986"/>
                  </a:moveTo>
                  <a:cubicBezTo>
                    <a:pt x="15914" y="45986"/>
                    <a:pt x="16130" y="46202"/>
                    <a:pt x="16130" y="46466"/>
                  </a:cubicBezTo>
                  <a:lnTo>
                    <a:pt x="16130" y="46946"/>
                  </a:lnTo>
                  <a:cubicBezTo>
                    <a:pt x="16130" y="47220"/>
                    <a:pt x="15914" y="47428"/>
                    <a:pt x="15666" y="47428"/>
                  </a:cubicBezTo>
                  <a:cubicBezTo>
                    <a:pt x="15653" y="47428"/>
                    <a:pt x="15639" y="47428"/>
                    <a:pt x="15626" y="47426"/>
                  </a:cubicBezTo>
                  <a:lnTo>
                    <a:pt x="13658" y="47426"/>
                  </a:lnTo>
                  <a:cubicBezTo>
                    <a:pt x="13394" y="47426"/>
                    <a:pt x="13178" y="47210"/>
                    <a:pt x="13178" y="46946"/>
                  </a:cubicBezTo>
                  <a:lnTo>
                    <a:pt x="13178" y="46466"/>
                  </a:lnTo>
                  <a:cubicBezTo>
                    <a:pt x="13178" y="46202"/>
                    <a:pt x="13394" y="45986"/>
                    <a:pt x="13658" y="45986"/>
                  </a:cubicBezTo>
                  <a:close/>
                  <a:moveTo>
                    <a:pt x="17618" y="36433"/>
                  </a:moveTo>
                  <a:lnTo>
                    <a:pt x="17618" y="37849"/>
                  </a:lnTo>
                  <a:lnTo>
                    <a:pt x="17594" y="39242"/>
                  </a:lnTo>
                  <a:cubicBezTo>
                    <a:pt x="17594" y="40178"/>
                    <a:pt x="17570" y="41114"/>
                    <a:pt x="17522" y="42050"/>
                  </a:cubicBezTo>
                  <a:cubicBezTo>
                    <a:pt x="17498" y="42986"/>
                    <a:pt x="17450" y="43922"/>
                    <a:pt x="17402" y="44858"/>
                  </a:cubicBezTo>
                  <a:cubicBezTo>
                    <a:pt x="17354" y="45794"/>
                    <a:pt x="17306" y="46730"/>
                    <a:pt x="17234" y="47666"/>
                  </a:cubicBezTo>
                  <a:cubicBezTo>
                    <a:pt x="17210" y="46730"/>
                    <a:pt x="17234" y="45794"/>
                    <a:pt x="17234" y="44858"/>
                  </a:cubicBezTo>
                  <a:cubicBezTo>
                    <a:pt x="17234" y="43922"/>
                    <a:pt x="17282" y="42986"/>
                    <a:pt x="17306" y="42050"/>
                  </a:cubicBezTo>
                  <a:cubicBezTo>
                    <a:pt x="17330" y="41114"/>
                    <a:pt x="17378" y="40178"/>
                    <a:pt x="17426" y="39242"/>
                  </a:cubicBezTo>
                  <a:lnTo>
                    <a:pt x="17498" y="37849"/>
                  </a:lnTo>
                  <a:cubicBezTo>
                    <a:pt x="17546" y="37369"/>
                    <a:pt x="17594" y="36889"/>
                    <a:pt x="17618" y="36433"/>
                  </a:cubicBezTo>
                  <a:close/>
                  <a:moveTo>
                    <a:pt x="3697" y="22968"/>
                  </a:moveTo>
                  <a:lnTo>
                    <a:pt x="3793" y="26088"/>
                  </a:lnTo>
                  <a:lnTo>
                    <a:pt x="3865" y="29208"/>
                  </a:lnTo>
                  <a:lnTo>
                    <a:pt x="3961" y="35449"/>
                  </a:lnTo>
                  <a:lnTo>
                    <a:pt x="4009" y="41690"/>
                  </a:lnTo>
                  <a:cubicBezTo>
                    <a:pt x="4009" y="43778"/>
                    <a:pt x="4009" y="45866"/>
                    <a:pt x="3985" y="47954"/>
                  </a:cubicBezTo>
                  <a:cubicBezTo>
                    <a:pt x="3913" y="45866"/>
                    <a:pt x="3889" y="43778"/>
                    <a:pt x="3841" y="41690"/>
                  </a:cubicBezTo>
                  <a:lnTo>
                    <a:pt x="3745" y="35449"/>
                  </a:lnTo>
                  <a:lnTo>
                    <a:pt x="3697" y="29208"/>
                  </a:lnTo>
                  <a:lnTo>
                    <a:pt x="3697" y="26088"/>
                  </a:lnTo>
                  <a:lnTo>
                    <a:pt x="3697" y="22968"/>
                  </a:lnTo>
                  <a:close/>
                  <a:moveTo>
                    <a:pt x="17498" y="23520"/>
                  </a:moveTo>
                  <a:lnTo>
                    <a:pt x="17498" y="23520"/>
                  </a:lnTo>
                  <a:cubicBezTo>
                    <a:pt x="17474" y="25632"/>
                    <a:pt x="17450" y="27744"/>
                    <a:pt x="17402" y="29857"/>
                  </a:cubicBezTo>
                  <a:lnTo>
                    <a:pt x="17402" y="29881"/>
                  </a:lnTo>
                  <a:lnTo>
                    <a:pt x="17258" y="36241"/>
                  </a:lnTo>
                  <a:lnTo>
                    <a:pt x="17042" y="42578"/>
                  </a:lnTo>
                  <a:lnTo>
                    <a:pt x="16922" y="45770"/>
                  </a:lnTo>
                  <a:lnTo>
                    <a:pt x="16778" y="48939"/>
                  </a:lnTo>
                  <a:lnTo>
                    <a:pt x="16802" y="45746"/>
                  </a:lnTo>
                  <a:lnTo>
                    <a:pt x="16874" y="42578"/>
                  </a:lnTo>
                  <a:lnTo>
                    <a:pt x="17018" y="36217"/>
                  </a:lnTo>
                  <a:lnTo>
                    <a:pt x="17234" y="29881"/>
                  </a:lnTo>
                  <a:cubicBezTo>
                    <a:pt x="17306" y="27768"/>
                    <a:pt x="17402" y="25632"/>
                    <a:pt x="17498" y="23520"/>
                  </a:cubicBezTo>
                  <a:close/>
                  <a:moveTo>
                    <a:pt x="7297" y="48170"/>
                  </a:moveTo>
                  <a:cubicBezTo>
                    <a:pt x="7561" y="48170"/>
                    <a:pt x="7777" y="48386"/>
                    <a:pt x="7777" y="48650"/>
                  </a:cubicBezTo>
                  <a:lnTo>
                    <a:pt x="7777" y="49155"/>
                  </a:lnTo>
                  <a:cubicBezTo>
                    <a:pt x="7777" y="49419"/>
                    <a:pt x="7561" y="49635"/>
                    <a:pt x="7297" y="49635"/>
                  </a:cubicBezTo>
                  <a:lnTo>
                    <a:pt x="5305" y="49635"/>
                  </a:lnTo>
                  <a:cubicBezTo>
                    <a:pt x="5041" y="49635"/>
                    <a:pt x="4825" y="49419"/>
                    <a:pt x="4825" y="49155"/>
                  </a:cubicBezTo>
                  <a:lnTo>
                    <a:pt x="4825" y="48650"/>
                  </a:lnTo>
                  <a:cubicBezTo>
                    <a:pt x="4825" y="48386"/>
                    <a:pt x="5041" y="48170"/>
                    <a:pt x="5305" y="48170"/>
                  </a:cubicBezTo>
                  <a:close/>
                  <a:moveTo>
                    <a:pt x="11522" y="48170"/>
                  </a:moveTo>
                  <a:cubicBezTo>
                    <a:pt x="11786" y="48170"/>
                    <a:pt x="12002" y="48386"/>
                    <a:pt x="12002" y="48650"/>
                  </a:cubicBezTo>
                  <a:lnTo>
                    <a:pt x="12026" y="48650"/>
                  </a:lnTo>
                  <a:lnTo>
                    <a:pt x="12026" y="49155"/>
                  </a:lnTo>
                  <a:cubicBezTo>
                    <a:pt x="12026" y="49419"/>
                    <a:pt x="11810" y="49635"/>
                    <a:pt x="11522" y="49635"/>
                  </a:cubicBezTo>
                  <a:lnTo>
                    <a:pt x="9553" y="49635"/>
                  </a:lnTo>
                  <a:cubicBezTo>
                    <a:pt x="9289" y="49635"/>
                    <a:pt x="9073" y="49419"/>
                    <a:pt x="9073" y="49155"/>
                  </a:cubicBezTo>
                  <a:lnTo>
                    <a:pt x="9073" y="48650"/>
                  </a:lnTo>
                  <a:cubicBezTo>
                    <a:pt x="9073" y="48386"/>
                    <a:pt x="9289" y="48170"/>
                    <a:pt x="9553" y="48170"/>
                  </a:cubicBezTo>
                  <a:close/>
                  <a:moveTo>
                    <a:pt x="15650" y="48170"/>
                  </a:moveTo>
                  <a:cubicBezTo>
                    <a:pt x="15914" y="48170"/>
                    <a:pt x="16130" y="48386"/>
                    <a:pt x="16130" y="48650"/>
                  </a:cubicBezTo>
                  <a:lnTo>
                    <a:pt x="16130" y="49131"/>
                  </a:lnTo>
                  <a:cubicBezTo>
                    <a:pt x="16130" y="49419"/>
                    <a:pt x="15914" y="49635"/>
                    <a:pt x="15650" y="49635"/>
                  </a:cubicBezTo>
                  <a:lnTo>
                    <a:pt x="13658" y="49635"/>
                  </a:lnTo>
                  <a:cubicBezTo>
                    <a:pt x="13394" y="49635"/>
                    <a:pt x="13178" y="49419"/>
                    <a:pt x="13178" y="49131"/>
                  </a:cubicBezTo>
                  <a:lnTo>
                    <a:pt x="13178" y="48650"/>
                  </a:lnTo>
                  <a:cubicBezTo>
                    <a:pt x="13178" y="48386"/>
                    <a:pt x="13394" y="48170"/>
                    <a:pt x="13658" y="48170"/>
                  </a:cubicBezTo>
                  <a:close/>
                  <a:moveTo>
                    <a:pt x="3841" y="20376"/>
                  </a:moveTo>
                  <a:cubicBezTo>
                    <a:pt x="3841" y="20376"/>
                    <a:pt x="2233" y="21960"/>
                    <a:pt x="3265" y="22536"/>
                  </a:cubicBezTo>
                  <a:lnTo>
                    <a:pt x="3409" y="49323"/>
                  </a:lnTo>
                  <a:lnTo>
                    <a:pt x="2353" y="50091"/>
                  </a:lnTo>
                  <a:lnTo>
                    <a:pt x="2689" y="49587"/>
                  </a:lnTo>
                  <a:lnTo>
                    <a:pt x="2617" y="45170"/>
                  </a:lnTo>
                  <a:cubicBezTo>
                    <a:pt x="2617" y="45170"/>
                    <a:pt x="2401" y="49251"/>
                    <a:pt x="2401" y="49299"/>
                  </a:cubicBezTo>
                  <a:lnTo>
                    <a:pt x="2401" y="41474"/>
                  </a:lnTo>
                  <a:cubicBezTo>
                    <a:pt x="2401" y="41474"/>
                    <a:pt x="2329" y="43514"/>
                    <a:pt x="2209" y="45530"/>
                  </a:cubicBezTo>
                  <a:cubicBezTo>
                    <a:pt x="2209" y="45530"/>
                    <a:pt x="2113" y="36721"/>
                    <a:pt x="2113" y="34345"/>
                  </a:cubicBezTo>
                  <a:lnTo>
                    <a:pt x="2113" y="34345"/>
                  </a:lnTo>
                  <a:cubicBezTo>
                    <a:pt x="2154" y="34460"/>
                    <a:pt x="2188" y="34509"/>
                    <a:pt x="2214" y="34509"/>
                  </a:cubicBezTo>
                  <a:cubicBezTo>
                    <a:pt x="2379" y="34509"/>
                    <a:pt x="2247" y="32522"/>
                    <a:pt x="2088" y="32522"/>
                  </a:cubicBezTo>
                  <a:cubicBezTo>
                    <a:pt x="2056" y="32522"/>
                    <a:pt x="2024" y="32600"/>
                    <a:pt x="1993" y="32785"/>
                  </a:cubicBezTo>
                  <a:cubicBezTo>
                    <a:pt x="1993" y="32785"/>
                    <a:pt x="2089" y="30721"/>
                    <a:pt x="1392" y="30361"/>
                  </a:cubicBezTo>
                  <a:lnTo>
                    <a:pt x="2473" y="30265"/>
                  </a:lnTo>
                  <a:lnTo>
                    <a:pt x="2497" y="23712"/>
                  </a:lnTo>
                  <a:lnTo>
                    <a:pt x="2449" y="25872"/>
                  </a:lnTo>
                  <a:cubicBezTo>
                    <a:pt x="2449" y="25872"/>
                    <a:pt x="2281" y="24072"/>
                    <a:pt x="1921" y="23112"/>
                  </a:cubicBezTo>
                  <a:cubicBezTo>
                    <a:pt x="1921" y="23112"/>
                    <a:pt x="1921" y="21384"/>
                    <a:pt x="3841" y="20376"/>
                  </a:cubicBezTo>
                  <a:close/>
                  <a:moveTo>
                    <a:pt x="16442" y="49371"/>
                  </a:moveTo>
                  <a:lnTo>
                    <a:pt x="16442" y="49371"/>
                  </a:lnTo>
                  <a:cubicBezTo>
                    <a:pt x="16178" y="49707"/>
                    <a:pt x="15890" y="50067"/>
                    <a:pt x="15602" y="50379"/>
                  </a:cubicBezTo>
                  <a:lnTo>
                    <a:pt x="15578" y="50403"/>
                  </a:lnTo>
                  <a:lnTo>
                    <a:pt x="15530" y="50403"/>
                  </a:lnTo>
                  <a:cubicBezTo>
                    <a:pt x="14690" y="50475"/>
                    <a:pt x="13826" y="50499"/>
                    <a:pt x="12962" y="50547"/>
                  </a:cubicBezTo>
                  <a:cubicBezTo>
                    <a:pt x="12122" y="50571"/>
                    <a:pt x="11258" y="50571"/>
                    <a:pt x="10417" y="50595"/>
                  </a:cubicBezTo>
                  <a:lnTo>
                    <a:pt x="7849" y="50595"/>
                  </a:lnTo>
                  <a:cubicBezTo>
                    <a:pt x="6985" y="50595"/>
                    <a:pt x="6121" y="50547"/>
                    <a:pt x="5281" y="50523"/>
                  </a:cubicBezTo>
                  <a:lnTo>
                    <a:pt x="5233" y="50523"/>
                  </a:lnTo>
                  <a:lnTo>
                    <a:pt x="5209" y="50499"/>
                  </a:lnTo>
                  <a:cubicBezTo>
                    <a:pt x="4873" y="50163"/>
                    <a:pt x="4561" y="49827"/>
                    <a:pt x="4249" y="49491"/>
                  </a:cubicBezTo>
                  <a:lnTo>
                    <a:pt x="4249" y="49491"/>
                  </a:lnTo>
                  <a:cubicBezTo>
                    <a:pt x="4609" y="49779"/>
                    <a:pt x="4945" y="50043"/>
                    <a:pt x="5305" y="50307"/>
                  </a:cubicBezTo>
                  <a:lnTo>
                    <a:pt x="5305" y="50331"/>
                  </a:lnTo>
                  <a:cubicBezTo>
                    <a:pt x="6145" y="50259"/>
                    <a:pt x="6985" y="50235"/>
                    <a:pt x="7849" y="50211"/>
                  </a:cubicBezTo>
                  <a:cubicBezTo>
                    <a:pt x="8689" y="50187"/>
                    <a:pt x="9553" y="50163"/>
                    <a:pt x="10393" y="50139"/>
                  </a:cubicBezTo>
                  <a:lnTo>
                    <a:pt x="12962" y="50139"/>
                  </a:lnTo>
                  <a:cubicBezTo>
                    <a:pt x="13826" y="50139"/>
                    <a:pt x="14666" y="50187"/>
                    <a:pt x="15506" y="50235"/>
                  </a:cubicBezTo>
                  <a:cubicBezTo>
                    <a:pt x="15794" y="49947"/>
                    <a:pt x="16130" y="49659"/>
                    <a:pt x="16442" y="49371"/>
                  </a:cubicBezTo>
                  <a:close/>
                  <a:moveTo>
                    <a:pt x="18290" y="43082"/>
                  </a:moveTo>
                  <a:lnTo>
                    <a:pt x="18170" y="49443"/>
                  </a:lnTo>
                  <a:cubicBezTo>
                    <a:pt x="18122" y="50523"/>
                    <a:pt x="17570" y="50979"/>
                    <a:pt x="17570" y="50979"/>
                  </a:cubicBezTo>
                  <a:cubicBezTo>
                    <a:pt x="17642" y="50739"/>
                    <a:pt x="17714" y="50499"/>
                    <a:pt x="17762" y="50259"/>
                  </a:cubicBezTo>
                  <a:lnTo>
                    <a:pt x="17762" y="50259"/>
                  </a:lnTo>
                  <a:cubicBezTo>
                    <a:pt x="16730" y="51867"/>
                    <a:pt x="16058" y="51987"/>
                    <a:pt x="16058" y="51987"/>
                  </a:cubicBezTo>
                  <a:cubicBezTo>
                    <a:pt x="15746" y="50979"/>
                    <a:pt x="15458" y="50667"/>
                    <a:pt x="15458" y="50667"/>
                  </a:cubicBezTo>
                  <a:cubicBezTo>
                    <a:pt x="16274" y="50451"/>
                    <a:pt x="16874" y="49803"/>
                    <a:pt x="17042" y="49011"/>
                  </a:cubicBezTo>
                  <a:lnTo>
                    <a:pt x="17042" y="49011"/>
                  </a:lnTo>
                  <a:cubicBezTo>
                    <a:pt x="17035" y="49063"/>
                    <a:pt x="17119" y="49115"/>
                    <a:pt x="17241" y="49115"/>
                  </a:cubicBezTo>
                  <a:cubicBezTo>
                    <a:pt x="17513" y="49115"/>
                    <a:pt x="17969" y="48856"/>
                    <a:pt x="18002" y="47762"/>
                  </a:cubicBezTo>
                  <a:cubicBezTo>
                    <a:pt x="18050" y="46178"/>
                    <a:pt x="18290" y="43083"/>
                    <a:pt x="18290" y="43082"/>
                  </a:cubicBezTo>
                  <a:close/>
                  <a:moveTo>
                    <a:pt x="3073" y="50043"/>
                  </a:moveTo>
                  <a:cubicBezTo>
                    <a:pt x="3385" y="50451"/>
                    <a:pt x="3841" y="50715"/>
                    <a:pt x="4345" y="50787"/>
                  </a:cubicBezTo>
                  <a:cubicBezTo>
                    <a:pt x="4345" y="50787"/>
                    <a:pt x="4177" y="51027"/>
                    <a:pt x="4057" y="51915"/>
                  </a:cubicBezTo>
                  <a:cubicBezTo>
                    <a:pt x="4201" y="51435"/>
                    <a:pt x="4489" y="51003"/>
                    <a:pt x="4849" y="50643"/>
                  </a:cubicBezTo>
                  <a:lnTo>
                    <a:pt x="4849" y="50643"/>
                  </a:lnTo>
                  <a:cubicBezTo>
                    <a:pt x="4513" y="51219"/>
                    <a:pt x="4297" y="51843"/>
                    <a:pt x="4201" y="52515"/>
                  </a:cubicBezTo>
                  <a:cubicBezTo>
                    <a:pt x="4201" y="52515"/>
                    <a:pt x="3145" y="52107"/>
                    <a:pt x="2473" y="50523"/>
                  </a:cubicBezTo>
                  <a:lnTo>
                    <a:pt x="3073" y="50043"/>
                  </a:lnTo>
                  <a:close/>
                  <a:moveTo>
                    <a:pt x="14954" y="50787"/>
                  </a:moveTo>
                  <a:cubicBezTo>
                    <a:pt x="15338" y="51315"/>
                    <a:pt x="15650" y="51891"/>
                    <a:pt x="15866" y="52515"/>
                  </a:cubicBezTo>
                  <a:cubicBezTo>
                    <a:pt x="15866" y="52515"/>
                    <a:pt x="15386" y="52563"/>
                    <a:pt x="14330" y="52587"/>
                  </a:cubicBezTo>
                  <a:cubicBezTo>
                    <a:pt x="14258" y="52587"/>
                    <a:pt x="15314" y="51651"/>
                    <a:pt x="14666" y="51171"/>
                  </a:cubicBezTo>
                  <a:lnTo>
                    <a:pt x="14666" y="51171"/>
                  </a:lnTo>
                  <a:lnTo>
                    <a:pt x="5641" y="51387"/>
                  </a:lnTo>
                  <a:lnTo>
                    <a:pt x="5929" y="51627"/>
                  </a:lnTo>
                  <a:cubicBezTo>
                    <a:pt x="5353" y="51795"/>
                    <a:pt x="4849" y="52179"/>
                    <a:pt x="4513" y="52659"/>
                  </a:cubicBezTo>
                  <a:cubicBezTo>
                    <a:pt x="4513" y="52659"/>
                    <a:pt x="4993" y="51147"/>
                    <a:pt x="5401" y="50811"/>
                  </a:cubicBezTo>
                  <a:lnTo>
                    <a:pt x="14954" y="50787"/>
                  </a:lnTo>
                  <a:close/>
                  <a:moveTo>
                    <a:pt x="5618" y="0"/>
                  </a:moveTo>
                  <a:cubicBezTo>
                    <a:pt x="5086" y="0"/>
                    <a:pt x="4550" y="391"/>
                    <a:pt x="4489" y="1126"/>
                  </a:cubicBezTo>
                  <a:cubicBezTo>
                    <a:pt x="4321" y="3262"/>
                    <a:pt x="3073" y="19415"/>
                    <a:pt x="3073" y="19415"/>
                  </a:cubicBezTo>
                  <a:cubicBezTo>
                    <a:pt x="2689" y="19487"/>
                    <a:pt x="2761" y="20112"/>
                    <a:pt x="2761" y="20112"/>
                  </a:cubicBezTo>
                  <a:cubicBezTo>
                    <a:pt x="1825" y="20664"/>
                    <a:pt x="1296" y="21696"/>
                    <a:pt x="1416" y="22776"/>
                  </a:cubicBezTo>
                  <a:cubicBezTo>
                    <a:pt x="216" y="22872"/>
                    <a:pt x="456" y="24528"/>
                    <a:pt x="456" y="24528"/>
                  </a:cubicBezTo>
                  <a:cubicBezTo>
                    <a:pt x="0" y="24816"/>
                    <a:pt x="96" y="29112"/>
                    <a:pt x="456" y="29400"/>
                  </a:cubicBezTo>
                  <a:cubicBezTo>
                    <a:pt x="432" y="30097"/>
                    <a:pt x="768" y="30769"/>
                    <a:pt x="1344" y="31201"/>
                  </a:cubicBezTo>
                  <a:lnTo>
                    <a:pt x="1801" y="49659"/>
                  </a:lnTo>
                  <a:cubicBezTo>
                    <a:pt x="1993" y="52059"/>
                    <a:pt x="4249" y="52947"/>
                    <a:pt x="4249" y="52947"/>
                  </a:cubicBezTo>
                  <a:lnTo>
                    <a:pt x="15770" y="52827"/>
                  </a:lnTo>
                  <a:cubicBezTo>
                    <a:pt x="18746" y="52035"/>
                    <a:pt x="18458" y="48626"/>
                    <a:pt x="18458" y="48626"/>
                  </a:cubicBezTo>
                  <a:lnTo>
                    <a:pt x="18962" y="34753"/>
                  </a:lnTo>
                  <a:cubicBezTo>
                    <a:pt x="19250" y="34033"/>
                    <a:pt x="19562" y="33265"/>
                    <a:pt x="19562" y="33265"/>
                  </a:cubicBezTo>
                  <a:lnTo>
                    <a:pt x="19754" y="23640"/>
                  </a:lnTo>
                  <a:cubicBezTo>
                    <a:pt x="19562" y="22488"/>
                    <a:pt x="19058" y="22056"/>
                    <a:pt x="19058" y="22056"/>
                  </a:cubicBezTo>
                  <a:cubicBezTo>
                    <a:pt x="18194" y="20496"/>
                    <a:pt x="17570" y="20184"/>
                    <a:pt x="17570" y="20184"/>
                  </a:cubicBezTo>
                  <a:lnTo>
                    <a:pt x="17594" y="19127"/>
                  </a:lnTo>
                  <a:lnTo>
                    <a:pt x="17306" y="18887"/>
                  </a:lnTo>
                  <a:lnTo>
                    <a:pt x="17450" y="18671"/>
                  </a:lnTo>
                  <a:lnTo>
                    <a:pt x="17402" y="17831"/>
                  </a:lnTo>
                  <a:lnTo>
                    <a:pt x="17138" y="17615"/>
                  </a:lnTo>
                  <a:lnTo>
                    <a:pt x="17138" y="15359"/>
                  </a:lnTo>
                  <a:cubicBezTo>
                    <a:pt x="17138" y="15359"/>
                    <a:pt x="17117" y="14604"/>
                    <a:pt x="15702" y="14604"/>
                  </a:cubicBezTo>
                  <a:cubicBezTo>
                    <a:pt x="15603" y="14604"/>
                    <a:pt x="15498" y="14607"/>
                    <a:pt x="15386" y="14615"/>
                  </a:cubicBezTo>
                  <a:cubicBezTo>
                    <a:pt x="13658" y="14759"/>
                    <a:pt x="13826" y="15359"/>
                    <a:pt x="13826" y="15359"/>
                  </a:cubicBezTo>
                  <a:lnTo>
                    <a:pt x="13682" y="17567"/>
                  </a:lnTo>
                  <a:cubicBezTo>
                    <a:pt x="12986" y="17903"/>
                    <a:pt x="13418" y="18887"/>
                    <a:pt x="13418" y="18887"/>
                  </a:cubicBezTo>
                  <a:lnTo>
                    <a:pt x="13178" y="18887"/>
                  </a:lnTo>
                  <a:lnTo>
                    <a:pt x="12746" y="18599"/>
                  </a:lnTo>
                  <a:cubicBezTo>
                    <a:pt x="12482" y="18431"/>
                    <a:pt x="12194" y="18359"/>
                    <a:pt x="11882" y="18359"/>
                  </a:cubicBezTo>
                  <a:lnTo>
                    <a:pt x="9433" y="18359"/>
                  </a:lnTo>
                  <a:cubicBezTo>
                    <a:pt x="9073" y="18359"/>
                    <a:pt x="8713" y="18479"/>
                    <a:pt x="8425" y="18695"/>
                  </a:cubicBezTo>
                  <a:lnTo>
                    <a:pt x="8137" y="18935"/>
                  </a:lnTo>
                  <a:lnTo>
                    <a:pt x="8137" y="19295"/>
                  </a:lnTo>
                  <a:lnTo>
                    <a:pt x="7633" y="19295"/>
                  </a:lnTo>
                  <a:lnTo>
                    <a:pt x="6721" y="1126"/>
                  </a:lnTo>
                  <a:cubicBezTo>
                    <a:pt x="6639" y="361"/>
                    <a:pt x="6130" y="0"/>
                    <a:pt x="56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/>
          <p:cNvSpPr/>
          <p:nvPr/>
        </p:nvSpPr>
        <p:spPr>
          <a:xfrm flipH="1">
            <a:off x="5740329" y="3710661"/>
            <a:ext cx="2808408" cy="924335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4" name="Google Shape;1384;p45"/>
          <p:cNvSpPr/>
          <p:nvPr/>
        </p:nvSpPr>
        <p:spPr>
          <a:xfrm>
            <a:off x="672440" y="3672406"/>
            <a:ext cx="2923797" cy="935212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5" name="Google Shape;1385;p45"/>
          <p:cNvSpPr/>
          <p:nvPr/>
        </p:nvSpPr>
        <p:spPr>
          <a:xfrm flipH="1">
            <a:off x="5846651" y="1345551"/>
            <a:ext cx="2695849" cy="1053208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6" name="Google Shape;1386;p45"/>
          <p:cNvSpPr/>
          <p:nvPr/>
        </p:nvSpPr>
        <p:spPr>
          <a:xfrm>
            <a:off x="589025" y="1345550"/>
            <a:ext cx="2494838" cy="1277699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7" name="Google Shape;1387;p45"/>
          <p:cNvSpPr txBox="1">
            <a:spLocks noGrp="1"/>
          </p:cNvSpPr>
          <p:nvPr>
            <p:ph type="title" idx="8"/>
          </p:nvPr>
        </p:nvSpPr>
        <p:spPr>
          <a:xfrm>
            <a:off x="2803537" y="2304729"/>
            <a:ext cx="3745200" cy="12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endParaRPr/>
          </a:p>
        </p:txBody>
      </p:sp>
      <p:sp>
        <p:nvSpPr>
          <p:cNvPr id="1388" name="Google Shape;1388;p45"/>
          <p:cNvSpPr txBox="1">
            <a:spLocks noGrp="1"/>
          </p:cNvSpPr>
          <p:nvPr>
            <p:ph type="title" idx="4"/>
          </p:nvPr>
        </p:nvSpPr>
        <p:spPr>
          <a:xfrm>
            <a:off x="791302" y="3242013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Cải tạo</a:t>
            </a:r>
            <a:endParaRPr/>
          </a:p>
        </p:txBody>
      </p:sp>
      <p:sp>
        <p:nvSpPr>
          <p:cNvPr id="1389" name="Google Shape;1389;p45"/>
          <p:cNvSpPr txBox="1">
            <a:spLocks noGrp="1"/>
          </p:cNvSpPr>
          <p:nvPr>
            <p:ph type="subTitle" idx="5"/>
          </p:nvPr>
        </p:nvSpPr>
        <p:spPr>
          <a:xfrm>
            <a:off x="791302" y="3850550"/>
            <a:ext cx="257621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hoạt</a:t>
            </a:r>
            <a:r>
              <a:rPr lang="en-US"/>
              <a:t> </a:t>
            </a:r>
            <a:r>
              <a:rPr lang="en-US" err="1"/>
              <a:t>động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Mô</a:t>
            </a:r>
            <a:r>
              <a:rPr lang="en-US"/>
              <a:t> </a:t>
            </a:r>
            <a:r>
              <a:rPr lang="en-US" err="1"/>
              <a:t>tả</a:t>
            </a:r>
            <a:endParaRPr/>
          </a:p>
        </p:txBody>
      </p:sp>
      <p:sp>
        <p:nvSpPr>
          <p:cNvPr id="1390" name="Google Shape;1390;p45"/>
          <p:cNvSpPr txBox="1">
            <a:spLocks noGrp="1"/>
          </p:cNvSpPr>
          <p:nvPr>
            <p:ph type="title"/>
          </p:nvPr>
        </p:nvSpPr>
        <p:spPr>
          <a:xfrm>
            <a:off x="791289" y="840200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Tù nhân</a:t>
            </a:r>
            <a:endParaRPr/>
          </a:p>
        </p:txBody>
      </p:sp>
      <p:sp>
        <p:nvSpPr>
          <p:cNvPr id="1391" name="Google Shape;1391;p45"/>
          <p:cNvSpPr txBox="1">
            <a:spLocks noGrp="1"/>
          </p:cNvSpPr>
          <p:nvPr>
            <p:ph type="subTitle" idx="1"/>
          </p:nvPr>
        </p:nvSpPr>
        <p:spPr>
          <a:xfrm>
            <a:off x="788994" y="1746989"/>
            <a:ext cx="240730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tù</a:t>
            </a:r>
            <a:r>
              <a:rPr lang="en-US"/>
              <a:t> </a:t>
            </a:r>
            <a:r>
              <a:rPr lang="en-US" err="1"/>
              <a:t>nhân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tên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Tội</a:t>
            </a:r>
            <a:r>
              <a:rPr lang="en-US"/>
              <a:t> </a:t>
            </a:r>
            <a:r>
              <a:rPr lang="en-US" err="1"/>
              <a:t>danh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392" name="Google Shape;1392;p45"/>
          <p:cNvSpPr txBox="1">
            <a:spLocks noGrp="1"/>
          </p:cNvSpPr>
          <p:nvPr>
            <p:ph type="title" idx="2"/>
          </p:nvPr>
        </p:nvSpPr>
        <p:spPr>
          <a:xfrm>
            <a:off x="6262186" y="84020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Quản giáo</a:t>
            </a:r>
            <a:endParaRPr/>
          </a:p>
        </p:txBody>
      </p:sp>
      <p:sp>
        <p:nvSpPr>
          <p:cNvPr id="1393" name="Google Shape;1393;p45"/>
          <p:cNvSpPr txBox="1">
            <a:spLocks noGrp="1"/>
          </p:cNvSpPr>
          <p:nvPr>
            <p:ph type="subTitle" idx="3"/>
          </p:nvPr>
        </p:nvSpPr>
        <p:spPr>
          <a:xfrm>
            <a:off x="5981144" y="1636002"/>
            <a:ext cx="247218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quản</a:t>
            </a:r>
            <a:r>
              <a:rPr lang="en-US"/>
              <a:t> </a:t>
            </a:r>
            <a:r>
              <a:rPr lang="en-US" err="1"/>
              <a:t>giáo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tên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Chức</a:t>
            </a:r>
            <a:r>
              <a:rPr lang="en-US"/>
              <a:t> </a:t>
            </a:r>
            <a:r>
              <a:rPr lang="en-US" err="1"/>
              <a:t>vụ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394" name="Google Shape;1394;p45"/>
          <p:cNvSpPr txBox="1">
            <a:spLocks noGrp="1"/>
          </p:cNvSpPr>
          <p:nvPr>
            <p:ph type="title" idx="6"/>
          </p:nvPr>
        </p:nvSpPr>
        <p:spPr>
          <a:xfrm>
            <a:off x="6262173" y="324665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Phòng giam</a:t>
            </a:r>
            <a:endParaRPr/>
          </a:p>
        </p:txBody>
      </p:sp>
      <p:sp>
        <p:nvSpPr>
          <p:cNvPr id="1395" name="Google Shape;1395;p45"/>
          <p:cNvSpPr txBox="1">
            <a:spLocks noGrp="1"/>
          </p:cNvSpPr>
          <p:nvPr>
            <p:ph type="subTitle" idx="7"/>
          </p:nvPr>
        </p:nvSpPr>
        <p:spPr>
          <a:xfrm>
            <a:off x="5663152" y="3951098"/>
            <a:ext cx="280840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phòng</a:t>
            </a:r>
            <a:r>
              <a:rPr lang="en-US"/>
              <a:t> </a:t>
            </a:r>
            <a:r>
              <a:rPr lang="en-US" err="1"/>
              <a:t>giam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Phân</a:t>
            </a:r>
            <a:r>
              <a:rPr lang="en-US"/>
              <a:t> </a:t>
            </a:r>
            <a:r>
              <a:rPr lang="en-US" err="1"/>
              <a:t>loại</a:t>
            </a:r>
            <a:endParaRPr lang="en-US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Sức</a:t>
            </a:r>
            <a:r>
              <a:rPr lang="en-US"/>
              <a:t> </a:t>
            </a:r>
            <a:r>
              <a:rPr lang="en-US" err="1"/>
              <a:t>chứa</a:t>
            </a:r>
            <a:endParaRPr/>
          </a:p>
        </p:txBody>
      </p:sp>
      <p:grpSp>
        <p:nvGrpSpPr>
          <p:cNvPr id="1396" name="Google Shape;1396;p45"/>
          <p:cNvGrpSpPr/>
          <p:nvPr/>
        </p:nvGrpSpPr>
        <p:grpSpPr>
          <a:xfrm rot="308092">
            <a:off x="3933893" y="1152290"/>
            <a:ext cx="1263739" cy="1281115"/>
            <a:chOff x="4835583" y="574760"/>
            <a:chExt cx="1422706" cy="1442106"/>
          </a:xfrm>
        </p:grpSpPr>
        <p:sp>
          <p:nvSpPr>
            <p:cNvPr id="1397" name="Google Shape;1397;p45"/>
            <p:cNvSpPr/>
            <p:nvPr/>
          </p:nvSpPr>
          <p:spPr>
            <a:xfrm>
              <a:off x="4905549" y="632860"/>
              <a:ext cx="1282773" cy="1325926"/>
            </a:xfrm>
            <a:custGeom>
              <a:avLst/>
              <a:gdLst/>
              <a:ahLst/>
              <a:cxnLst/>
              <a:rect l="l" t="t" r="r" b="b"/>
              <a:pathLst>
                <a:path w="34780" h="35950" extrusionOk="0">
                  <a:moveTo>
                    <a:pt x="17121" y="1352"/>
                  </a:moveTo>
                  <a:cubicBezTo>
                    <a:pt x="17510" y="1352"/>
                    <a:pt x="17882" y="1653"/>
                    <a:pt x="17882" y="2106"/>
                  </a:cubicBezTo>
                  <a:cubicBezTo>
                    <a:pt x="17882" y="2514"/>
                    <a:pt x="17522" y="2874"/>
                    <a:pt x="17114" y="2874"/>
                  </a:cubicBezTo>
                  <a:cubicBezTo>
                    <a:pt x="16442" y="2874"/>
                    <a:pt x="16106" y="2058"/>
                    <a:pt x="16586" y="1578"/>
                  </a:cubicBezTo>
                  <a:cubicBezTo>
                    <a:pt x="16742" y="1422"/>
                    <a:pt x="16934" y="1352"/>
                    <a:pt x="17121" y="1352"/>
                  </a:cubicBezTo>
                  <a:close/>
                  <a:moveTo>
                    <a:pt x="7441" y="2274"/>
                  </a:moveTo>
                  <a:lnTo>
                    <a:pt x="7441" y="2274"/>
                  </a:lnTo>
                  <a:cubicBezTo>
                    <a:pt x="7249" y="2370"/>
                    <a:pt x="7033" y="2466"/>
                    <a:pt x="6841" y="2538"/>
                  </a:cubicBezTo>
                  <a:cubicBezTo>
                    <a:pt x="6577" y="2658"/>
                    <a:pt x="6313" y="2754"/>
                    <a:pt x="6025" y="2850"/>
                  </a:cubicBezTo>
                  <a:cubicBezTo>
                    <a:pt x="5761" y="2970"/>
                    <a:pt x="5449" y="3066"/>
                    <a:pt x="5209" y="3139"/>
                  </a:cubicBezTo>
                  <a:cubicBezTo>
                    <a:pt x="4945" y="3235"/>
                    <a:pt x="4777" y="3283"/>
                    <a:pt x="4561" y="3331"/>
                  </a:cubicBezTo>
                  <a:cubicBezTo>
                    <a:pt x="4753" y="3187"/>
                    <a:pt x="4945" y="3066"/>
                    <a:pt x="5137" y="2970"/>
                  </a:cubicBezTo>
                  <a:cubicBezTo>
                    <a:pt x="5401" y="2826"/>
                    <a:pt x="5665" y="2706"/>
                    <a:pt x="5929" y="2610"/>
                  </a:cubicBezTo>
                  <a:cubicBezTo>
                    <a:pt x="6217" y="2514"/>
                    <a:pt x="6505" y="2418"/>
                    <a:pt x="6793" y="2370"/>
                  </a:cubicBezTo>
                  <a:cubicBezTo>
                    <a:pt x="7009" y="2322"/>
                    <a:pt x="7225" y="2298"/>
                    <a:pt x="7441" y="2274"/>
                  </a:cubicBezTo>
                  <a:close/>
                  <a:moveTo>
                    <a:pt x="26571" y="2274"/>
                  </a:moveTo>
                  <a:lnTo>
                    <a:pt x="26571" y="2274"/>
                  </a:lnTo>
                  <a:cubicBezTo>
                    <a:pt x="26787" y="2298"/>
                    <a:pt x="27003" y="2322"/>
                    <a:pt x="27219" y="2370"/>
                  </a:cubicBezTo>
                  <a:cubicBezTo>
                    <a:pt x="27507" y="2418"/>
                    <a:pt x="27795" y="2514"/>
                    <a:pt x="28083" y="2610"/>
                  </a:cubicBezTo>
                  <a:cubicBezTo>
                    <a:pt x="28347" y="2706"/>
                    <a:pt x="28635" y="2826"/>
                    <a:pt x="28875" y="2970"/>
                  </a:cubicBezTo>
                  <a:cubicBezTo>
                    <a:pt x="29091" y="3066"/>
                    <a:pt x="29259" y="3187"/>
                    <a:pt x="29451" y="3331"/>
                  </a:cubicBezTo>
                  <a:cubicBezTo>
                    <a:pt x="29235" y="3283"/>
                    <a:pt x="29019" y="3211"/>
                    <a:pt x="28803" y="3139"/>
                  </a:cubicBezTo>
                  <a:cubicBezTo>
                    <a:pt x="28587" y="3066"/>
                    <a:pt x="28275" y="2970"/>
                    <a:pt x="27987" y="2850"/>
                  </a:cubicBezTo>
                  <a:cubicBezTo>
                    <a:pt x="27699" y="2754"/>
                    <a:pt x="27435" y="2658"/>
                    <a:pt x="27171" y="2538"/>
                  </a:cubicBezTo>
                  <a:cubicBezTo>
                    <a:pt x="26979" y="2466"/>
                    <a:pt x="26763" y="2370"/>
                    <a:pt x="26571" y="2274"/>
                  </a:cubicBezTo>
                  <a:close/>
                  <a:moveTo>
                    <a:pt x="9865" y="2514"/>
                  </a:moveTo>
                  <a:lnTo>
                    <a:pt x="9865" y="2514"/>
                  </a:lnTo>
                  <a:cubicBezTo>
                    <a:pt x="9529" y="2634"/>
                    <a:pt x="9217" y="2730"/>
                    <a:pt x="8881" y="2826"/>
                  </a:cubicBezTo>
                  <a:lnTo>
                    <a:pt x="7489" y="3283"/>
                  </a:lnTo>
                  <a:lnTo>
                    <a:pt x="5113" y="3955"/>
                  </a:lnTo>
                  <a:cubicBezTo>
                    <a:pt x="5425" y="3787"/>
                    <a:pt x="5737" y="3619"/>
                    <a:pt x="6049" y="3475"/>
                  </a:cubicBezTo>
                  <a:cubicBezTo>
                    <a:pt x="6505" y="3307"/>
                    <a:pt x="6937" y="3139"/>
                    <a:pt x="7417" y="2994"/>
                  </a:cubicBezTo>
                  <a:cubicBezTo>
                    <a:pt x="7873" y="2874"/>
                    <a:pt x="8329" y="2754"/>
                    <a:pt x="8809" y="2682"/>
                  </a:cubicBezTo>
                  <a:cubicBezTo>
                    <a:pt x="9145" y="2610"/>
                    <a:pt x="9505" y="2562"/>
                    <a:pt x="9865" y="2514"/>
                  </a:cubicBezTo>
                  <a:close/>
                  <a:moveTo>
                    <a:pt x="24147" y="2538"/>
                  </a:moveTo>
                  <a:lnTo>
                    <a:pt x="24147" y="2538"/>
                  </a:lnTo>
                  <a:cubicBezTo>
                    <a:pt x="24507" y="2562"/>
                    <a:pt x="24867" y="2610"/>
                    <a:pt x="25227" y="2682"/>
                  </a:cubicBezTo>
                  <a:cubicBezTo>
                    <a:pt x="25683" y="2754"/>
                    <a:pt x="26163" y="2874"/>
                    <a:pt x="26619" y="3018"/>
                  </a:cubicBezTo>
                  <a:cubicBezTo>
                    <a:pt x="27075" y="3139"/>
                    <a:pt x="27531" y="3307"/>
                    <a:pt x="27963" y="3499"/>
                  </a:cubicBezTo>
                  <a:cubicBezTo>
                    <a:pt x="28299" y="3643"/>
                    <a:pt x="28611" y="3787"/>
                    <a:pt x="28923" y="3955"/>
                  </a:cubicBezTo>
                  <a:lnTo>
                    <a:pt x="26523" y="3283"/>
                  </a:lnTo>
                  <a:lnTo>
                    <a:pt x="25131" y="2850"/>
                  </a:lnTo>
                  <a:cubicBezTo>
                    <a:pt x="24819" y="2754"/>
                    <a:pt x="24483" y="2634"/>
                    <a:pt x="24147" y="2538"/>
                  </a:cubicBezTo>
                  <a:close/>
                  <a:moveTo>
                    <a:pt x="12650" y="2634"/>
                  </a:moveTo>
                  <a:lnTo>
                    <a:pt x="12265" y="2730"/>
                  </a:lnTo>
                  <a:lnTo>
                    <a:pt x="12169" y="2754"/>
                  </a:lnTo>
                  <a:cubicBezTo>
                    <a:pt x="11833" y="2850"/>
                    <a:pt x="11497" y="2922"/>
                    <a:pt x="11161" y="3018"/>
                  </a:cubicBezTo>
                  <a:cubicBezTo>
                    <a:pt x="11017" y="3066"/>
                    <a:pt x="10849" y="3090"/>
                    <a:pt x="10681" y="3139"/>
                  </a:cubicBezTo>
                  <a:cubicBezTo>
                    <a:pt x="10513" y="3187"/>
                    <a:pt x="10345" y="3211"/>
                    <a:pt x="10177" y="3259"/>
                  </a:cubicBezTo>
                  <a:lnTo>
                    <a:pt x="10009" y="3307"/>
                  </a:lnTo>
                  <a:cubicBezTo>
                    <a:pt x="9721" y="3379"/>
                    <a:pt x="9457" y="3451"/>
                    <a:pt x="9193" y="3523"/>
                  </a:cubicBezTo>
                  <a:cubicBezTo>
                    <a:pt x="8569" y="3691"/>
                    <a:pt x="7921" y="3859"/>
                    <a:pt x="7225" y="4051"/>
                  </a:cubicBezTo>
                  <a:lnTo>
                    <a:pt x="7153" y="4075"/>
                  </a:lnTo>
                  <a:cubicBezTo>
                    <a:pt x="6697" y="4195"/>
                    <a:pt x="6217" y="4339"/>
                    <a:pt x="5761" y="4483"/>
                  </a:cubicBezTo>
                  <a:cubicBezTo>
                    <a:pt x="6217" y="4243"/>
                    <a:pt x="6673" y="4051"/>
                    <a:pt x="7153" y="3883"/>
                  </a:cubicBezTo>
                  <a:cubicBezTo>
                    <a:pt x="7729" y="3667"/>
                    <a:pt x="8329" y="3475"/>
                    <a:pt x="9121" y="3283"/>
                  </a:cubicBezTo>
                  <a:cubicBezTo>
                    <a:pt x="9769" y="3115"/>
                    <a:pt x="10441" y="2970"/>
                    <a:pt x="11137" y="2850"/>
                  </a:cubicBezTo>
                  <a:cubicBezTo>
                    <a:pt x="11425" y="2802"/>
                    <a:pt x="11737" y="2754"/>
                    <a:pt x="12025" y="2706"/>
                  </a:cubicBezTo>
                  <a:lnTo>
                    <a:pt x="12145" y="2706"/>
                  </a:lnTo>
                  <a:lnTo>
                    <a:pt x="12650" y="2634"/>
                  </a:lnTo>
                  <a:close/>
                  <a:moveTo>
                    <a:pt x="21362" y="2610"/>
                  </a:moveTo>
                  <a:lnTo>
                    <a:pt x="21866" y="2658"/>
                  </a:lnTo>
                  <a:lnTo>
                    <a:pt x="22010" y="2682"/>
                  </a:lnTo>
                  <a:cubicBezTo>
                    <a:pt x="22299" y="2730"/>
                    <a:pt x="22611" y="2778"/>
                    <a:pt x="22875" y="2826"/>
                  </a:cubicBezTo>
                  <a:cubicBezTo>
                    <a:pt x="23571" y="2946"/>
                    <a:pt x="24243" y="3090"/>
                    <a:pt x="24891" y="3259"/>
                  </a:cubicBezTo>
                  <a:cubicBezTo>
                    <a:pt x="25683" y="3475"/>
                    <a:pt x="26283" y="3667"/>
                    <a:pt x="26859" y="3883"/>
                  </a:cubicBezTo>
                  <a:cubicBezTo>
                    <a:pt x="27339" y="4051"/>
                    <a:pt x="27795" y="4243"/>
                    <a:pt x="28251" y="4483"/>
                  </a:cubicBezTo>
                  <a:cubicBezTo>
                    <a:pt x="27795" y="4339"/>
                    <a:pt x="27339" y="4195"/>
                    <a:pt x="26883" y="4075"/>
                  </a:cubicBezTo>
                  <a:lnTo>
                    <a:pt x="26787" y="4051"/>
                  </a:lnTo>
                  <a:cubicBezTo>
                    <a:pt x="26091" y="3835"/>
                    <a:pt x="25443" y="3667"/>
                    <a:pt x="24819" y="3523"/>
                  </a:cubicBezTo>
                  <a:cubicBezTo>
                    <a:pt x="24555" y="3451"/>
                    <a:pt x="24291" y="3379"/>
                    <a:pt x="24003" y="3307"/>
                  </a:cubicBezTo>
                  <a:lnTo>
                    <a:pt x="23835" y="3259"/>
                  </a:lnTo>
                  <a:cubicBezTo>
                    <a:pt x="23667" y="3211"/>
                    <a:pt x="23499" y="3163"/>
                    <a:pt x="23331" y="3139"/>
                  </a:cubicBezTo>
                  <a:cubicBezTo>
                    <a:pt x="23163" y="3090"/>
                    <a:pt x="23019" y="3042"/>
                    <a:pt x="22851" y="2994"/>
                  </a:cubicBezTo>
                  <a:cubicBezTo>
                    <a:pt x="22515" y="2922"/>
                    <a:pt x="22179" y="2826"/>
                    <a:pt x="21842" y="2730"/>
                  </a:cubicBezTo>
                  <a:lnTo>
                    <a:pt x="21746" y="2706"/>
                  </a:lnTo>
                  <a:lnTo>
                    <a:pt x="21362" y="2610"/>
                  </a:lnTo>
                  <a:close/>
                  <a:moveTo>
                    <a:pt x="14618" y="3018"/>
                  </a:moveTo>
                  <a:cubicBezTo>
                    <a:pt x="14018" y="3115"/>
                    <a:pt x="13394" y="3211"/>
                    <a:pt x="12770" y="3355"/>
                  </a:cubicBezTo>
                  <a:cubicBezTo>
                    <a:pt x="11785" y="3547"/>
                    <a:pt x="11017" y="3715"/>
                    <a:pt x="10321" y="3907"/>
                  </a:cubicBezTo>
                  <a:cubicBezTo>
                    <a:pt x="9601" y="4099"/>
                    <a:pt x="8761" y="4315"/>
                    <a:pt x="7873" y="4579"/>
                  </a:cubicBezTo>
                  <a:cubicBezTo>
                    <a:pt x="7297" y="4771"/>
                    <a:pt x="6697" y="4939"/>
                    <a:pt x="6073" y="5155"/>
                  </a:cubicBezTo>
                  <a:cubicBezTo>
                    <a:pt x="6625" y="4891"/>
                    <a:pt x="7177" y="4651"/>
                    <a:pt x="7825" y="4411"/>
                  </a:cubicBezTo>
                  <a:cubicBezTo>
                    <a:pt x="8617" y="4123"/>
                    <a:pt x="9409" y="3859"/>
                    <a:pt x="10249" y="3643"/>
                  </a:cubicBezTo>
                  <a:cubicBezTo>
                    <a:pt x="10657" y="3547"/>
                    <a:pt x="11113" y="3451"/>
                    <a:pt x="11473" y="3379"/>
                  </a:cubicBezTo>
                  <a:cubicBezTo>
                    <a:pt x="11617" y="3331"/>
                    <a:pt x="11761" y="3307"/>
                    <a:pt x="11881" y="3307"/>
                  </a:cubicBezTo>
                  <a:lnTo>
                    <a:pt x="12121" y="3259"/>
                  </a:lnTo>
                  <a:cubicBezTo>
                    <a:pt x="12337" y="3211"/>
                    <a:pt x="12529" y="3187"/>
                    <a:pt x="12746" y="3163"/>
                  </a:cubicBezTo>
                  <a:cubicBezTo>
                    <a:pt x="13370" y="3090"/>
                    <a:pt x="13994" y="3042"/>
                    <a:pt x="14618" y="3018"/>
                  </a:cubicBezTo>
                  <a:close/>
                  <a:moveTo>
                    <a:pt x="19394" y="3042"/>
                  </a:moveTo>
                  <a:cubicBezTo>
                    <a:pt x="20018" y="3042"/>
                    <a:pt x="20642" y="3090"/>
                    <a:pt x="21266" y="3163"/>
                  </a:cubicBezTo>
                  <a:cubicBezTo>
                    <a:pt x="21482" y="3187"/>
                    <a:pt x="21674" y="3235"/>
                    <a:pt x="21890" y="3259"/>
                  </a:cubicBezTo>
                  <a:lnTo>
                    <a:pt x="22131" y="3307"/>
                  </a:lnTo>
                  <a:cubicBezTo>
                    <a:pt x="22251" y="3307"/>
                    <a:pt x="22395" y="3331"/>
                    <a:pt x="22539" y="3379"/>
                  </a:cubicBezTo>
                  <a:cubicBezTo>
                    <a:pt x="22899" y="3451"/>
                    <a:pt x="23355" y="3547"/>
                    <a:pt x="23763" y="3643"/>
                  </a:cubicBezTo>
                  <a:cubicBezTo>
                    <a:pt x="24603" y="3859"/>
                    <a:pt x="25395" y="4123"/>
                    <a:pt x="26211" y="4411"/>
                  </a:cubicBezTo>
                  <a:cubicBezTo>
                    <a:pt x="26835" y="4651"/>
                    <a:pt x="27411" y="4891"/>
                    <a:pt x="27939" y="5155"/>
                  </a:cubicBezTo>
                  <a:cubicBezTo>
                    <a:pt x="27315" y="4963"/>
                    <a:pt x="26739" y="4771"/>
                    <a:pt x="26139" y="4579"/>
                  </a:cubicBezTo>
                  <a:cubicBezTo>
                    <a:pt x="25227" y="4315"/>
                    <a:pt x="24459" y="4099"/>
                    <a:pt x="23691" y="3907"/>
                  </a:cubicBezTo>
                  <a:cubicBezTo>
                    <a:pt x="22947" y="3715"/>
                    <a:pt x="22227" y="3547"/>
                    <a:pt x="21242" y="3355"/>
                  </a:cubicBezTo>
                  <a:cubicBezTo>
                    <a:pt x="20642" y="3235"/>
                    <a:pt x="19994" y="3115"/>
                    <a:pt x="19394" y="3042"/>
                  </a:cubicBezTo>
                  <a:close/>
                  <a:moveTo>
                    <a:pt x="17378" y="3655"/>
                  </a:moveTo>
                  <a:cubicBezTo>
                    <a:pt x="21152" y="3655"/>
                    <a:pt x="24927" y="4531"/>
                    <a:pt x="28395" y="6283"/>
                  </a:cubicBezTo>
                  <a:lnTo>
                    <a:pt x="27147" y="8659"/>
                  </a:lnTo>
                  <a:cubicBezTo>
                    <a:pt x="24075" y="7123"/>
                    <a:pt x="20732" y="6355"/>
                    <a:pt x="17390" y="6355"/>
                  </a:cubicBezTo>
                  <a:cubicBezTo>
                    <a:pt x="14048" y="6355"/>
                    <a:pt x="10705" y="7123"/>
                    <a:pt x="7633" y="8659"/>
                  </a:cubicBezTo>
                  <a:lnTo>
                    <a:pt x="6361" y="6283"/>
                  </a:lnTo>
                  <a:cubicBezTo>
                    <a:pt x="9829" y="4531"/>
                    <a:pt x="13604" y="3655"/>
                    <a:pt x="17378" y="3655"/>
                  </a:cubicBezTo>
                  <a:close/>
                  <a:moveTo>
                    <a:pt x="22563" y="9307"/>
                  </a:moveTo>
                  <a:cubicBezTo>
                    <a:pt x="22567" y="9307"/>
                    <a:pt x="22571" y="9308"/>
                    <a:pt x="22573" y="9309"/>
                  </a:cubicBezTo>
                  <a:lnTo>
                    <a:pt x="22573" y="9309"/>
                  </a:lnTo>
                  <a:cubicBezTo>
                    <a:pt x="22578" y="9308"/>
                    <a:pt x="22582" y="9307"/>
                    <a:pt x="22587" y="9307"/>
                  </a:cubicBezTo>
                  <a:close/>
                  <a:moveTo>
                    <a:pt x="17498" y="7219"/>
                  </a:moveTo>
                  <a:cubicBezTo>
                    <a:pt x="19514" y="7267"/>
                    <a:pt x="21482" y="7603"/>
                    <a:pt x="23379" y="8251"/>
                  </a:cubicBezTo>
                  <a:cubicBezTo>
                    <a:pt x="23451" y="8347"/>
                    <a:pt x="24027" y="9139"/>
                    <a:pt x="24603" y="11467"/>
                  </a:cubicBezTo>
                  <a:cubicBezTo>
                    <a:pt x="24291" y="10867"/>
                    <a:pt x="23643" y="9835"/>
                    <a:pt x="22587" y="9331"/>
                  </a:cubicBezTo>
                  <a:cubicBezTo>
                    <a:pt x="22587" y="9331"/>
                    <a:pt x="22587" y="9315"/>
                    <a:pt x="22573" y="9309"/>
                  </a:cubicBezTo>
                  <a:lnTo>
                    <a:pt x="22573" y="9309"/>
                  </a:lnTo>
                  <a:cubicBezTo>
                    <a:pt x="22555" y="9315"/>
                    <a:pt x="22539" y="9331"/>
                    <a:pt x="22539" y="9331"/>
                  </a:cubicBezTo>
                  <a:cubicBezTo>
                    <a:pt x="22515" y="9355"/>
                    <a:pt x="22515" y="9379"/>
                    <a:pt x="22539" y="9403"/>
                  </a:cubicBezTo>
                  <a:cubicBezTo>
                    <a:pt x="22779" y="9787"/>
                    <a:pt x="22971" y="10171"/>
                    <a:pt x="23115" y="10603"/>
                  </a:cubicBezTo>
                  <a:cubicBezTo>
                    <a:pt x="22803" y="10171"/>
                    <a:pt x="22443" y="9811"/>
                    <a:pt x="22010" y="9499"/>
                  </a:cubicBezTo>
                  <a:cubicBezTo>
                    <a:pt x="20738" y="8515"/>
                    <a:pt x="19202" y="7939"/>
                    <a:pt x="17594" y="7819"/>
                  </a:cubicBezTo>
                  <a:cubicBezTo>
                    <a:pt x="17786" y="7819"/>
                    <a:pt x="18026" y="7795"/>
                    <a:pt x="18266" y="7795"/>
                  </a:cubicBezTo>
                  <a:cubicBezTo>
                    <a:pt x="18698" y="7795"/>
                    <a:pt x="19154" y="7843"/>
                    <a:pt x="19562" y="7939"/>
                  </a:cubicBezTo>
                  <a:cubicBezTo>
                    <a:pt x="19586" y="7939"/>
                    <a:pt x="19610" y="7915"/>
                    <a:pt x="19634" y="7891"/>
                  </a:cubicBezTo>
                  <a:cubicBezTo>
                    <a:pt x="19634" y="7867"/>
                    <a:pt x="19610" y="7843"/>
                    <a:pt x="19586" y="7819"/>
                  </a:cubicBezTo>
                  <a:cubicBezTo>
                    <a:pt x="19586" y="7819"/>
                    <a:pt x="18242" y="7339"/>
                    <a:pt x="15890" y="7339"/>
                  </a:cubicBezTo>
                  <a:lnTo>
                    <a:pt x="15842" y="7339"/>
                  </a:lnTo>
                  <a:cubicBezTo>
                    <a:pt x="16394" y="7267"/>
                    <a:pt x="16946" y="7219"/>
                    <a:pt x="17498" y="7219"/>
                  </a:cubicBezTo>
                  <a:close/>
                  <a:moveTo>
                    <a:pt x="9241" y="12091"/>
                  </a:moveTo>
                  <a:cubicBezTo>
                    <a:pt x="9217" y="12595"/>
                    <a:pt x="9217" y="13052"/>
                    <a:pt x="9217" y="13412"/>
                  </a:cubicBezTo>
                  <a:cubicBezTo>
                    <a:pt x="9217" y="14012"/>
                    <a:pt x="9265" y="14588"/>
                    <a:pt x="9313" y="15140"/>
                  </a:cubicBezTo>
                  <a:cubicBezTo>
                    <a:pt x="9313" y="15236"/>
                    <a:pt x="9313" y="15308"/>
                    <a:pt x="9313" y="15404"/>
                  </a:cubicBezTo>
                  <a:cubicBezTo>
                    <a:pt x="9337" y="15596"/>
                    <a:pt x="9361" y="15812"/>
                    <a:pt x="9385" y="16004"/>
                  </a:cubicBezTo>
                  <a:lnTo>
                    <a:pt x="9433" y="16436"/>
                  </a:lnTo>
                  <a:cubicBezTo>
                    <a:pt x="9457" y="16580"/>
                    <a:pt x="9481" y="16724"/>
                    <a:pt x="9481" y="16868"/>
                  </a:cubicBezTo>
                  <a:cubicBezTo>
                    <a:pt x="9505" y="16988"/>
                    <a:pt x="9529" y="17180"/>
                    <a:pt x="9553" y="17348"/>
                  </a:cubicBezTo>
                  <a:cubicBezTo>
                    <a:pt x="9577" y="17516"/>
                    <a:pt x="9601" y="17588"/>
                    <a:pt x="9601" y="17732"/>
                  </a:cubicBezTo>
                  <a:cubicBezTo>
                    <a:pt x="9625" y="17852"/>
                    <a:pt x="9649" y="17948"/>
                    <a:pt x="9673" y="18044"/>
                  </a:cubicBezTo>
                  <a:cubicBezTo>
                    <a:pt x="9673" y="18068"/>
                    <a:pt x="9673" y="18116"/>
                    <a:pt x="9673" y="18140"/>
                  </a:cubicBezTo>
                  <a:cubicBezTo>
                    <a:pt x="9625" y="18020"/>
                    <a:pt x="9577" y="17876"/>
                    <a:pt x="9529" y="17732"/>
                  </a:cubicBezTo>
                  <a:cubicBezTo>
                    <a:pt x="9505" y="17660"/>
                    <a:pt x="9505" y="17588"/>
                    <a:pt x="9457" y="17516"/>
                  </a:cubicBezTo>
                  <a:cubicBezTo>
                    <a:pt x="9409" y="17300"/>
                    <a:pt x="9337" y="17108"/>
                    <a:pt x="9313" y="16892"/>
                  </a:cubicBezTo>
                  <a:cubicBezTo>
                    <a:pt x="9169" y="16316"/>
                    <a:pt x="9073" y="15740"/>
                    <a:pt x="9025" y="15140"/>
                  </a:cubicBezTo>
                  <a:cubicBezTo>
                    <a:pt x="8977" y="14564"/>
                    <a:pt x="8977" y="13964"/>
                    <a:pt x="9025" y="13388"/>
                  </a:cubicBezTo>
                  <a:cubicBezTo>
                    <a:pt x="9073" y="12955"/>
                    <a:pt x="9145" y="12523"/>
                    <a:pt x="9241" y="12091"/>
                  </a:cubicBezTo>
                  <a:close/>
                  <a:moveTo>
                    <a:pt x="25419" y="12115"/>
                  </a:moveTo>
                  <a:lnTo>
                    <a:pt x="25419" y="12115"/>
                  </a:lnTo>
                  <a:cubicBezTo>
                    <a:pt x="25539" y="12523"/>
                    <a:pt x="25611" y="12955"/>
                    <a:pt x="25635" y="13412"/>
                  </a:cubicBezTo>
                  <a:cubicBezTo>
                    <a:pt x="25683" y="13988"/>
                    <a:pt x="25683" y="14588"/>
                    <a:pt x="25635" y="15164"/>
                  </a:cubicBezTo>
                  <a:cubicBezTo>
                    <a:pt x="25587" y="15764"/>
                    <a:pt x="25491" y="16340"/>
                    <a:pt x="25347" y="16916"/>
                  </a:cubicBezTo>
                  <a:cubicBezTo>
                    <a:pt x="25323" y="17108"/>
                    <a:pt x="25251" y="17324"/>
                    <a:pt x="25203" y="17516"/>
                  </a:cubicBezTo>
                  <a:cubicBezTo>
                    <a:pt x="25179" y="17588"/>
                    <a:pt x="25155" y="17660"/>
                    <a:pt x="25131" y="17732"/>
                  </a:cubicBezTo>
                  <a:cubicBezTo>
                    <a:pt x="25083" y="17876"/>
                    <a:pt x="25035" y="18020"/>
                    <a:pt x="24987" y="18140"/>
                  </a:cubicBezTo>
                  <a:cubicBezTo>
                    <a:pt x="24987" y="18116"/>
                    <a:pt x="24987" y="18092"/>
                    <a:pt x="25011" y="18044"/>
                  </a:cubicBezTo>
                  <a:cubicBezTo>
                    <a:pt x="25011" y="17948"/>
                    <a:pt x="25035" y="17828"/>
                    <a:pt x="25059" y="17732"/>
                  </a:cubicBezTo>
                  <a:cubicBezTo>
                    <a:pt x="25059" y="17612"/>
                    <a:pt x="25083" y="17468"/>
                    <a:pt x="25107" y="17348"/>
                  </a:cubicBezTo>
                  <a:cubicBezTo>
                    <a:pt x="25131" y="17228"/>
                    <a:pt x="25155" y="17012"/>
                    <a:pt x="25179" y="16868"/>
                  </a:cubicBezTo>
                  <a:cubicBezTo>
                    <a:pt x="25203" y="16700"/>
                    <a:pt x="25203" y="16556"/>
                    <a:pt x="25227" y="16436"/>
                  </a:cubicBezTo>
                  <a:lnTo>
                    <a:pt x="25275" y="16004"/>
                  </a:lnTo>
                  <a:cubicBezTo>
                    <a:pt x="25299" y="15788"/>
                    <a:pt x="25323" y="15596"/>
                    <a:pt x="25347" y="15380"/>
                  </a:cubicBezTo>
                  <a:cubicBezTo>
                    <a:pt x="25347" y="15308"/>
                    <a:pt x="25347" y="15212"/>
                    <a:pt x="25371" y="15140"/>
                  </a:cubicBezTo>
                  <a:cubicBezTo>
                    <a:pt x="25419" y="14588"/>
                    <a:pt x="25443" y="14012"/>
                    <a:pt x="25443" y="13388"/>
                  </a:cubicBezTo>
                  <a:cubicBezTo>
                    <a:pt x="25443" y="13052"/>
                    <a:pt x="25443" y="12595"/>
                    <a:pt x="25419" y="12115"/>
                  </a:cubicBezTo>
                  <a:close/>
                  <a:moveTo>
                    <a:pt x="28779" y="6811"/>
                  </a:moveTo>
                  <a:lnTo>
                    <a:pt x="28779" y="6811"/>
                  </a:lnTo>
                  <a:cubicBezTo>
                    <a:pt x="28707" y="7219"/>
                    <a:pt x="28635" y="7651"/>
                    <a:pt x="28611" y="8059"/>
                  </a:cubicBezTo>
                  <a:cubicBezTo>
                    <a:pt x="28563" y="8683"/>
                    <a:pt x="28611" y="9283"/>
                    <a:pt x="28707" y="9907"/>
                  </a:cubicBezTo>
                  <a:cubicBezTo>
                    <a:pt x="28755" y="10099"/>
                    <a:pt x="28779" y="10315"/>
                    <a:pt x="28827" y="10507"/>
                  </a:cubicBezTo>
                  <a:cubicBezTo>
                    <a:pt x="28851" y="10603"/>
                    <a:pt x="28875" y="10699"/>
                    <a:pt x="28899" y="10795"/>
                  </a:cubicBezTo>
                  <a:cubicBezTo>
                    <a:pt x="28947" y="10987"/>
                    <a:pt x="28995" y="11179"/>
                    <a:pt x="29043" y="11371"/>
                  </a:cubicBezTo>
                  <a:cubicBezTo>
                    <a:pt x="29091" y="11491"/>
                    <a:pt x="29115" y="11587"/>
                    <a:pt x="29139" y="11683"/>
                  </a:cubicBezTo>
                  <a:lnTo>
                    <a:pt x="29427" y="12571"/>
                  </a:lnTo>
                  <a:lnTo>
                    <a:pt x="29715" y="13460"/>
                  </a:lnTo>
                  <a:cubicBezTo>
                    <a:pt x="29907" y="13988"/>
                    <a:pt x="30123" y="14588"/>
                    <a:pt x="30363" y="15212"/>
                  </a:cubicBezTo>
                  <a:cubicBezTo>
                    <a:pt x="30459" y="15524"/>
                    <a:pt x="30579" y="15836"/>
                    <a:pt x="30723" y="16148"/>
                  </a:cubicBezTo>
                  <a:cubicBezTo>
                    <a:pt x="30819" y="16412"/>
                    <a:pt x="30915" y="16700"/>
                    <a:pt x="31011" y="16964"/>
                  </a:cubicBezTo>
                  <a:lnTo>
                    <a:pt x="31107" y="17180"/>
                  </a:lnTo>
                  <a:cubicBezTo>
                    <a:pt x="31299" y="17684"/>
                    <a:pt x="31491" y="18212"/>
                    <a:pt x="31660" y="18716"/>
                  </a:cubicBezTo>
                  <a:lnTo>
                    <a:pt x="31732" y="18908"/>
                  </a:lnTo>
                  <a:cubicBezTo>
                    <a:pt x="31876" y="19244"/>
                    <a:pt x="31996" y="19580"/>
                    <a:pt x="32116" y="19916"/>
                  </a:cubicBezTo>
                  <a:cubicBezTo>
                    <a:pt x="31636" y="19028"/>
                    <a:pt x="31179" y="18116"/>
                    <a:pt x="30723" y="17084"/>
                  </a:cubicBezTo>
                  <a:cubicBezTo>
                    <a:pt x="30219" y="15980"/>
                    <a:pt x="29739" y="14804"/>
                    <a:pt x="29307" y="13604"/>
                  </a:cubicBezTo>
                  <a:lnTo>
                    <a:pt x="28995" y="12715"/>
                  </a:lnTo>
                  <a:lnTo>
                    <a:pt x="28731" y="11803"/>
                  </a:lnTo>
                  <a:lnTo>
                    <a:pt x="28707" y="11707"/>
                  </a:lnTo>
                  <a:cubicBezTo>
                    <a:pt x="28563" y="11131"/>
                    <a:pt x="28443" y="10531"/>
                    <a:pt x="28395" y="9931"/>
                  </a:cubicBezTo>
                  <a:cubicBezTo>
                    <a:pt x="28347" y="9619"/>
                    <a:pt x="28347" y="9307"/>
                    <a:pt x="28347" y="8995"/>
                  </a:cubicBezTo>
                  <a:lnTo>
                    <a:pt x="28347" y="8923"/>
                  </a:lnTo>
                  <a:cubicBezTo>
                    <a:pt x="28347" y="8635"/>
                    <a:pt x="28395" y="8323"/>
                    <a:pt x="28443" y="8035"/>
                  </a:cubicBezTo>
                  <a:cubicBezTo>
                    <a:pt x="28515" y="7627"/>
                    <a:pt x="28635" y="7219"/>
                    <a:pt x="28779" y="6811"/>
                  </a:cubicBezTo>
                  <a:close/>
                  <a:moveTo>
                    <a:pt x="9865" y="15236"/>
                  </a:moveTo>
                  <a:lnTo>
                    <a:pt x="9865" y="15236"/>
                  </a:lnTo>
                  <a:cubicBezTo>
                    <a:pt x="9961" y="15620"/>
                    <a:pt x="10033" y="16028"/>
                    <a:pt x="10153" y="16436"/>
                  </a:cubicBezTo>
                  <a:cubicBezTo>
                    <a:pt x="10273" y="16964"/>
                    <a:pt x="10465" y="17468"/>
                    <a:pt x="10657" y="17972"/>
                  </a:cubicBezTo>
                  <a:cubicBezTo>
                    <a:pt x="10873" y="18476"/>
                    <a:pt x="11137" y="18932"/>
                    <a:pt x="11449" y="19388"/>
                  </a:cubicBezTo>
                  <a:cubicBezTo>
                    <a:pt x="11689" y="19700"/>
                    <a:pt x="11953" y="20012"/>
                    <a:pt x="12265" y="20276"/>
                  </a:cubicBezTo>
                  <a:cubicBezTo>
                    <a:pt x="11905" y="20060"/>
                    <a:pt x="11593" y="19796"/>
                    <a:pt x="11305" y="19484"/>
                  </a:cubicBezTo>
                  <a:cubicBezTo>
                    <a:pt x="10945" y="19076"/>
                    <a:pt x="10633" y="18596"/>
                    <a:pt x="10417" y="18068"/>
                  </a:cubicBezTo>
                  <a:cubicBezTo>
                    <a:pt x="10201" y="17564"/>
                    <a:pt x="10033" y="17012"/>
                    <a:pt x="9961" y="16460"/>
                  </a:cubicBezTo>
                  <a:cubicBezTo>
                    <a:pt x="9889" y="16052"/>
                    <a:pt x="9865" y="15644"/>
                    <a:pt x="9865" y="15236"/>
                  </a:cubicBezTo>
                  <a:close/>
                  <a:moveTo>
                    <a:pt x="24795" y="15236"/>
                  </a:moveTo>
                  <a:lnTo>
                    <a:pt x="24795" y="15236"/>
                  </a:lnTo>
                  <a:cubicBezTo>
                    <a:pt x="24819" y="15644"/>
                    <a:pt x="24795" y="16052"/>
                    <a:pt x="24723" y="16460"/>
                  </a:cubicBezTo>
                  <a:cubicBezTo>
                    <a:pt x="24627" y="17012"/>
                    <a:pt x="24483" y="17564"/>
                    <a:pt x="24267" y="18068"/>
                  </a:cubicBezTo>
                  <a:cubicBezTo>
                    <a:pt x="24027" y="18596"/>
                    <a:pt x="23739" y="19076"/>
                    <a:pt x="23355" y="19508"/>
                  </a:cubicBezTo>
                  <a:cubicBezTo>
                    <a:pt x="23091" y="19796"/>
                    <a:pt x="22755" y="20060"/>
                    <a:pt x="22419" y="20276"/>
                  </a:cubicBezTo>
                  <a:cubicBezTo>
                    <a:pt x="22707" y="20012"/>
                    <a:pt x="22971" y="19700"/>
                    <a:pt x="23211" y="19388"/>
                  </a:cubicBezTo>
                  <a:lnTo>
                    <a:pt x="23235" y="19388"/>
                  </a:lnTo>
                  <a:cubicBezTo>
                    <a:pt x="23547" y="18932"/>
                    <a:pt x="23811" y="18476"/>
                    <a:pt x="24027" y="17972"/>
                  </a:cubicBezTo>
                  <a:cubicBezTo>
                    <a:pt x="24219" y="17468"/>
                    <a:pt x="24387" y="16964"/>
                    <a:pt x="24531" y="16436"/>
                  </a:cubicBezTo>
                  <a:cubicBezTo>
                    <a:pt x="24651" y="16028"/>
                    <a:pt x="24723" y="15644"/>
                    <a:pt x="24795" y="15236"/>
                  </a:cubicBezTo>
                  <a:close/>
                  <a:moveTo>
                    <a:pt x="17142" y="8443"/>
                  </a:moveTo>
                  <a:cubicBezTo>
                    <a:pt x="17156" y="8443"/>
                    <a:pt x="17171" y="8443"/>
                    <a:pt x="17186" y="8443"/>
                  </a:cubicBezTo>
                  <a:lnTo>
                    <a:pt x="17210" y="8443"/>
                  </a:lnTo>
                  <a:cubicBezTo>
                    <a:pt x="22923" y="8539"/>
                    <a:pt x="25659" y="15476"/>
                    <a:pt x="21602" y="19484"/>
                  </a:cubicBezTo>
                  <a:cubicBezTo>
                    <a:pt x="20295" y="20761"/>
                    <a:pt x="18700" y="21332"/>
                    <a:pt x="17135" y="21332"/>
                  </a:cubicBezTo>
                  <a:cubicBezTo>
                    <a:pt x="13815" y="21332"/>
                    <a:pt x="10633" y="18758"/>
                    <a:pt x="10633" y="14876"/>
                  </a:cubicBezTo>
                  <a:cubicBezTo>
                    <a:pt x="10681" y="11314"/>
                    <a:pt x="13585" y="8443"/>
                    <a:pt x="17142" y="8443"/>
                  </a:cubicBezTo>
                  <a:close/>
                  <a:moveTo>
                    <a:pt x="29763" y="20804"/>
                  </a:moveTo>
                  <a:lnTo>
                    <a:pt x="31347" y="23805"/>
                  </a:lnTo>
                  <a:cubicBezTo>
                    <a:pt x="26763" y="25989"/>
                    <a:pt x="22106" y="27117"/>
                    <a:pt x="17474" y="27117"/>
                  </a:cubicBezTo>
                  <a:cubicBezTo>
                    <a:pt x="12842" y="27117"/>
                    <a:pt x="8185" y="26013"/>
                    <a:pt x="3601" y="23805"/>
                  </a:cubicBezTo>
                  <a:lnTo>
                    <a:pt x="5209" y="20804"/>
                  </a:lnTo>
                  <a:cubicBezTo>
                    <a:pt x="9289" y="22724"/>
                    <a:pt x="13418" y="23685"/>
                    <a:pt x="17474" y="23685"/>
                  </a:cubicBezTo>
                  <a:cubicBezTo>
                    <a:pt x="21530" y="23685"/>
                    <a:pt x="25659" y="22724"/>
                    <a:pt x="29763" y="20804"/>
                  </a:cubicBezTo>
                  <a:close/>
                  <a:moveTo>
                    <a:pt x="4393" y="15164"/>
                  </a:moveTo>
                  <a:lnTo>
                    <a:pt x="4393" y="15164"/>
                  </a:lnTo>
                  <a:cubicBezTo>
                    <a:pt x="4129" y="16076"/>
                    <a:pt x="3793" y="17060"/>
                    <a:pt x="3361" y="18284"/>
                  </a:cubicBezTo>
                  <a:cubicBezTo>
                    <a:pt x="3265" y="18596"/>
                    <a:pt x="3169" y="18860"/>
                    <a:pt x="3072" y="19148"/>
                  </a:cubicBezTo>
                  <a:cubicBezTo>
                    <a:pt x="2976" y="19436"/>
                    <a:pt x="2832" y="19820"/>
                    <a:pt x="2712" y="20132"/>
                  </a:cubicBezTo>
                  <a:cubicBezTo>
                    <a:pt x="2520" y="20732"/>
                    <a:pt x="2352" y="21380"/>
                    <a:pt x="2280" y="22004"/>
                  </a:cubicBezTo>
                  <a:cubicBezTo>
                    <a:pt x="2184" y="22652"/>
                    <a:pt x="2136" y="23277"/>
                    <a:pt x="2184" y="23925"/>
                  </a:cubicBezTo>
                  <a:cubicBezTo>
                    <a:pt x="2208" y="24237"/>
                    <a:pt x="2232" y="24573"/>
                    <a:pt x="2280" y="24885"/>
                  </a:cubicBezTo>
                  <a:cubicBezTo>
                    <a:pt x="2352" y="25197"/>
                    <a:pt x="2400" y="25509"/>
                    <a:pt x="2496" y="25821"/>
                  </a:cubicBezTo>
                  <a:cubicBezTo>
                    <a:pt x="2664" y="26445"/>
                    <a:pt x="2880" y="27045"/>
                    <a:pt x="3193" y="27621"/>
                  </a:cubicBezTo>
                  <a:cubicBezTo>
                    <a:pt x="3385" y="28029"/>
                    <a:pt x="3601" y="28413"/>
                    <a:pt x="3841" y="28773"/>
                  </a:cubicBezTo>
                  <a:cubicBezTo>
                    <a:pt x="3553" y="28437"/>
                    <a:pt x="3265" y="28077"/>
                    <a:pt x="3024" y="27693"/>
                  </a:cubicBezTo>
                  <a:cubicBezTo>
                    <a:pt x="2664" y="27141"/>
                    <a:pt x="2376" y="26541"/>
                    <a:pt x="2184" y="25893"/>
                  </a:cubicBezTo>
                  <a:cubicBezTo>
                    <a:pt x="1728" y="24621"/>
                    <a:pt x="1608" y="23253"/>
                    <a:pt x="1824" y="21908"/>
                  </a:cubicBezTo>
                  <a:lnTo>
                    <a:pt x="1824" y="21908"/>
                  </a:lnTo>
                  <a:lnTo>
                    <a:pt x="1824" y="21932"/>
                  </a:lnTo>
                  <a:cubicBezTo>
                    <a:pt x="1920" y="21260"/>
                    <a:pt x="2088" y="20612"/>
                    <a:pt x="2304" y="19988"/>
                  </a:cubicBezTo>
                  <a:cubicBezTo>
                    <a:pt x="2400" y="19748"/>
                    <a:pt x="2496" y="19508"/>
                    <a:pt x="2592" y="19268"/>
                  </a:cubicBezTo>
                  <a:lnTo>
                    <a:pt x="2664" y="19052"/>
                  </a:lnTo>
                  <a:cubicBezTo>
                    <a:pt x="2808" y="18764"/>
                    <a:pt x="2928" y="18452"/>
                    <a:pt x="3048" y="18164"/>
                  </a:cubicBezTo>
                  <a:cubicBezTo>
                    <a:pt x="3553" y="16964"/>
                    <a:pt x="3985" y="16004"/>
                    <a:pt x="4393" y="15164"/>
                  </a:cubicBezTo>
                  <a:close/>
                  <a:moveTo>
                    <a:pt x="32524" y="25533"/>
                  </a:moveTo>
                  <a:cubicBezTo>
                    <a:pt x="32188" y="26445"/>
                    <a:pt x="31732" y="27309"/>
                    <a:pt x="31155" y="28101"/>
                  </a:cubicBezTo>
                  <a:cubicBezTo>
                    <a:pt x="30459" y="29061"/>
                    <a:pt x="29643" y="29901"/>
                    <a:pt x="28707" y="30597"/>
                  </a:cubicBezTo>
                  <a:cubicBezTo>
                    <a:pt x="27771" y="31317"/>
                    <a:pt x="26739" y="31893"/>
                    <a:pt x="25659" y="32301"/>
                  </a:cubicBezTo>
                  <a:cubicBezTo>
                    <a:pt x="24747" y="32637"/>
                    <a:pt x="23811" y="32878"/>
                    <a:pt x="22851" y="33022"/>
                  </a:cubicBezTo>
                  <a:cubicBezTo>
                    <a:pt x="23763" y="32733"/>
                    <a:pt x="24651" y="32397"/>
                    <a:pt x="25515" y="31989"/>
                  </a:cubicBezTo>
                  <a:cubicBezTo>
                    <a:pt x="25611" y="31965"/>
                    <a:pt x="25707" y="31917"/>
                    <a:pt x="25827" y="31845"/>
                  </a:cubicBezTo>
                  <a:lnTo>
                    <a:pt x="25923" y="31797"/>
                  </a:lnTo>
                  <a:lnTo>
                    <a:pt x="26067" y="31725"/>
                  </a:lnTo>
                  <a:cubicBezTo>
                    <a:pt x="26139" y="31701"/>
                    <a:pt x="26235" y="31653"/>
                    <a:pt x="26307" y="31605"/>
                  </a:cubicBezTo>
                  <a:lnTo>
                    <a:pt x="26451" y="31533"/>
                  </a:lnTo>
                  <a:cubicBezTo>
                    <a:pt x="26643" y="31437"/>
                    <a:pt x="26835" y="31317"/>
                    <a:pt x="27027" y="31197"/>
                  </a:cubicBezTo>
                  <a:cubicBezTo>
                    <a:pt x="27531" y="30909"/>
                    <a:pt x="27987" y="30597"/>
                    <a:pt x="28443" y="30237"/>
                  </a:cubicBezTo>
                  <a:cubicBezTo>
                    <a:pt x="28899" y="29901"/>
                    <a:pt x="29331" y="29541"/>
                    <a:pt x="29739" y="29133"/>
                  </a:cubicBezTo>
                  <a:cubicBezTo>
                    <a:pt x="30843" y="28077"/>
                    <a:pt x="31780" y="26877"/>
                    <a:pt x="32524" y="25533"/>
                  </a:cubicBezTo>
                  <a:close/>
                  <a:moveTo>
                    <a:pt x="32164" y="25053"/>
                  </a:moveTo>
                  <a:lnTo>
                    <a:pt x="32164" y="25053"/>
                  </a:lnTo>
                  <a:cubicBezTo>
                    <a:pt x="31852" y="25797"/>
                    <a:pt x="30795" y="27765"/>
                    <a:pt x="28875" y="28845"/>
                  </a:cubicBezTo>
                  <a:cubicBezTo>
                    <a:pt x="28923" y="28677"/>
                    <a:pt x="28875" y="28509"/>
                    <a:pt x="28779" y="28365"/>
                  </a:cubicBezTo>
                  <a:cubicBezTo>
                    <a:pt x="28683" y="28245"/>
                    <a:pt x="28515" y="28173"/>
                    <a:pt x="28347" y="28173"/>
                  </a:cubicBezTo>
                  <a:cubicBezTo>
                    <a:pt x="27771" y="28173"/>
                    <a:pt x="26907" y="28749"/>
                    <a:pt x="26715" y="29373"/>
                  </a:cubicBezTo>
                  <a:cubicBezTo>
                    <a:pt x="26643" y="29661"/>
                    <a:pt x="26667" y="30093"/>
                    <a:pt x="27243" y="30453"/>
                  </a:cubicBezTo>
                  <a:cubicBezTo>
                    <a:pt x="25731" y="31317"/>
                    <a:pt x="24075" y="31917"/>
                    <a:pt x="22371" y="32229"/>
                  </a:cubicBezTo>
                  <a:cubicBezTo>
                    <a:pt x="22347" y="32229"/>
                    <a:pt x="19370" y="32950"/>
                    <a:pt x="17474" y="35134"/>
                  </a:cubicBezTo>
                  <a:cubicBezTo>
                    <a:pt x="16754" y="34126"/>
                    <a:pt x="14402" y="33310"/>
                    <a:pt x="11641" y="32397"/>
                  </a:cubicBezTo>
                  <a:cubicBezTo>
                    <a:pt x="10177" y="31893"/>
                    <a:pt x="8641" y="31365"/>
                    <a:pt x="7273" y="30765"/>
                  </a:cubicBezTo>
                  <a:lnTo>
                    <a:pt x="7249" y="30765"/>
                  </a:lnTo>
                  <a:cubicBezTo>
                    <a:pt x="7225" y="30765"/>
                    <a:pt x="7201" y="30789"/>
                    <a:pt x="7201" y="30789"/>
                  </a:cubicBezTo>
                  <a:cubicBezTo>
                    <a:pt x="7177" y="30813"/>
                    <a:pt x="7177" y="30861"/>
                    <a:pt x="7225" y="30885"/>
                  </a:cubicBezTo>
                  <a:cubicBezTo>
                    <a:pt x="7249" y="30909"/>
                    <a:pt x="7825" y="31509"/>
                    <a:pt x="9769" y="32325"/>
                  </a:cubicBezTo>
                  <a:cubicBezTo>
                    <a:pt x="8305" y="31917"/>
                    <a:pt x="4657" y="30453"/>
                    <a:pt x="3145" y="25581"/>
                  </a:cubicBezTo>
                  <a:lnTo>
                    <a:pt x="3145" y="25581"/>
                  </a:lnTo>
                  <a:cubicBezTo>
                    <a:pt x="3769" y="26109"/>
                    <a:pt x="6625" y="27933"/>
                    <a:pt x="17066" y="29037"/>
                  </a:cubicBezTo>
                  <a:cubicBezTo>
                    <a:pt x="15945" y="29235"/>
                    <a:pt x="14784" y="29352"/>
                    <a:pt x="13620" y="29352"/>
                  </a:cubicBezTo>
                  <a:cubicBezTo>
                    <a:pt x="13513" y="29352"/>
                    <a:pt x="13405" y="29351"/>
                    <a:pt x="13298" y="29349"/>
                  </a:cubicBezTo>
                  <a:cubicBezTo>
                    <a:pt x="12698" y="29349"/>
                    <a:pt x="12073" y="29325"/>
                    <a:pt x="11473" y="29277"/>
                  </a:cubicBezTo>
                  <a:cubicBezTo>
                    <a:pt x="11449" y="29277"/>
                    <a:pt x="11425" y="29301"/>
                    <a:pt x="11425" y="29325"/>
                  </a:cubicBezTo>
                  <a:cubicBezTo>
                    <a:pt x="11425" y="29349"/>
                    <a:pt x="11425" y="29373"/>
                    <a:pt x="11473" y="29397"/>
                  </a:cubicBezTo>
                  <a:cubicBezTo>
                    <a:pt x="12698" y="29642"/>
                    <a:pt x="13944" y="29784"/>
                    <a:pt x="15191" y="29784"/>
                  </a:cubicBezTo>
                  <a:cubicBezTo>
                    <a:pt x="15288" y="29784"/>
                    <a:pt x="15385" y="29783"/>
                    <a:pt x="15482" y="29781"/>
                  </a:cubicBezTo>
                  <a:cubicBezTo>
                    <a:pt x="19082" y="29781"/>
                    <a:pt x="24675" y="29013"/>
                    <a:pt x="31131" y="25365"/>
                  </a:cubicBezTo>
                  <a:lnTo>
                    <a:pt x="31131" y="25365"/>
                  </a:lnTo>
                  <a:cubicBezTo>
                    <a:pt x="30891" y="25749"/>
                    <a:pt x="30339" y="26613"/>
                    <a:pt x="29811" y="27381"/>
                  </a:cubicBezTo>
                  <a:cubicBezTo>
                    <a:pt x="29787" y="27405"/>
                    <a:pt x="29787" y="27429"/>
                    <a:pt x="29811" y="27453"/>
                  </a:cubicBezTo>
                  <a:lnTo>
                    <a:pt x="29859" y="27453"/>
                  </a:lnTo>
                  <a:cubicBezTo>
                    <a:pt x="29859" y="27453"/>
                    <a:pt x="30747" y="26829"/>
                    <a:pt x="32164" y="25053"/>
                  </a:cubicBezTo>
                  <a:close/>
                  <a:moveTo>
                    <a:pt x="17375" y="0"/>
                  </a:moveTo>
                  <a:cubicBezTo>
                    <a:pt x="17372" y="0"/>
                    <a:pt x="17366" y="6"/>
                    <a:pt x="17354" y="18"/>
                  </a:cubicBezTo>
                  <a:cubicBezTo>
                    <a:pt x="15866" y="858"/>
                    <a:pt x="14162" y="1290"/>
                    <a:pt x="12457" y="1314"/>
                  </a:cubicBezTo>
                  <a:cubicBezTo>
                    <a:pt x="10753" y="1290"/>
                    <a:pt x="9097" y="858"/>
                    <a:pt x="7609" y="66"/>
                  </a:cubicBezTo>
                  <a:lnTo>
                    <a:pt x="7585" y="66"/>
                  </a:lnTo>
                  <a:cubicBezTo>
                    <a:pt x="7573" y="54"/>
                    <a:pt x="7567" y="48"/>
                    <a:pt x="7561" y="48"/>
                  </a:cubicBezTo>
                  <a:cubicBezTo>
                    <a:pt x="7555" y="48"/>
                    <a:pt x="7549" y="54"/>
                    <a:pt x="7537" y="66"/>
                  </a:cubicBezTo>
                  <a:cubicBezTo>
                    <a:pt x="5449" y="1794"/>
                    <a:pt x="3985" y="3090"/>
                    <a:pt x="3145" y="3859"/>
                  </a:cubicBezTo>
                  <a:cubicBezTo>
                    <a:pt x="3145" y="3883"/>
                    <a:pt x="3145" y="3883"/>
                    <a:pt x="3145" y="3907"/>
                  </a:cubicBezTo>
                  <a:cubicBezTo>
                    <a:pt x="3145" y="3931"/>
                    <a:pt x="3145" y="3931"/>
                    <a:pt x="3145" y="3931"/>
                  </a:cubicBezTo>
                  <a:cubicBezTo>
                    <a:pt x="6745" y="7291"/>
                    <a:pt x="5641" y="10123"/>
                    <a:pt x="3985" y="14444"/>
                  </a:cubicBezTo>
                  <a:lnTo>
                    <a:pt x="3961" y="14492"/>
                  </a:lnTo>
                  <a:cubicBezTo>
                    <a:pt x="3721" y="15092"/>
                    <a:pt x="3481" y="15692"/>
                    <a:pt x="3241" y="16292"/>
                  </a:cubicBezTo>
                  <a:lnTo>
                    <a:pt x="3193" y="16388"/>
                  </a:lnTo>
                  <a:cubicBezTo>
                    <a:pt x="1560" y="20396"/>
                    <a:pt x="0" y="24213"/>
                    <a:pt x="2568" y="27933"/>
                  </a:cubicBezTo>
                  <a:cubicBezTo>
                    <a:pt x="2568" y="27957"/>
                    <a:pt x="2568" y="27957"/>
                    <a:pt x="2592" y="27981"/>
                  </a:cubicBezTo>
                  <a:cubicBezTo>
                    <a:pt x="5545" y="32613"/>
                    <a:pt x="9553" y="33286"/>
                    <a:pt x="12457" y="33766"/>
                  </a:cubicBezTo>
                  <a:cubicBezTo>
                    <a:pt x="13826" y="34006"/>
                    <a:pt x="14930" y="34174"/>
                    <a:pt x="15722" y="34750"/>
                  </a:cubicBezTo>
                  <a:cubicBezTo>
                    <a:pt x="16370" y="35182"/>
                    <a:pt x="16898" y="35590"/>
                    <a:pt x="17354" y="35950"/>
                  </a:cubicBezTo>
                  <a:lnTo>
                    <a:pt x="17426" y="35950"/>
                  </a:lnTo>
                  <a:cubicBezTo>
                    <a:pt x="17882" y="35590"/>
                    <a:pt x="18434" y="35206"/>
                    <a:pt x="19058" y="34750"/>
                  </a:cubicBezTo>
                  <a:cubicBezTo>
                    <a:pt x="19850" y="34198"/>
                    <a:pt x="20954" y="34006"/>
                    <a:pt x="22323" y="33790"/>
                  </a:cubicBezTo>
                  <a:cubicBezTo>
                    <a:pt x="25251" y="33286"/>
                    <a:pt x="29235" y="32613"/>
                    <a:pt x="32188" y="27981"/>
                  </a:cubicBezTo>
                  <a:cubicBezTo>
                    <a:pt x="32212" y="27981"/>
                    <a:pt x="32212" y="27957"/>
                    <a:pt x="32212" y="27957"/>
                  </a:cubicBezTo>
                  <a:cubicBezTo>
                    <a:pt x="34780" y="24213"/>
                    <a:pt x="33220" y="20420"/>
                    <a:pt x="31587" y="16388"/>
                  </a:cubicBezTo>
                  <a:lnTo>
                    <a:pt x="31539" y="16292"/>
                  </a:lnTo>
                  <a:cubicBezTo>
                    <a:pt x="31299" y="15692"/>
                    <a:pt x="31035" y="15092"/>
                    <a:pt x="30819" y="14492"/>
                  </a:cubicBezTo>
                  <a:lnTo>
                    <a:pt x="30795" y="14444"/>
                  </a:lnTo>
                  <a:cubicBezTo>
                    <a:pt x="29139" y="10147"/>
                    <a:pt x="28035" y="7291"/>
                    <a:pt x="31636" y="3955"/>
                  </a:cubicBezTo>
                  <a:cubicBezTo>
                    <a:pt x="31636" y="3931"/>
                    <a:pt x="31636" y="3907"/>
                    <a:pt x="31636" y="3907"/>
                  </a:cubicBezTo>
                  <a:cubicBezTo>
                    <a:pt x="31636" y="3883"/>
                    <a:pt x="31636" y="3883"/>
                    <a:pt x="31636" y="3859"/>
                  </a:cubicBezTo>
                  <a:cubicBezTo>
                    <a:pt x="30795" y="3090"/>
                    <a:pt x="29355" y="1794"/>
                    <a:pt x="27243" y="66"/>
                  </a:cubicBezTo>
                  <a:cubicBezTo>
                    <a:pt x="27231" y="54"/>
                    <a:pt x="27225" y="48"/>
                    <a:pt x="27219" y="48"/>
                  </a:cubicBezTo>
                  <a:cubicBezTo>
                    <a:pt x="27213" y="48"/>
                    <a:pt x="27207" y="54"/>
                    <a:pt x="27195" y="66"/>
                  </a:cubicBezTo>
                  <a:lnTo>
                    <a:pt x="27171" y="66"/>
                  </a:lnTo>
                  <a:cubicBezTo>
                    <a:pt x="25683" y="858"/>
                    <a:pt x="24003" y="1290"/>
                    <a:pt x="22323" y="1314"/>
                  </a:cubicBezTo>
                  <a:cubicBezTo>
                    <a:pt x="20594" y="1290"/>
                    <a:pt x="18914" y="858"/>
                    <a:pt x="17426" y="18"/>
                  </a:cubicBezTo>
                  <a:cubicBezTo>
                    <a:pt x="17414" y="6"/>
                    <a:pt x="17408" y="0"/>
                    <a:pt x="17402" y="0"/>
                  </a:cubicBezTo>
                  <a:cubicBezTo>
                    <a:pt x="17396" y="0"/>
                    <a:pt x="17390" y="6"/>
                    <a:pt x="17378" y="18"/>
                  </a:cubicBezTo>
                  <a:cubicBezTo>
                    <a:pt x="17378" y="6"/>
                    <a:pt x="17378" y="0"/>
                    <a:pt x="17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8" name="Google Shape;1398;p45"/>
            <p:cNvGrpSpPr/>
            <p:nvPr/>
          </p:nvGrpSpPr>
          <p:grpSpPr>
            <a:xfrm>
              <a:off x="4835583" y="574760"/>
              <a:ext cx="1422706" cy="1442106"/>
              <a:chOff x="3229683" y="576872"/>
              <a:chExt cx="1422706" cy="1442106"/>
            </a:xfrm>
          </p:grpSpPr>
          <p:sp>
            <p:nvSpPr>
              <p:cNvPr id="1399" name="Google Shape;1399;p45"/>
              <p:cNvSpPr/>
              <p:nvPr/>
            </p:nvSpPr>
            <p:spPr>
              <a:xfrm>
                <a:off x="3631628" y="779579"/>
                <a:ext cx="656877" cy="77933"/>
              </a:xfrm>
              <a:custGeom>
                <a:avLst/>
                <a:gdLst/>
                <a:ahLst/>
                <a:cxnLst/>
                <a:rect l="l" t="t" r="r" b="b"/>
                <a:pathLst>
                  <a:path w="17810" h="2113" extrusionOk="0">
                    <a:moveTo>
                      <a:pt x="8329" y="1"/>
                    </a:moveTo>
                    <a:cubicBezTo>
                      <a:pt x="7009" y="1"/>
                      <a:pt x="5689" y="97"/>
                      <a:pt x="4369" y="337"/>
                    </a:cubicBezTo>
                    <a:lnTo>
                      <a:pt x="3264" y="553"/>
                    </a:lnTo>
                    <a:lnTo>
                      <a:pt x="2160" y="865"/>
                    </a:lnTo>
                    <a:lnTo>
                      <a:pt x="1080" y="1225"/>
                    </a:lnTo>
                    <a:lnTo>
                      <a:pt x="24" y="1705"/>
                    </a:lnTo>
                    <a:cubicBezTo>
                      <a:pt x="0" y="1705"/>
                      <a:pt x="0" y="1729"/>
                      <a:pt x="0" y="1753"/>
                    </a:cubicBezTo>
                    <a:cubicBezTo>
                      <a:pt x="0" y="1777"/>
                      <a:pt x="24" y="1801"/>
                      <a:pt x="48" y="1801"/>
                    </a:cubicBezTo>
                    <a:lnTo>
                      <a:pt x="72" y="1801"/>
                    </a:lnTo>
                    <a:lnTo>
                      <a:pt x="1128" y="1369"/>
                    </a:lnTo>
                    <a:lnTo>
                      <a:pt x="2208" y="1033"/>
                    </a:lnTo>
                    <a:lnTo>
                      <a:pt x="3288" y="745"/>
                    </a:lnTo>
                    <a:lnTo>
                      <a:pt x="4417" y="553"/>
                    </a:lnTo>
                    <a:cubicBezTo>
                      <a:pt x="5665" y="361"/>
                      <a:pt x="6913" y="265"/>
                      <a:pt x="8161" y="265"/>
                    </a:cubicBezTo>
                    <a:lnTo>
                      <a:pt x="8929" y="265"/>
                    </a:lnTo>
                    <a:cubicBezTo>
                      <a:pt x="10441" y="313"/>
                      <a:pt x="11953" y="457"/>
                      <a:pt x="13442" y="745"/>
                    </a:cubicBezTo>
                    <a:lnTo>
                      <a:pt x="13490" y="745"/>
                    </a:lnTo>
                    <a:cubicBezTo>
                      <a:pt x="13850" y="817"/>
                      <a:pt x="14210" y="889"/>
                      <a:pt x="14546" y="985"/>
                    </a:cubicBezTo>
                    <a:lnTo>
                      <a:pt x="15098" y="1105"/>
                    </a:lnTo>
                    <a:cubicBezTo>
                      <a:pt x="15194" y="1153"/>
                      <a:pt x="15314" y="1177"/>
                      <a:pt x="15434" y="1225"/>
                    </a:cubicBezTo>
                    <a:lnTo>
                      <a:pt x="15626" y="1273"/>
                    </a:lnTo>
                    <a:cubicBezTo>
                      <a:pt x="16346" y="1489"/>
                      <a:pt x="17066" y="1777"/>
                      <a:pt x="17738" y="2113"/>
                    </a:cubicBezTo>
                    <a:lnTo>
                      <a:pt x="17762" y="2113"/>
                    </a:lnTo>
                    <a:cubicBezTo>
                      <a:pt x="17762" y="2113"/>
                      <a:pt x="17786" y="2089"/>
                      <a:pt x="17810" y="2089"/>
                    </a:cubicBezTo>
                    <a:cubicBezTo>
                      <a:pt x="17810" y="2065"/>
                      <a:pt x="17810" y="2017"/>
                      <a:pt x="17786" y="2017"/>
                    </a:cubicBezTo>
                    <a:cubicBezTo>
                      <a:pt x="16418" y="1297"/>
                      <a:pt x="14978" y="793"/>
                      <a:pt x="13466" y="505"/>
                    </a:cubicBezTo>
                    <a:cubicBezTo>
                      <a:pt x="11977" y="217"/>
                      <a:pt x="10465" y="25"/>
                      <a:pt x="89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3597106" y="843238"/>
                <a:ext cx="660418" cy="87743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2379" extrusionOk="0">
                    <a:moveTo>
                      <a:pt x="9662" y="0"/>
                    </a:moveTo>
                    <a:cubicBezTo>
                      <a:pt x="9562" y="0"/>
                      <a:pt x="9461" y="1"/>
                      <a:pt x="9361" y="3"/>
                    </a:cubicBezTo>
                    <a:lnTo>
                      <a:pt x="8905" y="3"/>
                    </a:lnTo>
                    <a:cubicBezTo>
                      <a:pt x="7369" y="27"/>
                      <a:pt x="5809" y="219"/>
                      <a:pt x="4320" y="579"/>
                    </a:cubicBezTo>
                    <a:lnTo>
                      <a:pt x="3192" y="867"/>
                    </a:lnTo>
                    <a:lnTo>
                      <a:pt x="2088" y="1251"/>
                    </a:lnTo>
                    <a:lnTo>
                      <a:pt x="1416" y="1539"/>
                    </a:lnTo>
                    <a:lnTo>
                      <a:pt x="1032" y="1707"/>
                    </a:lnTo>
                    <a:cubicBezTo>
                      <a:pt x="768" y="1851"/>
                      <a:pt x="480" y="2019"/>
                      <a:pt x="216" y="2163"/>
                    </a:cubicBezTo>
                    <a:lnTo>
                      <a:pt x="24" y="2283"/>
                    </a:lnTo>
                    <a:cubicBezTo>
                      <a:pt x="0" y="2283"/>
                      <a:pt x="0" y="2307"/>
                      <a:pt x="0" y="2355"/>
                    </a:cubicBezTo>
                    <a:cubicBezTo>
                      <a:pt x="24" y="2355"/>
                      <a:pt x="24" y="2379"/>
                      <a:pt x="48" y="2379"/>
                    </a:cubicBezTo>
                    <a:lnTo>
                      <a:pt x="72" y="2379"/>
                    </a:lnTo>
                    <a:lnTo>
                      <a:pt x="1104" y="1875"/>
                    </a:lnTo>
                    <a:lnTo>
                      <a:pt x="1488" y="1731"/>
                    </a:lnTo>
                    <a:lnTo>
                      <a:pt x="2184" y="1491"/>
                    </a:lnTo>
                    <a:lnTo>
                      <a:pt x="3288" y="1179"/>
                    </a:lnTo>
                    <a:lnTo>
                      <a:pt x="4392" y="915"/>
                    </a:lnTo>
                    <a:cubicBezTo>
                      <a:pt x="5881" y="603"/>
                      <a:pt x="7393" y="435"/>
                      <a:pt x="8929" y="411"/>
                    </a:cubicBezTo>
                    <a:lnTo>
                      <a:pt x="9481" y="411"/>
                    </a:lnTo>
                    <a:cubicBezTo>
                      <a:pt x="10825" y="411"/>
                      <a:pt x="12145" y="507"/>
                      <a:pt x="13465" y="723"/>
                    </a:cubicBezTo>
                    <a:lnTo>
                      <a:pt x="14041" y="795"/>
                    </a:lnTo>
                    <a:lnTo>
                      <a:pt x="14786" y="963"/>
                    </a:lnTo>
                    <a:lnTo>
                      <a:pt x="15146" y="1059"/>
                    </a:lnTo>
                    <a:lnTo>
                      <a:pt x="15698" y="1227"/>
                    </a:lnTo>
                    <a:cubicBezTo>
                      <a:pt x="15986" y="1299"/>
                      <a:pt x="16274" y="1395"/>
                      <a:pt x="16562" y="1491"/>
                    </a:cubicBezTo>
                    <a:lnTo>
                      <a:pt x="16778" y="1587"/>
                    </a:lnTo>
                    <a:lnTo>
                      <a:pt x="16874" y="1611"/>
                    </a:lnTo>
                    <a:lnTo>
                      <a:pt x="17042" y="1683"/>
                    </a:lnTo>
                    <a:lnTo>
                      <a:pt x="17306" y="1803"/>
                    </a:lnTo>
                    <a:lnTo>
                      <a:pt x="17810" y="2043"/>
                    </a:lnTo>
                    <a:lnTo>
                      <a:pt x="17834" y="2043"/>
                    </a:lnTo>
                    <a:cubicBezTo>
                      <a:pt x="17858" y="2043"/>
                      <a:pt x="17882" y="2043"/>
                      <a:pt x="17882" y="2019"/>
                    </a:cubicBezTo>
                    <a:cubicBezTo>
                      <a:pt x="17906" y="1995"/>
                      <a:pt x="17906" y="1971"/>
                      <a:pt x="17882" y="1947"/>
                    </a:cubicBezTo>
                    <a:cubicBezTo>
                      <a:pt x="17210" y="1539"/>
                      <a:pt x="16490" y="1227"/>
                      <a:pt x="15770" y="963"/>
                    </a:cubicBezTo>
                    <a:lnTo>
                      <a:pt x="15218" y="795"/>
                    </a:lnTo>
                    <a:cubicBezTo>
                      <a:pt x="15098" y="747"/>
                      <a:pt x="14978" y="723"/>
                      <a:pt x="14858" y="699"/>
                    </a:cubicBezTo>
                    <a:lnTo>
                      <a:pt x="14666" y="651"/>
                    </a:lnTo>
                    <a:lnTo>
                      <a:pt x="14090" y="483"/>
                    </a:lnTo>
                    <a:lnTo>
                      <a:pt x="13537" y="387"/>
                    </a:lnTo>
                    <a:cubicBezTo>
                      <a:pt x="12246" y="142"/>
                      <a:pt x="10954" y="0"/>
                      <a:pt x="9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3512977" y="1427604"/>
                <a:ext cx="828676" cy="109799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2977" extrusionOk="0">
                    <a:moveTo>
                      <a:pt x="49" y="0"/>
                    </a:moveTo>
                    <a:cubicBezTo>
                      <a:pt x="49" y="0"/>
                      <a:pt x="25" y="0"/>
                      <a:pt x="25" y="24"/>
                    </a:cubicBezTo>
                    <a:cubicBezTo>
                      <a:pt x="1" y="48"/>
                      <a:pt x="1" y="72"/>
                      <a:pt x="25" y="96"/>
                    </a:cubicBezTo>
                    <a:cubicBezTo>
                      <a:pt x="1705" y="1104"/>
                      <a:pt x="3505" y="1825"/>
                      <a:pt x="5401" y="2257"/>
                    </a:cubicBezTo>
                    <a:cubicBezTo>
                      <a:pt x="7298" y="2689"/>
                      <a:pt x="9242" y="2929"/>
                      <a:pt x="11186" y="2977"/>
                    </a:cubicBezTo>
                    <a:lnTo>
                      <a:pt x="11786" y="2977"/>
                    </a:lnTo>
                    <a:cubicBezTo>
                      <a:pt x="13538" y="2977"/>
                      <a:pt x="15266" y="2809"/>
                      <a:pt x="16995" y="2497"/>
                    </a:cubicBezTo>
                    <a:cubicBezTo>
                      <a:pt x="18915" y="2161"/>
                      <a:pt x="20763" y="1489"/>
                      <a:pt x="22443" y="504"/>
                    </a:cubicBezTo>
                    <a:cubicBezTo>
                      <a:pt x="22467" y="504"/>
                      <a:pt x="22467" y="456"/>
                      <a:pt x="22467" y="432"/>
                    </a:cubicBezTo>
                    <a:cubicBezTo>
                      <a:pt x="22443" y="432"/>
                      <a:pt x="22443" y="408"/>
                      <a:pt x="22419" y="408"/>
                    </a:cubicBezTo>
                    <a:lnTo>
                      <a:pt x="22395" y="408"/>
                    </a:lnTo>
                    <a:cubicBezTo>
                      <a:pt x="21531" y="840"/>
                      <a:pt x="20643" y="1200"/>
                      <a:pt x="19731" y="1465"/>
                    </a:cubicBezTo>
                    <a:cubicBezTo>
                      <a:pt x="18795" y="1729"/>
                      <a:pt x="17859" y="1945"/>
                      <a:pt x="16923" y="2089"/>
                    </a:cubicBezTo>
                    <a:cubicBezTo>
                      <a:pt x="15986" y="2257"/>
                      <a:pt x="15026" y="2353"/>
                      <a:pt x="14066" y="2425"/>
                    </a:cubicBezTo>
                    <a:cubicBezTo>
                      <a:pt x="13370" y="2473"/>
                      <a:pt x="12650" y="2497"/>
                      <a:pt x="11954" y="2497"/>
                    </a:cubicBezTo>
                    <a:lnTo>
                      <a:pt x="11210" y="2497"/>
                    </a:lnTo>
                    <a:cubicBezTo>
                      <a:pt x="9290" y="2449"/>
                      <a:pt x="7370" y="2233"/>
                      <a:pt x="5497" y="1873"/>
                    </a:cubicBezTo>
                    <a:cubicBezTo>
                      <a:pt x="4561" y="1681"/>
                      <a:pt x="3649" y="1417"/>
                      <a:pt x="2737" y="1104"/>
                    </a:cubicBezTo>
                    <a:cubicBezTo>
                      <a:pt x="1825" y="816"/>
                      <a:pt x="937" y="432"/>
                      <a:pt x="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3555466" y="1519663"/>
                <a:ext cx="826020" cy="97407"/>
              </a:xfrm>
              <a:custGeom>
                <a:avLst/>
                <a:gdLst/>
                <a:ahLst/>
                <a:cxnLst/>
                <a:rect l="l" t="t" r="r" b="b"/>
                <a:pathLst>
                  <a:path w="22396" h="2641" extrusionOk="0">
                    <a:moveTo>
                      <a:pt x="22299" y="1"/>
                    </a:moveTo>
                    <a:cubicBezTo>
                      <a:pt x="21459" y="433"/>
                      <a:pt x="20571" y="793"/>
                      <a:pt x="19659" y="1057"/>
                    </a:cubicBezTo>
                    <a:cubicBezTo>
                      <a:pt x="18747" y="1321"/>
                      <a:pt x="17835" y="1561"/>
                      <a:pt x="16899" y="1729"/>
                    </a:cubicBezTo>
                    <a:cubicBezTo>
                      <a:pt x="15026" y="2089"/>
                      <a:pt x="13130" y="2281"/>
                      <a:pt x="11234" y="2329"/>
                    </a:cubicBezTo>
                    <a:cubicBezTo>
                      <a:pt x="10946" y="2329"/>
                      <a:pt x="10610" y="2353"/>
                      <a:pt x="10298" y="2353"/>
                    </a:cubicBezTo>
                    <a:cubicBezTo>
                      <a:pt x="8714" y="2353"/>
                      <a:pt x="7130" y="2233"/>
                      <a:pt x="5545" y="1993"/>
                    </a:cubicBezTo>
                    <a:cubicBezTo>
                      <a:pt x="4609" y="1849"/>
                      <a:pt x="3673" y="1657"/>
                      <a:pt x="2761" y="1393"/>
                    </a:cubicBezTo>
                    <a:cubicBezTo>
                      <a:pt x="1849" y="1129"/>
                      <a:pt x="961" y="817"/>
                      <a:pt x="97" y="409"/>
                    </a:cubicBezTo>
                    <a:lnTo>
                      <a:pt x="73" y="409"/>
                    </a:lnTo>
                    <a:cubicBezTo>
                      <a:pt x="49" y="409"/>
                      <a:pt x="25" y="433"/>
                      <a:pt x="25" y="457"/>
                    </a:cubicBezTo>
                    <a:cubicBezTo>
                      <a:pt x="1" y="481"/>
                      <a:pt x="25" y="505"/>
                      <a:pt x="49" y="505"/>
                    </a:cubicBezTo>
                    <a:cubicBezTo>
                      <a:pt x="1777" y="1369"/>
                      <a:pt x="3625" y="1945"/>
                      <a:pt x="5521" y="2233"/>
                    </a:cubicBezTo>
                    <a:cubicBezTo>
                      <a:pt x="7154" y="2497"/>
                      <a:pt x="8834" y="2641"/>
                      <a:pt x="10514" y="2641"/>
                    </a:cubicBezTo>
                    <a:lnTo>
                      <a:pt x="11234" y="2641"/>
                    </a:lnTo>
                    <a:cubicBezTo>
                      <a:pt x="13154" y="2569"/>
                      <a:pt x="15074" y="2353"/>
                      <a:pt x="16947" y="1993"/>
                    </a:cubicBezTo>
                    <a:cubicBezTo>
                      <a:pt x="17883" y="1801"/>
                      <a:pt x="18819" y="1537"/>
                      <a:pt x="19731" y="1249"/>
                    </a:cubicBezTo>
                    <a:cubicBezTo>
                      <a:pt x="20643" y="961"/>
                      <a:pt x="21507" y="577"/>
                      <a:pt x="22347" y="97"/>
                    </a:cubicBezTo>
                    <a:cubicBezTo>
                      <a:pt x="22371" y="73"/>
                      <a:pt x="22395" y="49"/>
                      <a:pt x="22371" y="25"/>
                    </a:cubicBezTo>
                    <a:cubicBezTo>
                      <a:pt x="22371" y="1"/>
                      <a:pt x="22347" y="1"/>
                      <a:pt x="22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3229683" y="576872"/>
                <a:ext cx="1422706" cy="1442106"/>
              </a:xfrm>
              <a:custGeom>
                <a:avLst/>
                <a:gdLst/>
                <a:ahLst/>
                <a:cxnLst/>
                <a:rect l="l" t="t" r="r" b="b"/>
                <a:pathLst>
                  <a:path w="38574" h="39100" extrusionOk="0">
                    <a:moveTo>
                      <a:pt x="19275" y="1560"/>
                    </a:moveTo>
                    <a:cubicBezTo>
                      <a:pt x="20787" y="2424"/>
                      <a:pt x="22491" y="2856"/>
                      <a:pt x="24220" y="2880"/>
                    </a:cubicBezTo>
                    <a:cubicBezTo>
                      <a:pt x="25924" y="2856"/>
                      <a:pt x="27580" y="2424"/>
                      <a:pt x="29092" y="1632"/>
                    </a:cubicBezTo>
                    <a:cubicBezTo>
                      <a:pt x="31156" y="3312"/>
                      <a:pt x="32596" y="4608"/>
                      <a:pt x="33484" y="5425"/>
                    </a:cubicBezTo>
                    <a:cubicBezTo>
                      <a:pt x="29884" y="8785"/>
                      <a:pt x="30988" y="11689"/>
                      <a:pt x="32644" y="15986"/>
                    </a:cubicBezTo>
                    <a:lnTo>
                      <a:pt x="32668" y="16034"/>
                    </a:lnTo>
                    <a:cubicBezTo>
                      <a:pt x="32908" y="16658"/>
                      <a:pt x="33172" y="17306"/>
                      <a:pt x="33412" y="17930"/>
                    </a:cubicBezTo>
                    <a:cubicBezTo>
                      <a:pt x="35069" y="21938"/>
                      <a:pt x="36629" y="25731"/>
                      <a:pt x="34061" y="29427"/>
                    </a:cubicBezTo>
                    <a:lnTo>
                      <a:pt x="34037" y="29475"/>
                    </a:lnTo>
                    <a:cubicBezTo>
                      <a:pt x="31084" y="34083"/>
                      <a:pt x="27124" y="34756"/>
                      <a:pt x="24220" y="35236"/>
                    </a:cubicBezTo>
                    <a:cubicBezTo>
                      <a:pt x="22827" y="35452"/>
                      <a:pt x="21723" y="35644"/>
                      <a:pt x="20907" y="36220"/>
                    </a:cubicBezTo>
                    <a:cubicBezTo>
                      <a:pt x="20187" y="36724"/>
                      <a:pt x="19659" y="37108"/>
                      <a:pt x="19275" y="37396"/>
                    </a:cubicBezTo>
                    <a:cubicBezTo>
                      <a:pt x="18891" y="37108"/>
                      <a:pt x="18387" y="36724"/>
                      <a:pt x="17667" y="36220"/>
                    </a:cubicBezTo>
                    <a:cubicBezTo>
                      <a:pt x="16851" y="35644"/>
                      <a:pt x="15747" y="35452"/>
                      <a:pt x="14354" y="35236"/>
                    </a:cubicBezTo>
                    <a:cubicBezTo>
                      <a:pt x="11450" y="34756"/>
                      <a:pt x="7490" y="34083"/>
                      <a:pt x="4513" y="29475"/>
                    </a:cubicBezTo>
                    <a:lnTo>
                      <a:pt x="4489" y="29427"/>
                    </a:lnTo>
                    <a:cubicBezTo>
                      <a:pt x="1945" y="25731"/>
                      <a:pt x="3505" y="21914"/>
                      <a:pt x="5138" y="17930"/>
                    </a:cubicBezTo>
                    <a:cubicBezTo>
                      <a:pt x="5402" y="17306"/>
                      <a:pt x="5666" y="16658"/>
                      <a:pt x="5906" y="16034"/>
                    </a:cubicBezTo>
                    <a:lnTo>
                      <a:pt x="5930" y="15986"/>
                    </a:lnTo>
                    <a:cubicBezTo>
                      <a:pt x="7562" y="11713"/>
                      <a:pt x="8690" y="8785"/>
                      <a:pt x="5090" y="5425"/>
                    </a:cubicBezTo>
                    <a:cubicBezTo>
                      <a:pt x="5954" y="4608"/>
                      <a:pt x="7394" y="3336"/>
                      <a:pt x="9482" y="1632"/>
                    </a:cubicBezTo>
                    <a:cubicBezTo>
                      <a:pt x="10970" y="2424"/>
                      <a:pt x="12650" y="2856"/>
                      <a:pt x="14354" y="2880"/>
                    </a:cubicBezTo>
                    <a:cubicBezTo>
                      <a:pt x="16083" y="2856"/>
                      <a:pt x="17763" y="2424"/>
                      <a:pt x="19275" y="1560"/>
                    </a:cubicBezTo>
                    <a:close/>
                    <a:moveTo>
                      <a:pt x="19275" y="0"/>
                    </a:moveTo>
                    <a:lnTo>
                      <a:pt x="19251" y="24"/>
                    </a:lnTo>
                    <a:cubicBezTo>
                      <a:pt x="18897" y="282"/>
                      <a:pt x="17022" y="1553"/>
                      <a:pt x="14348" y="1553"/>
                    </a:cubicBezTo>
                    <a:cubicBezTo>
                      <a:pt x="13034" y="1553"/>
                      <a:pt x="11528" y="1246"/>
                      <a:pt x="9914" y="360"/>
                    </a:cubicBezTo>
                    <a:cubicBezTo>
                      <a:pt x="9761" y="268"/>
                      <a:pt x="9595" y="224"/>
                      <a:pt x="9430" y="224"/>
                    </a:cubicBezTo>
                    <a:cubicBezTo>
                      <a:pt x="9208" y="224"/>
                      <a:pt x="8989" y="304"/>
                      <a:pt x="8810" y="456"/>
                    </a:cubicBezTo>
                    <a:cubicBezTo>
                      <a:pt x="6026" y="2712"/>
                      <a:pt x="4321" y="4320"/>
                      <a:pt x="3553" y="5041"/>
                    </a:cubicBezTo>
                    <a:cubicBezTo>
                      <a:pt x="3313" y="5281"/>
                      <a:pt x="3337" y="5689"/>
                      <a:pt x="3601" y="5905"/>
                    </a:cubicBezTo>
                    <a:cubicBezTo>
                      <a:pt x="7250" y="8905"/>
                      <a:pt x="6410" y="10993"/>
                      <a:pt x="4657" y="15554"/>
                    </a:cubicBezTo>
                    <a:cubicBezTo>
                      <a:pt x="2833" y="20306"/>
                      <a:pt x="1" y="25251"/>
                      <a:pt x="3409" y="30171"/>
                    </a:cubicBezTo>
                    <a:cubicBezTo>
                      <a:pt x="8018" y="37372"/>
                      <a:pt x="14931" y="35932"/>
                      <a:pt x="16899" y="37300"/>
                    </a:cubicBezTo>
                    <a:cubicBezTo>
                      <a:pt x="17715" y="37852"/>
                      <a:pt x="18507" y="38452"/>
                      <a:pt x="19251" y="39076"/>
                    </a:cubicBezTo>
                    <a:lnTo>
                      <a:pt x="19275" y="39100"/>
                    </a:lnTo>
                    <a:cubicBezTo>
                      <a:pt x="19299" y="39100"/>
                      <a:pt x="19299" y="39100"/>
                      <a:pt x="19323" y="39076"/>
                    </a:cubicBezTo>
                    <a:cubicBezTo>
                      <a:pt x="20067" y="38452"/>
                      <a:pt x="20859" y="37852"/>
                      <a:pt x="21675" y="37300"/>
                    </a:cubicBezTo>
                    <a:cubicBezTo>
                      <a:pt x="23643" y="35932"/>
                      <a:pt x="30556" y="37372"/>
                      <a:pt x="35165" y="30171"/>
                    </a:cubicBezTo>
                    <a:cubicBezTo>
                      <a:pt x="38573" y="25251"/>
                      <a:pt x="35741" y="20306"/>
                      <a:pt x="33917" y="15554"/>
                    </a:cubicBezTo>
                    <a:cubicBezTo>
                      <a:pt x="32164" y="10993"/>
                      <a:pt x="31324" y="8905"/>
                      <a:pt x="34973" y="5905"/>
                    </a:cubicBezTo>
                    <a:cubicBezTo>
                      <a:pt x="35237" y="5689"/>
                      <a:pt x="35261" y="5281"/>
                      <a:pt x="35021" y="5041"/>
                    </a:cubicBezTo>
                    <a:cubicBezTo>
                      <a:pt x="34253" y="4320"/>
                      <a:pt x="32548" y="2712"/>
                      <a:pt x="29764" y="456"/>
                    </a:cubicBezTo>
                    <a:cubicBezTo>
                      <a:pt x="29571" y="304"/>
                      <a:pt x="29346" y="224"/>
                      <a:pt x="29126" y="224"/>
                    </a:cubicBezTo>
                    <a:cubicBezTo>
                      <a:pt x="28963" y="224"/>
                      <a:pt x="28803" y="268"/>
                      <a:pt x="28660" y="360"/>
                    </a:cubicBezTo>
                    <a:cubicBezTo>
                      <a:pt x="27046" y="1246"/>
                      <a:pt x="25540" y="1553"/>
                      <a:pt x="24226" y="1553"/>
                    </a:cubicBezTo>
                    <a:cubicBezTo>
                      <a:pt x="21552" y="1553"/>
                      <a:pt x="19677" y="282"/>
                      <a:pt x="19323" y="24"/>
                    </a:cubicBezTo>
                    <a:lnTo>
                      <a:pt x="19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3356300" y="1168209"/>
                <a:ext cx="113340" cy="5427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4715" extrusionOk="0">
                    <a:moveTo>
                      <a:pt x="3073" y="1"/>
                    </a:moveTo>
                    <a:lnTo>
                      <a:pt x="3073" y="1"/>
                    </a:lnTo>
                    <a:cubicBezTo>
                      <a:pt x="2497" y="1201"/>
                      <a:pt x="1969" y="2401"/>
                      <a:pt x="1464" y="3601"/>
                    </a:cubicBezTo>
                    <a:cubicBezTo>
                      <a:pt x="1320" y="3913"/>
                      <a:pt x="1200" y="4201"/>
                      <a:pt x="1080" y="4513"/>
                    </a:cubicBezTo>
                    <a:cubicBezTo>
                      <a:pt x="960" y="4801"/>
                      <a:pt x="816" y="5113"/>
                      <a:pt x="696" y="5425"/>
                    </a:cubicBezTo>
                    <a:cubicBezTo>
                      <a:pt x="480" y="6073"/>
                      <a:pt x="312" y="6721"/>
                      <a:pt x="216" y="7393"/>
                    </a:cubicBezTo>
                    <a:cubicBezTo>
                      <a:pt x="0" y="8738"/>
                      <a:pt x="144" y="10106"/>
                      <a:pt x="576" y="11402"/>
                    </a:cubicBezTo>
                    <a:cubicBezTo>
                      <a:pt x="792" y="12026"/>
                      <a:pt x="1080" y="12626"/>
                      <a:pt x="1440" y="13202"/>
                    </a:cubicBezTo>
                    <a:cubicBezTo>
                      <a:pt x="1801" y="13754"/>
                      <a:pt x="2233" y="14282"/>
                      <a:pt x="2713" y="14714"/>
                    </a:cubicBezTo>
                    <a:cubicBezTo>
                      <a:pt x="2329" y="14210"/>
                      <a:pt x="1969" y="13658"/>
                      <a:pt x="1681" y="13058"/>
                    </a:cubicBezTo>
                    <a:cubicBezTo>
                      <a:pt x="1536" y="12770"/>
                      <a:pt x="1392" y="12482"/>
                      <a:pt x="1272" y="12194"/>
                    </a:cubicBezTo>
                    <a:cubicBezTo>
                      <a:pt x="1152" y="11882"/>
                      <a:pt x="1056" y="11570"/>
                      <a:pt x="984" y="11258"/>
                    </a:cubicBezTo>
                    <a:cubicBezTo>
                      <a:pt x="888" y="10970"/>
                      <a:pt x="840" y="10634"/>
                      <a:pt x="768" y="10322"/>
                    </a:cubicBezTo>
                    <a:cubicBezTo>
                      <a:pt x="720" y="10010"/>
                      <a:pt x="696" y="9698"/>
                      <a:pt x="672" y="9386"/>
                    </a:cubicBezTo>
                    <a:cubicBezTo>
                      <a:pt x="624" y="8738"/>
                      <a:pt x="672" y="8113"/>
                      <a:pt x="768" y="7465"/>
                    </a:cubicBezTo>
                    <a:cubicBezTo>
                      <a:pt x="840" y="6841"/>
                      <a:pt x="1008" y="6217"/>
                      <a:pt x="1200" y="5617"/>
                    </a:cubicBezTo>
                    <a:cubicBezTo>
                      <a:pt x="1392" y="5017"/>
                      <a:pt x="1657" y="4393"/>
                      <a:pt x="1873" y="3769"/>
                    </a:cubicBezTo>
                    <a:cubicBezTo>
                      <a:pt x="2305" y="2521"/>
                      <a:pt x="2713" y="1273"/>
                      <a:pt x="3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4121170" y="1555955"/>
                <a:ext cx="386012" cy="298379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8090" extrusionOk="0">
                    <a:moveTo>
                      <a:pt x="10466" y="1"/>
                    </a:moveTo>
                    <a:lnTo>
                      <a:pt x="10466" y="1"/>
                    </a:lnTo>
                    <a:cubicBezTo>
                      <a:pt x="9938" y="1009"/>
                      <a:pt x="9313" y="1969"/>
                      <a:pt x="8569" y="2833"/>
                    </a:cubicBezTo>
                    <a:cubicBezTo>
                      <a:pt x="8209" y="3265"/>
                      <a:pt x="7825" y="3673"/>
                      <a:pt x="7417" y="4081"/>
                    </a:cubicBezTo>
                    <a:cubicBezTo>
                      <a:pt x="7009" y="4465"/>
                      <a:pt x="6577" y="4825"/>
                      <a:pt x="6121" y="5185"/>
                    </a:cubicBezTo>
                    <a:cubicBezTo>
                      <a:pt x="5689" y="5521"/>
                      <a:pt x="5209" y="5833"/>
                      <a:pt x="4729" y="6121"/>
                    </a:cubicBezTo>
                    <a:cubicBezTo>
                      <a:pt x="4489" y="6265"/>
                      <a:pt x="4225" y="6409"/>
                      <a:pt x="3985" y="6553"/>
                    </a:cubicBezTo>
                    <a:cubicBezTo>
                      <a:pt x="3865" y="6601"/>
                      <a:pt x="3745" y="6673"/>
                      <a:pt x="3601" y="6721"/>
                    </a:cubicBezTo>
                    <a:cubicBezTo>
                      <a:pt x="3481" y="6793"/>
                      <a:pt x="3361" y="6865"/>
                      <a:pt x="3241" y="6913"/>
                    </a:cubicBezTo>
                    <a:cubicBezTo>
                      <a:pt x="2185" y="7393"/>
                      <a:pt x="1105" y="7778"/>
                      <a:pt x="1" y="8090"/>
                    </a:cubicBezTo>
                    <a:cubicBezTo>
                      <a:pt x="2353" y="7898"/>
                      <a:pt x="4585" y="7033"/>
                      <a:pt x="6457" y="5617"/>
                    </a:cubicBezTo>
                    <a:cubicBezTo>
                      <a:pt x="7393" y="4897"/>
                      <a:pt x="8233" y="4057"/>
                      <a:pt x="8905" y="3121"/>
                    </a:cubicBezTo>
                    <a:cubicBezTo>
                      <a:pt x="9602" y="2161"/>
                      <a:pt x="10130" y="1105"/>
                      <a:pt x="10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4343387" y="861900"/>
                <a:ext cx="149632" cy="525022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14235" extrusionOk="0">
                    <a:moveTo>
                      <a:pt x="696" y="1"/>
                    </a:moveTo>
                    <a:cubicBezTo>
                      <a:pt x="408" y="577"/>
                      <a:pt x="216" y="1177"/>
                      <a:pt x="96" y="1801"/>
                    </a:cubicBezTo>
                    <a:cubicBezTo>
                      <a:pt x="48" y="2113"/>
                      <a:pt x="0" y="2425"/>
                      <a:pt x="0" y="2761"/>
                    </a:cubicBezTo>
                    <a:cubicBezTo>
                      <a:pt x="0" y="3073"/>
                      <a:pt x="0" y="3385"/>
                      <a:pt x="24" y="3721"/>
                    </a:cubicBezTo>
                    <a:cubicBezTo>
                      <a:pt x="96" y="4345"/>
                      <a:pt x="216" y="4969"/>
                      <a:pt x="384" y="5593"/>
                    </a:cubicBezTo>
                    <a:lnTo>
                      <a:pt x="648" y="6481"/>
                    </a:lnTo>
                    <a:lnTo>
                      <a:pt x="936" y="7394"/>
                    </a:lnTo>
                    <a:cubicBezTo>
                      <a:pt x="1368" y="8570"/>
                      <a:pt x="1848" y="9746"/>
                      <a:pt x="2376" y="10874"/>
                    </a:cubicBezTo>
                    <a:cubicBezTo>
                      <a:pt x="2880" y="12026"/>
                      <a:pt x="3457" y="13130"/>
                      <a:pt x="4057" y="14234"/>
                    </a:cubicBezTo>
                    <a:cubicBezTo>
                      <a:pt x="3865" y="13634"/>
                      <a:pt x="3649" y="13034"/>
                      <a:pt x="3433" y="12458"/>
                    </a:cubicBezTo>
                    <a:cubicBezTo>
                      <a:pt x="3216" y="11882"/>
                      <a:pt x="3000" y="11282"/>
                      <a:pt x="2784" y="10706"/>
                    </a:cubicBezTo>
                    <a:cubicBezTo>
                      <a:pt x="2544" y="10130"/>
                      <a:pt x="2328" y="9578"/>
                      <a:pt x="2112" y="8978"/>
                    </a:cubicBezTo>
                    <a:cubicBezTo>
                      <a:pt x="1896" y="8402"/>
                      <a:pt x="1680" y="7826"/>
                      <a:pt x="1488" y="7226"/>
                    </a:cubicBezTo>
                    <a:lnTo>
                      <a:pt x="1176" y="6361"/>
                    </a:lnTo>
                    <a:lnTo>
                      <a:pt x="912" y="5449"/>
                    </a:lnTo>
                    <a:cubicBezTo>
                      <a:pt x="816" y="5161"/>
                      <a:pt x="744" y="4849"/>
                      <a:pt x="672" y="4561"/>
                    </a:cubicBezTo>
                    <a:cubicBezTo>
                      <a:pt x="600" y="4249"/>
                      <a:pt x="528" y="3961"/>
                      <a:pt x="480" y="3649"/>
                    </a:cubicBezTo>
                    <a:cubicBezTo>
                      <a:pt x="384" y="3049"/>
                      <a:pt x="336" y="2449"/>
                      <a:pt x="384" y="1825"/>
                    </a:cubicBezTo>
                    <a:cubicBezTo>
                      <a:pt x="432" y="1201"/>
                      <a:pt x="528" y="60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3619493" y="932235"/>
                <a:ext cx="574039" cy="489209"/>
              </a:xfrm>
              <a:custGeom>
                <a:avLst/>
                <a:gdLst/>
                <a:ahLst/>
                <a:cxnLst/>
                <a:rect l="l" t="t" r="r" b="b"/>
                <a:pathLst>
                  <a:path w="15564" h="13264" extrusionOk="0">
                    <a:moveTo>
                      <a:pt x="8737" y="1214"/>
                    </a:moveTo>
                    <a:lnTo>
                      <a:pt x="7105" y="4454"/>
                    </a:lnTo>
                    <a:lnTo>
                      <a:pt x="3504" y="4935"/>
                    </a:lnTo>
                    <a:cubicBezTo>
                      <a:pt x="4321" y="2726"/>
                      <a:pt x="6385" y="1238"/>
                      <a:pt x="8737" y="1214"/>
                    </a:cubicBezTo>
                    <a:close/>
                    <a:moveTo>
                      <a:pt x="8929" y="1214"/>
                    </a:moveTo>
                    <a:cubicBezTo>
                      <a:pt x="11353" y="1214"/>
                      <a:pt x="13513" y="2774"/>
                      <a:pt x="14282" y="5079"/>
                    </a:cubicBezTo>
                    <a:lnTo>
                      <a:pt x="14282" y="5103"/>
                    </a:lnTo>
                    <a:lnTo>
                      <a:pt x="10513" y="4502"/>
                    </a:lnTo>
                    <a:lnTo>
                      <a:pt x="8929" y="1214"/>
                    </a:lnTo>
                    <a:close/>
                    <a:moveTo>
                      <a:pt x="8809" y="2126"/>
                    </a:moveTo>
                    <a:lnTo>
                      <a:pt x="10057" y="4502"/>
                    </a:lnTo>
                    <a:lnTo>
                      <a:pt x="8833" y="6255"/>
                    </a:lnTo>
                    <a:lnTo>
                      <a:pt x="8809" y="2126"/>
                    </a:lnTo>
                    <a:close/>
                    <a:moveTo>
                      <a:pt x="7057" y="4935"/>
                    </a:moveTo>
                    <a:lnTo>
                      <a:pt x="8041" y="6807"/>
                    </a:lnTo>
                    <a:lnTo>
                      <a:pt x="4128" y="5223"/>
                    </a:lnTo>
                    <a:lnTo>
                      <a:pt x="7057" y="4935"/>
                    </a:lnTo>
                    <a:close/>
                    <a:moveTo>
                      <a:pt x="13489" y="5319"/>
                    </a:moveTo>
                    <a:lnTo>
                      <a:pt x="11257" y="7407"/>
                    </a:lnTo>
                    <a:lnTo>
                      <a:pt x="9433" y="6567"/>
                    </a:lnTo>
                    <a:lnTo>
                      <a:pt x="13489" y="5319"/>
                    </a:lnTo>
                    <a:close/>
                    <a:moveTo>
                      <a:pt x="8401" y="7335"/>
                    </a:moveTo>
                    <a:lnTo>
                      <a:pt x="8401" y="7335"/>
                    </a:lnTo>
                    <a:cubicBezTo>
                      <a:pt x="8401" y="7335"/>
                      <a:pt x="5953" y="10671"/>
                      <a:pt x="5929" y="10743"/>
                    </a:cubicBezTo>
                    <a:lnTo>
                      <a:pt x="6457" y="7815"/>
                    </a:lnTo>
                    <a:lnTo>
                      <a:pt x="8401" y="7335"/>
                    </a:lnTo>
                    <a:close/>
                    <a:moveTo>
                      <a:pt x="9025" y="7383"/>
                    </a:moveTo>
                    <a:lnTo>
                      <a:pt x="11713" y="10959"/>
                    </a:lnTo>
                    <a:lnTo>
                      <a:pt x="8929" y="9375"/>
                    </a:lnTo>
                    <a:lnTo>
                      <a:pt x="9025" y="7383"/>
                    </a:lnTo>
                    <a:close/>
                    <a:moveTo>
                      <a:pt x="3432" y="5103"/>
                    </a:moveTo>
                    <a:lnTo>
                      <a:pt x="6025" y="7671"/>
                    </a:lnTo>
                    <a:lnTo>
                      <a:pt x="5377" y="11151"/>
                    </a:lnTo>
                    <a:cubicBezTo>
                      <a:pt x="4008" y="10095"/>
                      <a:pt x="3192" y="8487"/>
                      <a:pt x="3168" y="6759"/>
                    </a:cubicBezTo>
                    <a:cubicBezTo>
                      <a:pt x="3168" y="6183"/>
                      <a:pt x="3264" y="5631"/>
                      <a:pt x="3432" y="5103"/>
                    </a:cubicBezTo>
                    <a:close/>
                    <a:moveTo>
                      <a:pt x="14282" y="5127"/>
                    </a:moveTo>
                    <a:cubicBezTo>
                      <a:pt x="14450" y="5655"/>
                      <a:pt x="14546" y="6207"/>
                      <a:pt x="14546" y="6759"/>
                    </a:cubicBezTo>
                    <a:cubicBezTo>
                      <a:pt x="14546" y="8607"/>
                      <a:pt x="13609" y="10335"/>
                      <a:pt x="12097" y="11367"/>
                    </a:cubicBezTo>
                    <a:lnTo>
                      <a:pt x="11521" y="7767"/>
                    </a:lnTo>
                    <a:lnTo>
                      <a:pt x="14282" y="5127"/>
                    </a:lnTo>
                    <a:close/>
                    <a:moveTo>
                      <a:pt x="8737" y="9687"/>
                    </a:moveTo>
                    <a:lnTo>
                      <a:pt x="11953" y="11415"/>
                    </a:lnTo>
                    <a:cubicBezTo>
                      <a:pt x="11001" y="12019"/>
                      <a:pt x="9926" y="12319"/>
                      <a:pt x="8855" y="12319"/>
                    </a:cubicBezTo>
                    <a:cubicBezTo>
                      <a:pt x="7711" y="12319"/>
                      <a:pt x="6572" y="11977"/>
                      <a:pt x="5593" y="11295"/>
                    </a:cubicBezTo>
                    <a:lnTo>
                      <a:pt x="8737" y="9687"/>
                    </a:lnTo>
                    <a:close/>
                    <a:moveTo>
                      <a:pt x="8814" y="0"/>
                    </a:moveTo>
                    <a:cubicBezTo>
                      <a:pt x="7207" y="0"/>
                      <a:pt x="5568" y="590"/>
                      <a:pt x="4224" y="1910"/>
                    </a:cubicBezTo>
                    <a:cubicBezTo>
                      <a:pt x="0" y="6063"/>
                      <a:pt x="2928" y="13263"/>
                      <a:pt x="8857" y="13263"/>
                    </a:cubicBezTo>
                    <a:cubicBezTo>
                      <a:pt x="8872" y="13263"/>
                      <a:pt x="8887" y="13263"/>
                      <a:pt x="8902" y="13263"/>
                    </a:cubicBezTo>
                    <a:cubicBezTo>
                      <a:pt x="12506" y="13263"/>
                      <a:pt x="15458" y="10368"/>
                      <a:pt x="15482" y="6759"/>
                    </a:cubicBezTo>
                    <a:cubicBezTo>
                      <a:pt x="15564" y="2715"/>
                      <a:pt x="12262" y="0"/>
                      <a:pt x="8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3429770" y="1397508"/>
                <a:ext cx="1028727" cy="237265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6433" extrusionOk="0">
                    <a:moveTo>
                      <a:pt x="2305" y="864"/>
                    </a:moveTo>
                    <a:lnTo>
                      <a:pt x="2305" y="864"/>
                    </a:lnTo>
                    <a:cubicBezTo>
                      <a:pt x="3169" y="1296"/>
                      <a:pt x="4057" y="1680"/>
                      <a:pt x="4969" y="1992"/>
                    </a:cubicBezTo>
                    <a:cubicBezTo>
                      <a:pt x="5881" y="2281"/>
                      <a:pt x="6793" y="2545"/>
                      <a:pt x="7753" y="2737"/>
                    </a:cubicBezTo>
                    <a:cubicBezTo>
                      <a:pt x="9626" y="3121"/>
                      <a:pt x="11522" y="3337"/>
                      <a:pt x="13442" y="3361"/>
                    </a:cubicBezTo>
                    <a:cubicBezTo>
                      <a:pt x="13682" y="3367"/>
                      <a:pt x="13922" y="3370"/>
                      <a:pt x="14162" y="3370"/>
                    </a:cubicBezTo>
                    <a:cubicBezTo>
                      <a:pt x="14882" y="3370"/>
                      <a:pt x="15602" y="3343"/>
                      <a:pt x="16322" y="3289"/>
                    </a:cubicBezTo>
                    <a:cubicBezTo>
                      <a:pt x="17282" y="3241"/>
                      <a:pt x="18218" y="3121"/>
                      <a:pt x="19179" y="2977"/>
                    </a:cubicBezTo>
                    <a:cubicBezTo>
                      <a:pt x="20115" y="2833"/>
                      <a:pt x="21075" y="2617"/>
                      <a:pt x="21987" y="2353"/>
                    </a:cubicBezTo>
                    <a:cubicBezTo>
                      <a:pt x="22923" y="2064"/>
                      <a:pt x="23811" y="1728"/>
                      <a:pt x="24675" y="1272"/>
                    </a:cubicBezTo>
                    <a:lnTo>
                      <a:pt x="24675" y="1272"/>
                    </a:lnTo>
                    <a:cubicBezTo>
                      <a:pt x="22995" y="2257"/>
                      <a:pt x="21147" y="2929"/>
                      <a:pt x="19227" y="3265"/>
                    </a:cubicBezTo>
                    <a:cubicBezTo>
                      <a:pt x="17509" y="3578"/>
                      <a:pt x="15768" y="3736"/>
                      <a:pt x="14026" y="3736"/>
                    </a:cubicBezTo>
                    <a:cubicBezTo>
                      <a:pt x="11897" y="3736"/>
                      <a:pt x="9767" y="3500"/>
                      <a:pt x="7681" y="3025"/>
                    </a:cubicBezTo>
                    <a:cubicBezTo>
                      <a:pt x="5785" y="2593"/>
                      <a:pt x="3985" y="1872"/>
                      <a:pt x="2305" y="864"/>
                    </a:cubicBezTo>
                    <a:close/>
                    <a:moveTo>
                      <a:pt x="25755" y="3361"/>
                    </a:moveTo>
                    <a:lnTo>
                      <a:pt x="25755" y="3361"/>
                    </a:lnTo>
                    <a:cubicBezTo>
                      <a:pt x="24915" y="3817"/>
                      <a:pt x="24027" y="4201"/>
                      <a:pt x="23115" y="4489"/>
                    </a:cubicBezTo>
                    <a:cubicBezTo>
                      <a:pt x="22203" y="4801"/>
                      <a:pt x="21291" y="5041"/>
                      <a:pt x="20355" y="5233"/>
                    </a:cubicBezTo>
                    <a:cubicBezTo>
                      <a:pt x="18458" y="5617"/>
                      <a:pt x="16562" y="5833"/>
                      <a:pt x="14642" y="5881"/>
                    </a:cubicBezTo>
                    <a:cubicBezTo>
                      <a:pt x="14398" y="5887"/>
                      <a:pt x="14154" y="5890"/>
                      <a:pt x="13910" y="5890"/>
                    </a:cubicBezTo>
                    <a:cubicBezTo>
                      <a:pt x="12235" y="5890"/>
                      <a:pt x="10564" y="5748"/>
                      <a:pt x="8929" y="5497"/>
                    </a:cubicBezTo>
                    <a:cubicBezTo>
                      <a:pt x="7033" y="5185"/>
                      <a:pt x="5185" y="4609"/>
                      <a:pt x="3481" y="3769"/>
                    </a:cubicBezTo>
                    <a:lnTo>
                      <a:pt x="3481" y="3769"/>
                    </a:lnTo>
                    <a:cubicBezTo>
                      <a:pt x="4345" y="4177"/>
                      <a:pt x="5233" y="4489"/>
                      <a:pt x="6145" y="4753"/>
                    </a:cubicBezTo>
                    <a:cubicBezTo>
                      <a:pt x="7081" y="5017"/>
                      <a:pt x="8017" y="5209"/>
                      <a:pt x="8953" y="5353"/>
                    </a:cubicBezTo>
                    <a:cubicBezTo>
                      <a:pt x="10522" y="5594"/>
                      <a:pt x="12124" y="5701"/>
                      <a:pt x="13717" y="5701"/>
                    </a:cubicBezTo>
                    <a:cubicBezTo>
                      <a:pt x="14026" y="5701"/>
                      <a:pt x="14334" y="5697"/>
                      <a:pt x="14642" y="5689"/>
                    </a:cubicBezTo>
                    <a:cubicBezTo>
                      <a:pt x="16562" y="5641"/>
                      <a:pt x="18458" y="5449"/>
                      <a:pt x="20331" y="5089"/>
                    </a:cubicBezTo>
                    <a:cubicBezTo>
                      <a:pt x="21267" y="4921"/>
                      <a:pt x="22179" y="4681"/>
                      <a:pt x="23091" y="4417"/>
                    </a:cubicBezTo>
                    <a:cubicBezTo>
                      <a:pt x="24003" y="4129"/>
                      <a:pt x="24891" y="3769"/>
                      <a:pt x="25755" y="3361"/>
                    </a:cubicBezTo>
                    <a:close/>
                    <a:moveTo>
                      <a:pt x="1657" y="0"/>
                    </a:moveTo>
                    <a:lnTo>
                      <a:pt x="1" y="3121"/>
                    </a:lnTo>
                    <a:cubicBezTo>
                      <a:pt x="4621" y="5329"/>
                      <a:pt x="9278" y="6433"/>
                      <a:pt x="13937" y="6433"/>
                    </a:cubicBezTo>
                    <a:cubicBezTo>
                      <a:pt x="18596" y="6433"/>
                      <a:pt x="23259" y="5329"/>
                      <a:pt x="27891" y="3121"/>
                    </a:cubicBezTo>
                    <a:cubicBezTo>
                      <a:pt x="27243" y="1872"/>
                      <a:pt x="26907" y="1248"/>
                      <a:pt x="26259" y="0"/>
                    </a:cubicBezTo>
                    <a:cubicBezTo>
                      <a:pt x="22149" y="1941"/>
                      <a:pt x="18057" y="2908"/>
                      <a:pt x="13968" y="2908"/>
                    </a:cubicBezTo>
                    <a:cubicBezTo>
                      <a:pt x="9866" y="2908"/>
                      <a:pt x="5768" y="1935"/>
                      <a:pt x="1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3530681" y="766080"/>
                <a:ext cx="818939" cy="187953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5096" extrusionOk="0">
                    <a:moveTo>
                      <a:pt x="10924" y="427"/>
                    </a:moveTo>
                    <a:cubicBezTo>
                      <a:pt x="11179" y="427"/>
                      <a:pt x="11434" y="431"/>
                      <a:pt x="11690" y="439"/>
                    </a:cubicBezTo>
                    <a:cubicBezTo>
                      <a:pt x="13202" y="463"/>
                      <a:pt x="14714" y="631"/>
                      <a:pt x="16227" y="943"/>
                    </a:cubicBezTo>
                    <a:cubicBezTo>
                      <a:pt x="17715" y="1231"/>
                      <a:pt x="19155" y="1735"/>
                      <a:pt x="20523" y="2455"/>
                    </a:cubicBezTo>
                    <a:cubicBezTo>
                      <a:pt x="19827" y="2095"/>
                      <a:pt x="19107" y="1831"/>
                      <a:pt x="18387" y="1615"/>
                    </a:cubicBezTo>
                    <a:cubicBezTo>
                      <a:pt x="18219" y="1543"/>
                      <a:pt x="18027" y="1495"/>
                      <a:pt x="17835" y="1447"/>
                    </a:cubicBezTo>
                    <a:lnTo>
                      <a:pt x="17283" y="1303"/>
                    </a:lnTo>
                    <a:cubicBezTo>
                      <a:pt x="16923" y="1207"/>
                      <a:pt x="16563" y="1135"/>
                      <a:pt x="16179" y="1063"/>
                    </a:cubicBezTo>
                    <a:cubicBezTo>
                      <a:pt x="14690" y="775"/>
                      <a:pt x="13202" y="607"/>
                      <a:pt x="11690" y="583"/>
                    </a:cubicBezTo>
                    <a:cubicBezTo>
                      <a:pt x="11434" y="574"/>
                      <a:pt x="11179" y="570"/>
                      <a:pt x="10923" y="570"/>
                    </a:cubicBezTo>
                    <a:cubicBezTo>
                      <a:pt x="9667" y="570"/>
                      <a:pt x="8410" y="667"/>
                      <a:pt x="7154" y="847"/>
                    </a:cubicBezTo>
                    <a:lnTo>
                      <a:pt x="6049" y="1063"/>
                    </a:lnTo>
                    <a:lnTo>
                      <a:pt x="4945" y="1327"/>
                    </a:lnTo>
                    <a:lnTo>
                      <a:pt x="3841" y="1663"/>
                    </a:lnTo>
                    <a:lnTo>
                      <a:pt x="2809" y="2095"/>
                    </a:lnTo>
                    <a:lnTo>
                      <a:pt x="3841" y="1639"/>
                    </a:lnTo>
                    <a:lnTo>
                      <a:pt x="4921" y="1255"/>
                    </a:lnTo>
                    <a:lnTo>
                      <a:pt x="6025" y="967"/>
                    </a:lnTo>
                    <a:lnTo>
                      <a:pt x="7130" y="727"/>
                    </a:lnTo>
                    <a:cubicBezTo>
                      <a:pt x="8390" y="527"/>
                      <a:pt x="9650" y="427"/>
                      <a:pt x="10924" y="427"/>
                    </a:cubicBezTo>
                    <a:close/>
                    <a:moveTo>
                      <a:pt x="11188" y="2141"/>
                    </a:moveTo>
                    <a:cubicBezTo>
                      <a:pt x="12568" y="2141"/>
                      <a:pt x="13948" y="2269"/>
                      <a:pt x="15314" y="2527"/>
                    </a:cubicBezTo>
                    <a:lnTo>
                      <a:pt x="15867" y="2647"/>
                    </a:lnTo>
                    <a:lnTo>
                      <a:pt x="16443" y="2791"/>
                    </a:lnTo>
                    <a:cubicBezTo>
                      <a:pt x="16635" y="2839"/>
                      <a:pt x="16803" y="2887"/>
                      <a:pt x="16995" y="2935"/>
                    </a:cubicBezTo>
                    <a:lnTo>
                      <a:pt x="17547" y="3127"/>
                    </a:lnTo>
                    <a:cubicBezTo>
                      <a:pt x="18267" y="3367"/>
                      <a:pt x="18987" y="3703"/>
                      <a:pt x="19635" y="4087"/>
                    </a:cubicBezTo>
                    <a:lnTo>
                      <a:pt x="19131" y="3847"/>
                    </a:lnTo>
                    <a:lnTo>
                      <a:pt x="18867" y="3703"/>
                    </a:lnTo>
                    <a:cubicBezTo>
                      <a:pt x="18771" y="3679"/>
                      <a:pt x="18675" y="3655"/>
                      <a:pt x="18603" y="3607"/>
                    </a:cubicBezTo>
                    <a:cubicBezTo>
                      <a:pt x="18243" y="3463"/>
                      <a:pt x="17883" y="3367"/>
                      <a:pt x="17499" y="3271"/>
                    </a:cubicBezTo>
                    <a:lnTo>
                      <a:pt x="16971" y="3103"/>
                    </a:lnTo>
                    <a:cubicBezTo>
                      <a:pt x="16779" y="3055"/>
                      <a:pt x="16587" y="3007"/>
                      <a:pt x="16395" y="2959"/>
                    </a:cubicBezTo>
                    <a:lnTo>
                      <a:pt x="15842" y="2839"/>
                    </a:lnTo>
                    <a:lnTo>
                      <a:pt x="15290" y="2767"/>
                    </a:lnTo>
                    <a:cubicBezTo>
                      <a:pt x="13930" y="2551"/>
                      <a:pt x="12554" y="2442"/>
                      <a:pt x="11180" y="2442"/>
                    </a:cubicBezTo>
                    <a:cubicBezTo>
                      <a:pt x="9499" y="2442"/>
                      <a:pt x="7820" y="2605"/>
                      <a:pt x="6169" y="2935"/>
                    </a:cubicBezTo>
                    <a:lnTo>
                      <a:pt x="5065" y="3199"/>
                    </a:lnTo>
                    <a:lnTo>
                      <a:pt x="3961" y="3535"/>
                    </a:lnTo>
                    <a:cubicBezTo>
                      <a:pt x="3601" y="3655"/>
                      <a:pt x="3265" y="3799"/>
                      <a:pt x="2905" y="3943"/>
                    </a:cubicBezTo>
                    <a:lnTo>
                      <a:pt x="1849" y="4423"/>
                    </a:lnTo>
                    <a:cubicBezTo>
                      <a:pt x="2185" y="4231"/>
                      <a:pt x="2521" y="4039"/>
                      <a:pt x="2857" y="3871"/>
                    </a:cubicBezTo>
                    <a:cubicBezTo>
                      <a:pt x="3193" y="3679"/>
                      <a:pt x="3553" y="3559"/>
                      <a:pt x="3913" y="3391"/>
                    </a:cubicBezTo>
                    <a:lnTo>
                      <a:pt x="5017" y="3007"/>
                    </a:lnTo>
                    <a:lnTo>
                      <a:pt x="6121" y="2719"/>
                    </a:lnTo>
                    <a:cubicBezTo>
                      <a:pt x="7790" y="2335"/>
                      <a:pt x="9489" y="2141"/>
                      <a:pt x="11188" y="2141"/>
                    </a:cubicBezTo>
                    <a:close/>
                    <a:moveTo>
                      <a:pt x="11111" y="1"/>
                    </a:moveTo>
                    <a:cubicBezTo>
                      <a:pt x="7400" y="1"/>
                      <a:pt x="3685" y="883"/>
                      <a:pt x="1" y="2647"/>
                    </a:cubicBezTo>
                    <a:lnTo>
                      <a:pt x="1321" y="5095"/>
                    </a:lnTo>
                    <a:cubicBezTo>
                      <a:pt x="4597" y="3559"/>
                      <a:pt x="7856" y="2791"/>
                      <a:pt x="11114" y="2791"/>
                    </a:cubicBezTo>
                    <a:cubicBezTo>
                      <a:pt x="14372" y="2791"/>
                      <a:pt x="17631" y="3559"/>
                      <a:pt x="20907" y="5095"/>
                    </a:cubicBezTo>
                    <a:lnTo>
                      <a:pt x="22203" y="2647"/>
                    </a:lnTo>
                    <a:cubicBezTo>
                      <a:pt x="18531" y="883"/>
                      <a:pt x="14822" y="1"/>
                      <a:pt x="11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3411182" y="1546993"/>
                <a:ext cx="1081985" cy="386123"/>
              </a:xfrm>
              <a:custGeom>
                <a:avLst/>
                <a:gdLst/>
                <a:ahLst/>
                <a:cxnLst/>
                <a:rect l="l" t="t" r="r" b="b"/>
                <a:pathLst>
                  <a:path w="29336" h="10469" extrusionOk="0">
                    <a:moveTo>
                      <a:pt x="29288" y="0"/>
                    </a:moveTo>
                    <a:lnTo>
                      <a:pt x="29288" y="0"/>
                    </a:lnTo>
                    <a:cubicBezTo>
                      <a:pt x="29287" y="0"/>
                      <a:pt x="29286" y="1"/>
                      <a:pt x="29284" y="4"/>
                    </a:cubicBezTo>
                    <a:cubicBezTo>
                      <a:pt x="27747" y="1972"/>
                      <a:pt x="26811" y="2620"/>
                      <a:pt x="26811" y="2620"/>
                    </a:cubicBezTo>
                    <a:cubicBezTo>
                      <a:pt x="27507" y="1588"/>
                      <a:pt x="28251" y="436"/>
                      <a:pt x="28251" y="436"/>
                    </a:cubicBezTo>
                    <a:lnTo>
                      <a:pt x="28251" y="436"/>
                    </a:lnTo>
                    <a:cubicBezTo>
                      <a:pt x="21736" y="4157"/>
                      <a:pt x="16059" y="4929"/>
                      <a:pt x="12469" y="4929"/>
                    </a:cubicBezTo>
                    <a:cubicBezTo>
                      <a:pt x="9922" y="4929"/>
                      <a:pt x="8425" y="4540"/>
                      <a:pt x="8425" y="4540"/>
                    </a:cubicBezTo>
                    <a:lnTo>
                      <a:pt x="8425" y="4540"/>
                    </a:lnTo>
                    <a:cubicBezTo>
                      <a:pt x="9054" y="4601"/>
                      <a:pt x="9684" y="4630"/>
                      <a:pt x="10315" y="4630"/>
                    </a:cubicBezTo>
                    <a:cubicBezTo>
                      <a:pt x="11684" y="4630"/>
                      <a:pt x="13054" y="4491"/>
                      <a:pt x="14402" y="4228"/>
                    </a:cubicBezTo>
                    <a:cubicBezTo>
                      <a:pt x="1873" y="2956"/>
                      <a:pt x="1" y="628"/>
                      <a:pt x="0" y="628"/>
                    </a:cubicBezTo>
                    <a:lnTo>
                      <a:pt x="0" y="628"/>
                    </a:lnTo>
                    <a:cubicBezTo>
                      <a:pt x="1873" y="7036"/>
                      <a:pt x="7369" y="7732"/>
                      <a:pt x="7369" y="7732"/>
                    </a:cubicBezTo>
                    <a:cubicBezTo>
                      <a:pt x="4921" y="6796"/>
                      <a:pt x="4225" y="6052"/>
                      <a:pt x="4225" y="6052"/>
                    </a:cubicBezTo>
                    <a:lnTo>
                      <a:pt x="4225" y="6052"/>
                    </a:lnTo>
                    <a:cubicBezTo>
                      <a:pt x="8113" y="7732"/>
                      <a:pt x="13466" y="8861"/>
                      <a:pt x="14426" y="10469"/>
                    </a:cubicBezTo>
                    <a:cubicBezTo>
                      <a:pt x="16346" y="8213"/>
                      <a:pt x="19347" y="7516"/>
                      <a:pt x="19347" y="7516"/>
                    </a:cubicBezTo>
                    <a:cubicBezTo>
                      <a:pt x="21099" y="7204"/>
                      <a:pt x="22779" y="6580"/>
                      <a:pt x="24315" y="5668"/>
                    </a:cubicBezTo>
                    <a:cubicBezTo>
                      <a:pt x="22832" y="4789"/>
                      <a:pt x="24447" y="3463"/>
                      <a:pt x="25322" y="3463"/>
                    </a:cubicBezTo>
                    <a:cubicBezTo>
                      <a:pt x="25665" y="3463"/>
                      <a:pt x="25894" y="3667"/>
                      <a:pt x="25779" y="4180"/>
                    </a:cubicBezTo>
                    <a:cubicBezTo>
                      <a:pt x="28248" y="2793"/>
                      <a:pt x="29335" y="0"/>
                      <a:pt x="29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4113203" y="1178832"/>
                <a:ext cx="104488" cy="21074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714" extrusionOk="0">
                    <a:moveTo>
                      <a:pt x="2785" y="1"/>
                    </a:moveTo>
                    <a:lnTo>
                      <a:pt x="2785" y="1"/>
                    </a:lnTo>
                    <a:cubicBezTo>
                      <a:pt x="2689" y="553"/>
                      <a:pt x="2569" y="1081"/>
                      <a:pt x="2425" y="1609"/>
                    </a:cubicBezTo>
                    <a:cubicBezTo>
                      <a:pt x="2281" y="2137"/>
                      <a:pt x="2113" y="2641"/>
                      <a:pt x="1921" y="3145"/>
                    </a:cubicBezTo>
                    <a:cubicBezTo>
                      <a:pt x="1705" y="3625"/>
                      <a:pt x="1441" y="4105"/>
                      <a:pt x="1129" y="4537"/>
                    </a:cubicBezTo>
                    <a:cubicBezTo>
                      <a:pt x="793" y="4969"/>
                      <a:pt x="433" y="5377"/>
                      <a:pt x="0" y="5713"/>
                    </a:cubicBezTo>
                    <a:cubicBezTo>
                      <a:pt x="529" y="5497"/>
                      <a:pt x="985" y="5137"/>
                      <a:pt x="1369" y="4729"/>
                    </a:cubicBezTo>
                    <a:cubicBezTo>
                      <a:pt x="1729" y="4297"/>
                      <a:pt x="2041" y="3817"/>
                      <a:pt x="2257" y="3289"/>
                    </a:cubicBezTo>
                    <a:cubicBezTo>
                      <a:pt x="2473" y="2761"/>
                      <a:pt x="2617" y="2233"/>
                      <a:pt x="2713" y="1681"/>
                    </a:cubicBezTo>
                    <a:cubicBezTo>
                      <a:pt x="2809" y="1129"/>
                      <a:pt x="2833" y="553"/>
                      <a:pt x="27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4216769" y="1062873"/>
                <a:ext cx="31018" cy="255891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938" extrusionOk="0">
                    <a:moveTo>
                      <a:pt x="457" y="0"/>
                    </a:moveTo>
                    <a:cubicBezTo>
                      <a:pt x="505" y="600"/>
                      <a:pt x="505" y="1176"/>
                      <a:pt x="505" y="1753"/>
                    </a:cubicBezTo>
                    <a:cubicBezTo>
                      <a:pt x="505" y="2329"/>
                      <a:pt x="481" y="2905"/>
                      <a:pt x="433" y="3481"/>
                    </a:cubicBezTo>
                    <a:cubicBezTo>
                      <a:pt x="409" y="3793"/>
                      <a:pt x="385" y="4057"/>
                      <a:pt x="361" y="4345"/>
                    </a:cubicBezTo>
                    <a:lnTo>
                      <a:pt x="313" y="4777"/>
                    </a:lnTo>
                    <a:cubicBezTo>
                      <a:pt x="289" y="4921"/>
                      <a:pt x="265" y="5089"/>
                      <a:pt x="241" y="5209"/>
                    </a:cubicBezTo>
                    <a:cubicBezTo>
                      <a:pt x="217" y="5521"/>
                      <a:pt x="169" y="5785"/>
                      <a:pt x="121" y="6073"/>
                    </a:cubicBezTo>
                    <a:cubicBezTo>
                      <a:pt x="97" y="6361"/>
                      <a:pt x="25" y="6649"/>
                      <a:pt x="1" y="6937"/>
                    </a:cubicBezTo>
                    <a:cubicBezTo>
                      <a:pt x="121" y="6673"/>
                      <a:pt x="217" y="6385"/>
                      <a:pt x="289" y="6121"/>
                    </a:cubicBezTo>
                    <a:cubicBezTo>
                      <a:pt x="385" y="5833"/>
                      <a:pt x="481" y="5545"/>
                      <a:pt x="529" y="5257"/>
                    </a:cubicBezTo>
                    <a:cubicBezTo>
                      <a:pt x="649" y="4681"/>
                      <a:pt x="745" y="4105"/>
                      <a:pt x="793" y="3505"/>
                    </a:cubicBezTo>
                    <a:cubicBezTo>
                      <a:pt x="841" y="2929"/>
                      <a:pt x="841" y="2329"/>
                      <a:pt x="793" y="1753"/>
                    </a:cubicBezTo>
                    <a:cubicBezTo>
                      <a:pt x="769" y="1152"/>
                      <a:pt x="649" y="576"/>
                      <a:pt x="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3660839" y="1178832"/>
                <a:ext cx="104488" cy="21074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714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0" y="553"/>
                      <a:pt x="24" y="1129"/>
                      <a:pt x="120" y="1681"/>
                    </a:cubicBezTo>
                    <a:cubicBezTo>
                      <a:pt x="216" y="2233"/>
                      <a:pt x="360" y="2761"/>
                      <a:pt x="576" y="3289"/>
                    </a:cubicBezTo>
                    <a:cubicBezTo>
                      <a:pt x="792" y="3817"/>
                      <a:pt x="1104" y="4297"/>
                      <a:pt x="1488" y="4729"/>
                    </a:cubicBezTo>
                    <a:cubicBezTo>
                      <a:pt x="1848" y="5137"/>
                      <a:pt x="2304" y="5497"/>
                      <a:pt x="2833" y="5713"/>
                    </a:cubicBezTo>
                    <a:cubicBezTo>
                      <a:pt x="2400" y="5377"/>
                      <a:pt x="2016" y="4969"/>
                      <a:pt x="1680" y="4537"/>
                    </a:cubicBezTo>
                    <a:cubicBezTo>
                      <a:pt x="1392" y="4105"/>
                      <a:pt x="1128" y="3625"/>
                      <a:pt x="912" y="3145"/>
                    </a:cubicBezTo>
                    <a:cubicBezTo>
                      <a:pt x="696" y="2641"/>
                      <a:pt x="528" y="2137"/>
                      <a:pt x="384" y="1609"/>
                    </a:cubicBezTo>
                    <a:cubicBezTo>
                      <a:pt x="264" y="1081"/>
                      <a:pt x="144" y="553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3628973" y="1062873"/>
                <a:ext cx="31903" cy="25589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6938" extrusionOk="0">
                    <a:moveTo>
                      <a:pt x="384" y="0"/>
                    </a:moveTo>
                    <a:cubicBezTo>
                      <a:pt x="216" y="576"/>
                      <a:pt x="96" y="1152"/>
                      <a:pt x="48" y="1753"/>
                    </a:cubicBezTo>
                    <a:cubicBezTo>
                      <a:pt x="0" y="2329"/>
                      <a:pt x="0" y="2929"/>
                      <a:pt x="48" y="3505"/>
                    </a:cubicBezTo>
                    <a:cubicBezTo>
                      <a:pt x="96" y="4105"/>
                      <a:pt x="192" y="4681"/>
                      <a:pt x="336" y="5257"/>
                    </a:cubicBezTo>
                    <a:cubicBezTo>
                      <a:pt x="384" y="5569"/>
                      <a:pt x="480" y="5833"/>
                      <a:pt x="552" y="6121"/>
                    </a:cubicBezTo>
                    <a:cubicBezTo>
                      <a:pt x="648" y="6385"/>
                      <a:pt x="744" y="6673"/>
                      <a:pt x="864" y="6937"/>
                    </a:cubicBezTo>
                    <a:cubicBezTo>
                      <a:pt x="840" y="6649"/>
                      <a:pt x="768" y="6361"/>
                      <a:pt x="744" y="6073"/>
                    </a:cubicBezTo>
                    <a:cubicBezTo>
                      <a:pt x="696" y="5785"/>
                      <a:pt x="648" y="5497"/>
                      <a:pt x="600" y="5209"/>
                    </a:cubicBezTo>
                    <a:cubicBezTo>
                      <a:pt x="600" y="5065"/>
                      <a:pt x="576" y="4921"/>
                      <a:pt x="552" y="4777"/>
                    </a:cubicBezTo>
                    <a:lnTo>
                      <a:pt x="504" y="4345"/>
                    </a:lnTo>
                    <a:cubicBezTo>
                      <a:pt x="456" y="4057"/>
                      <a:pt x="456" y="3769"/>
                      <a:pt x="408" y="3481"/>
                    </a:cubicBezTo>
                    <a:cubicBezTo>
                      <a:pt x="384" y="2905"/>
                      <a:pt x="360" y="2329"/>
                      <a:pt x="336" y="1753"/>
                    </a:cubicBezTo>
                    <a:cubicBezTo>
                      <a:pt x="336" y="1176"/>
                      <a:pt x="336" y="60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3900723" y="680438"/>
                <a:ext cx="59381" cy="602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633" extrusionOk="0">
                    <a:moveTo>
                      <a:pt x="793" y="0"/>
                    </a:moveTo>
                    <a:cubicBezTo>
                      <a:pt x="361" y="0"/>
                      <a:pt x="1" y="360"/>
                      <a:pt x="1" y="816"/>
                    </a:cubicBezTo>
                    <a:cubicBezTo>
                      <a:pt x="1" y="1272"/>
                      <a:pt x="361" y="1632"/>
                      <a:pt x="793" y="1632"/>
                    </a:cubicBezTo>
                    <a:cubicBezTo>
                      <a:pt x="1249" y="1632"/>
                      <a:pt x="1609" y="1272"/>
                      <a:pt x="1609" y="816"/>
                    </a:cubicBezTo>
                    <a:cubicBezTo>
                      <a:pt x="1609" y="360"/>
                      <a:pt x="1249" y="0"/>
                      <a:pt x="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3990163" y="742180"/>
                <a:ext cx="36122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2455" extrusionOk="0">
                    <a:moveTo>
                      <a:pt x="430" y="0"/>
                    </a:moveTo>
                    <a:cubicBezTo>
                      <a:pt x="288" y="0"/>
                      <a:pt x="144" y="2"/>
                      <a:pt x="0" y="6"/>
                    </a:cubicBezTo>
                    <a:cubicBezTo>
                      <a:pt x="840" y="151"/>
                      <a:pt x="1680" y="271"/>
                      <a:pt x="2496" y="439"/>
                    </a:cubicBezTo>
                    <a:cubicBezTo>
                      <a:pt x="3312" y="607"/>
                      <a:pt x="4153" y="775"/>
                      <a:pt x="4969" y="991"/>
                    </a:cubicBezTo>
                    <a:cubicBezTo>
                      <a:pt x="5785" y="1207"/>
                      <a:pt x="6601" y="1423"/>
                      <a:pt x="7393" y="1687"/>
                    </a:cubicBezTo>
                    <a:cubicBezTo>
                      <a:pt x="8209" y="1927"/>
                      <a:pt x="9001" y="2167"/>
                      <a:pt x="9793" y="2455"/>
                    </a:cubicBezTo>
                    <a:cubicBezTo>
                      <a:pt x="9049" y="2047"/>
                      <a:pt x="8281" y="1687"/>
                      <a:pt x="7489" y="1399"/>
                    </a:cubicBezTo>
                    <a:cubicBezTo>
                      <a:pt x="6697" y="1087"/>
                      <a:pt x="5881" y="847"/>
                      <a:pt x="5041" y="631"/>
                    </a:cubicBezTo>
                    <a:cubicBezTo>
                      <a:pt x="4633" y="535"/>
                      <a:pt x="4225" y="439"/>
                      <a:pt x="3817" y="343"/>
                    </a:cubicBezTo>
                    <a:cubicBezTo>
                      <a:pt x="3601" y="319"/>
                      <a:pt x="3384" y="271"/>
                      <a:pt x="3168" y="247"/>
                    </a:cubicBezTo>
                    <a:cubicBezTo>
                      <a:pt x="2976" y="199"/>
                      <a:pt x="2760" y="175"/>
                      <a:pt x="2544" y="151"/>
                    </a:cubicBezTo>
                    <a:cubicBezTo>
                      <a:pt x="1844" y="50"/>
                      <a:pt x="1144" y="0"/>
                      <a:pt x="4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4068059" y="727353"/>
                <a:ext cx="291298" cy="7881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2137" extrusionOk="0">
                    <a:moveTo>
                      <a:pt x="0" y="0"/>
                    </a:moveTo>
                    <a:cubicBezTo>
                      <a:pt x="336" y="96"/>
                      <a:pt x="648" y="168"/>
                      <a:pt x="984" y="264"/>
                    </a:cubicBezTo>
                    <a:cubicBezTo>
                      <a:pt x="1321" y="360"/>
                      <a:pt x="1657" y="408"/>
                      <a:pt x="1993" y="504"/>
                    </a:cubicBezTo>
                    <a:cubicBezTo>
                      <a:pt x="2305" y="601"/>
                      <a:pt x="2641" y="673"/>
                      <a:pt x="2977" y="769"/>
                    </a:cubicBezTo>
                    <a:cubicBezTo>
                      <a:pt x="3289" y="841"/>
                      <a:pt x="3625" y="913"/>
                      <a:pt x="3961" y="1009"/>
                    </a:cubicBezTo>
                    <a:cubicBezTo>
                      <a:pt x="4633" y="1177"/>
                      <a:pt x="5281" y="1345"/>
                      <a:pt x="5929" y="1537"/>
                    </a:cubicBezTo>
                    <a:cubicBezTo>
                      <a:pt x="6601" y="1729"/>
                      <a:pt x="7249" y="1921"/>
                      <a:pt x="7897" y="2137"/>
                    </a:cubicBezTo>
                    <a:cubicBezTo>
                      <a:pt x="7297" y="1801"/>
                      <a:pt x="6673" y="1513"/>
                      <a:pt x="6025" y="1273"/>
                    </a:cubicBezTo>
                    <a:cubicBezTo>
                      <a:pt x="5377" y="1033"/>
                      <a:pt x="4729" y="841"/>
                      <a:pt x="4057" y="673"/>
                    </a:cubicBezTo>
                    <a:cubicBezTo>
                      <a:pt x="3385" y="504"/>
                      <a:pt x="2713" y="384"/>
                      <a:pt x="2041" y="240"/>
                    </a:cubicBezTo>
                    <a:cubicBezTo>
                      <a:pt x="1705" y="192"/>
                      <a:pt x="1369" y="144"/>
                      <a:pt x="1032" y="96"/>
                    </a:cubicBezTo>
                    <a:cubicBezTo>
                      <a:pt x="696" y="48"/>
                      <a:pt x="33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4176936" y="722927"/>
                <a:ext cx="201895" cy="6199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16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7" y="168"/>
                      <a:pt x="889" y="288"/>
                      <a:pt x="1369" y="456"/>
                    </a:cubicBezTo>
                    <a:lnTo>
                      <a:pt x="2737" y="865"/>
                    </a:lnTo>
                    <a:lnTo>
                      <a:pt x="5473" y="1681"/>
                    </a:lnTo>
                    <a:cubicBezTo>
                      <a:pt x="5065" y="1417"/>
                      <a:pt x="4633" y="1177"/>
                      <a:pt x="4201" y="985"/>
                    </a:cubicBezTo>
                    <a:cubicBezTo>
                      <a:pt x="3745" y="817"/>
                      <a:pt x="3289" y="648"/>
                      <a:pt x="2833" y="504"/>
                    </a:cubicBezTo>
                    <a:cubicBezTo>
                      <a:pt x="2377" y="360"/>
                      <a:pt x="1897" y="264"/>
                      <a:pt x="1441" y="168"/>
                    </a:cubicBezTo>
                    <a:cubicBezTo>
                      <a:pt x="961" y="72"/>
                      <a:pt x="481" y="2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4270765" y="714075"/>
                <a:ext cx="122229" cy="46066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12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5" y="144"/>
                      <a:pt x="529" y="288"/>
                      <a:pt x="817" y="384"/>
                    </a:cubicBezTo>
                    <a:cubicBezTo>
                      <a:pt x="1081" y="480"/>
                      <a:pt x="1369" y="600"/>
                      <a:pt x="1633" y="696"/>
                    </a:cubicBezTo>
                    <a:cubicBezTo>
                      <a:pt x="1921" y="792"/>
                      <a:pt x="2185" y="888"/>
                      <a:pt x="2473" y="985"/>
                    </a:cubicBezTo>
                    <a:cubicBezTo>
                      <a:pt x="2737" y="1105"/>
                      <a:pt x="3025" y="1177"/>
                      <a:pt x="3313" y="1249"/>
                    </a:cubicBezTo>
                    <a:cubicBezTo>
                      <a:pt x="3097" y="1033"/>
                      <a:pt x="2857" y="864"/>
                      <a:pt x="2593" y="720"/>
                    </a:cubicBezTo>
                    <a:cubicBezTo>
                      <a:pt x="2329" y="576"/>
                      <a:pt x="2041" y="456"/>
                      <a:pt x="1777" y="360"/>
                    </a:cubicBezTo>
                    <a:cubicBezTo>
                      <a:pt x="1489" y="264"/>
                      <a:pt x="1201" y="168"/>
                      <a:pt x="913" y="120"/>
                    </a:cubicBezTo>
                    <a:cubicBezTo>
                      <a:pt x="601" y="48"/>
                      <a:pt x="313" y="2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3502355" y="742180"/>
                <a:ext cx="36122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2455" extrusionOk="0">
                    <a:moveTo>
                      <a:pt x="9364" y="0"/>
                    </a:moveTo>
                    <a:cubicBezTo>
                      <a:pt x="8650" y="0"/>
                      <a:pt x="7950" y="50"/>
                      <a:pt x="7250" y="151"/>
                    </a:cubicBezTo>
                    <a:cubicBezTo>
                      <a:pt x="7033" y="175"/>
                      <a:pt x="6817" y="199"/>
                      <a:pt x="6601" y="247"/>
                    </a:cubicBezTo>
                    <a:cubicBezTo>
                      <a:pt x="6409" y="271"/>
                      <a:pt x="6193" y="319"/>
                      <a:pt x="5977" y="343"/>
                    </a:cubicBezTo>
                    <a:cubicBezTo>
                      <a:pt x="5569" y="439"/>
                      <a:pt x="5137" y="535"/>
                      <a:pt x="4729" y="631"/>
                    </a:cubicBezTo>
                    <a:cubicBezTo>
                      <a:pt x="3913" y="847"/>
                      <a:pt x="3097" y="1087"/>
                      <a:pt x="2329" y="1399"/>
                    </a:cubicBezTo>
                    <a:cubicBezTo>
                      <a:pt x="1513" y="1687"/>
                      <a:pt x="745" y="2047"/>
                      <a:pt x="1" y="2455"/>
                    </a:cubicBezTo>
                    <a:cubicBezTo>
                      <a:pt x="793" y="2167"/>
                      <a:pt x="1609" y="1927"/>
                      <a:pt x="2401" y="1687"/>
                    </a:cubicBezTo>
                    <a:cubicBezTo>
                      <a:pt x="3217" y="1423"/>
                      <a:pt x="4009" y="1207"/>
                      <a:pt x="4825" y="991"/>
                    </a:cubicBezTo>
                    <a:cubicBezTo>
                      <a:pt x="5641" y="775"/>
                      <a:pt x="6457" y="607"/>
                      <a:pt x="7298" y="439"/>
                    </a:cubicBezTo>
                    <a:cubicBezTo>
                      <a:pt x="8114" y="271"/>
                      <a:pt x="8954" y="151"/>
                      <a:pt x="9794" y="6"/>
                    </a:cubicBezTo>
                    <a:cubicBezTo>
                      <a:pt x="9650" y="2"/>
                      <a:pt x="9506" y="0"/>
                      <a:pt x="9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3494389" y="725583"/>
                <a:ext cx="291298" cy="7970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2161" extrusionOk="0">
                    <a:moveTo>
                      <a:pt x="7898" y="0"/>
                    </a:moveTo>
                    <a:cubicBezTo>
                      <a:pt x="7562" y="24"/>
                      <a:pt x="7201" y="72"/>
                      <a:pt x="6865" y="96"/>
                    </a:cubicBezTo>
                    <a:cubicBezTo>
                      <a:pt x="6529" y="144"/>
                      <a:pt x="6193" y="192"/>
                      <a:pt x="5857" y="264"/>
                    </a:cubicBezTo>
                    <a:cubicBezTo>
                      <a:pt x="5161" y="384"/>
                      <a:pt x="4489" y="528"/>
                      <a:pt x="3841" y="697"/>
                    </a:cubicBezTo>
                    <a:cubicBezTo>
                      <a:pt x="3169" y="865"/>
                      <a:pt x="2497" y="1057"/>
                      <a:pt x="1873" y="1297"/>
                    </a:cubicBezTo>
                    <a:cubicBezTo>
                      <a:pt x="1225" y="1513"/>
                      <a:pt x="577" y="1801"/>
                      <a:pt x="1" y="2161"/>
                    </a:cubicBezTo>
                    <a:cubicBezTo>
                      <a:pt x="649" y="1945"/>
                      <a:pt x="1297" y="1753"/>
                      <a:pt x="1945" y="1561"/>
                    </a:cubicBezTo>
                    <a:cubicBezTo>
                      <a:pt x="2617" y="1369"/>
                      <a:pt x="3265" y="1225"/>
                      <a:pt x="3937" y="1057"/>
                    </a:cubicBezTo>
                    <a:cubicBezTo>
                      <a:pt x="4249" y="961"/>
                      <a:pt x="4585" y="889"/>
                      <a:pt x="4921" y="793"/>
                    </a:cubicBezTo>
                    <a:cubicBezTo>
                      <a:pt x="5257" y="721"/>
                      <a:pt x="5569" y="649"/>
                      <a:pt x="5905" y="552"/>
                    </a:cubicBezTo>
                    <a:cubicBezTo>
                      <a:pt x="6241" y="456"/>
                      <a:pt x="6577" y="384"/>
                      <a:pt x="6913" y="288"/>
                    </a:cubicBezTo>
                    <a:cubicBezTo>
                      <a:pt x="7225" y="192"/>
                      <a:pt x="7562" y="120"/>
                      <a:pt x="78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3474915" y="722927"/>
                <a:ext cx="201895" cy="6199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1681" extrusionOk="0">
                    <a:moveTo>
                      <a:pt x="5473" y="0"/>
                    </a:moveTo>
                    <a:lnTo>
                      <a:pt x="5473" y="0"/>
                    </a:lnTo>
                    <a:cubicBezTo>
                      <a:pt x="4993" y="24"/>
                      <a:pt x="4513" y="72"/>
                      <a:pt x="4033" y="168"/>
                    </a:cubicBezTo>
                    <a:cubicBezTo>
                      <a:pt x="3577" y="264"/>
                      <a:pt x="3097" y="360"/>
                      <a:pt x="2641" y="504"/>
                    </a:cubicBezTo>
                    <a:cubicBezTo>
                      <a:pt x="2185" y="648"/>
                      <a:pt x="1729" y="817"/>
                      <a:pt x="1273" y="985"/>
                    </a:cubicBezTo>
                    <a:cubicBezTo>
                      <a:pt x="841" y="1177"/>
                      <a:pt x="409" y="1417"/>
                      <a:pt x="1" y="1681"/>
                    </a:cubicBezTo>
                    <a:lnTo>
                      <a:pt x="2761" y="865"/>
                    </a:lnTo>
                    <a:lnTo>
                      <a:pt x="4105" y="456"/>
                    </a:lnTo>
                    <a:cubicBezTo>
                      <a:pt x="4561" y="312"/>
                      <a:pt x="5017" y="168"/>
                      <a:pt x="5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3460752" y="714075"/>
                <a:ext cx="122192" cy="45181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225" extrusionOk="0">
                    <a:moveTo>
                      <a:pt x="3313" y="0"/>
                    </a:moveTo>
                    <a:cubicBezTo>
                      <a:pt x="3001" y="0"/>
                      <a:pt x="2689" y="48"/>
                      <a:pt x="2401" y="120"/>
                    </a:cubicBezTo>
                    <a:cubicBezTo>
                      <a:pt x="2113" y="168"/>
                      <a:pt x="1825" y="264"/>
                      <a:pt x="1537" y="360"/>
                    </a:cubicBezTo>
                    <a:cubicBezTo>
                      <a:pt x="1273" y="456"/>
                      <a:pt x="1009" y="576"/>
                      <a:pt x="745" y="696"/>
                    </a:cubicBezTo>
                    <a:cubicBezTo>
                      <a:pt x="481" y="840"/>
                      <a:pt x="241" y="1009"/>
                      <a:pt x="1" y="1225"/>
                    </a:cubicBezTo>
                    <a:cubicBezTo>
                      <a:pt x="313" y="1153"/>
                      <a:pt x="577" y="1057"/>
                      <a:pt x="865" y="985"/>
                    </a:cubicBezTo>
                    <a:cubicBezTo>
                      <a:pt x="1129" y="888"/>
                      <a:pt x="1417" y="792"/>
                      <a:pt x="1681" y="696"/>
                    </a:cubicBezTo>
                    <a:cubicBezTo>
                      <a:pt x="1945" y="600"/>
                      <a:pt x="2233" y="480"/>
                      <a:pt x="2497" y="384"/>
                    </a:cubicBezTo>
                    <a:cubicBezTo>
                      <a:pt x="2785" y="288"/>
                      <a:pt x="3049" y="144"/>
                      <a:pt x="3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4" name="Google Shape;1424;p45"/>
          <p:cNvGrpSpPr/>
          <p:nvPr/>
        </p:nvGrpSpPr>
        <p:grpSpPr>
          <a:xfrm rot="6898418">
            <a:off x="3581145" y="3715430"/>
            <a:ext cx="1600701" cy="1898917"/>
            <a:chOff x="7069011" y="288527"/>
            <a:chExt cx="1600705" cy="1898921"/>
          </a:xfrm>
        </p:grpSpPr>
        <p:grpSp>
          <p:nvGrpSpPr>
            <p:cNvPr id="1425" name="Google Shape;1425;p45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1426" name="Google Shape;1426;p45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1427" name="Google Shape;1427;p45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5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5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5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1" name="Google Shape;1431;p45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1432" name="Google Shape;1432;p45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5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5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5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6" name="Google Shape;1436;p45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1437" name="Google Shape;1437;p45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2D66CEC-CA91-5D9F-E50F-3CD924A3B22D}"/>
              </a:ext>
            </a:extLst>
          </p:cNvPr>
          <p:cNvSpPr txBox="1"/>
          <p:nvPr/>
        </p:nvSpPr>
        <p:spPr>
          <a:xfrm>
            <a:off x="412504" y="253205"/>
            <a:ext cx="5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B3B"/>
              </a:buClr>
              <a:buSzPts val="2500"/>
              <a:buFont typeface="Bebas Neue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33B3B"/>
                </a:solidFill>
                <a:effectLst/>
                <a:highlight>
                  <a:srgbClr val="F2E7D6"/>
                </a:highlight>
                <a:uLnTx/>
                <a:uFillTx/>
                <a:latin typeface="Alfa Slab One"/>
                <a:sym typeface="Alfa Slab One"/>
              </a:rPr>
              <a:t>2. MÔ HÌNH THỰC THỂ LIÊN KẾT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>
          <a:extLst>
            <a:ext uri="{FF2B5EF4-FFF2-40B4-BE49-F238E27FC236}">
              <a16:creationId xmlns:a16="http://schemas.microsoft.com/office/drawing/2014/main" id="{AFAD25C8-134E-D115-4639-5011CE6C8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5">
            <a:extLst>
              <a:ext uri="{FF2B5EF4-FFF2-40B4-BE49-F238E27FC236}">
                <a16:creationId xmlns:a16="http://schemas.microsoft.com/office/drawing/2014/main" id="{85EF61F7-4CA7-4C6B-60C8-87FF888F316F}"/>
              </a:ext>
            </a:extLst>
          </p:cNvPr>
          <p:cNvSpPr/>
          <p:nvPr/>
        </p:nvSpPr>
        <p:spPr>
          <a:xfrm flipH="1">
            <a:off x="5846651" y="3705982"/>
            <a:ext cx="2702086" cy="786331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4" name="Google Shape;1384;p45">
            <a:extLst>
              <a:ext uri="{FF2B5EF4-FFF2-40B4-BE49-F238E27FC236}">
                <a16:creationId xmlns:a16="http://schemas.microsoft.com/office/drawing/2014/main" id="{03D5B7A6-713D-AC18-669D-F4499242AD2C}"/>
              </a:ext>
            </a:extLst>
          </p:cNvPr>
          <p:cNvSpPr/>
          <p:nvPr/>
        </p:nvSpPr>
        <p:spPr>
          <a:xfrm>
            <a:off x="677627" y="3664722"/>
            <a:ext cx="3051431" cy="979880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5" name="Google Shape;1385;p45">
            <a:extLst>
              <a:ext uri="{FF2B5EF4-FFF2-40B4-BE49-F238E27FC236}">
                <a16:creationId xmlns:a16="http://schemas.microsoft.com/office/drawing/2014/main" id="{256C0F6E-A431-7829-7FFB-20A8660B8B50}"/>
              </a:ext>
            </a:extLst>
          </p:cNvPr>
          <p:cNvSpPr/>
          <p:nvPr/>
        </p:nvSpPr>
        <p:spPr>
          <a:xfrm flipH="1">
            <a:off x="5846651" y="1345551"/>
            <a:ext cx="2658495" cy="786478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6" name="Google Shape;1386;p45">
            <a:extLst>
              <a:ext uri="{FF2B5EF4-FFF2-40B4-BE49-F238E27FC236}">
                <a16:creationId xmlns:a16="http://schemas.microsoft.com/office/drawing/2014/main" id="{D27A7741-478D-360C-A4AF-83CB84C1CEC9}"/>
              </a:ext>
            </a:extLst>
          </p:cNvPr>
          <p:cNvSpPr/>
          <p:nvPr/>
        </p:nvSpPr>
        <p:spPr>
          <a:xfrm>
            <a:off x="619150" y="1262920"/>
            <a:ext cx="2658495" cy="959178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7" name="Google Shape;1387;p45">
            <a:extLst>
              <a:ext uri="{FF2B5EF4-FFF2-40B4-BE49-F238E27FC236}">
                <a16:creationId xmlns:a16="http://schemas.microsoft.com/office/drawing/2014/main" id="{161693EB-CA3F-73C5-E4E8-08C0B17ADEE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2803537" y="2304729"/>
            <a:ext cx="3745200" cy="127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Kiểu</a:t>
            </a:r>
            <a:r>
              <a:rPr lang="en-US"/>
              <a:t> </a:t>
            </a:r>
            <a:r>
              <a:rPr lang="en-US" err="1"/>
              <a:t>thực</a:t>
            </a:r>
            <a:r>
              <a:rPr lang="en-US"/>
              <a:t> </a:t>
            </a:r>
            <a:r>
              <a:rPr lang="en-US" err="1"/>
              <a:t>thể</a:t>
            </a:r>
            <a:endParaRPr/>
          </a:p>
        </p:txBody>
      </p:sp>
      <p:sp>
        <p:nvSpPr>
          <p:cNvPr id="1388" name="Google Shape;1388;p45">
            <a:extLst>
              <a:ext uri="{FF2B5EF4-FFF2-40B4-BE49-F238E27FC236}">
                <a16:creationId xmlns:a16="http://schemas.microsoft.com/office/drawing/2014/main" id="{37391547-1717-677B-24D9-5A0C7284A6F6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791302" y="3242013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Khách thăm</a:t>
            </a:r>
            <a:endParaRPr/>
          </a:p>
        </p:txBody>
      </p:sp>
      <p:sp>
        <p:nvSpPr>
          <p:cNvPr id="1389" name="Google Shape;1389;p45">
            <a:extLst>
              <a:ext uri="{FF2B5EF4-FFF2-40B4-BE49-F238E27FC236}">
                <a16:creationId xmlns:a16="http://schemas.microsoft.com/office/drawing/2014/main" id="{FC7A3144-CE80-0232-88B3-D1BDE1D04AD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87827" y="3949100"/>
            <a:ext cx="2750553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khách</a:t>
            </a:r>
            <a:r>
              <a:rPr lang="en-US"/>
              <a:t> </a:t>
            </a:r>
            <a:r>
              <a:rPr lang="en-US" err="1"/>
              <a:t>thăm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tên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tù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390" name="Google Shape;1390;p45">
            <a:extLst>
              <a:ext uri="{FF2B5EF4-FFF2-40B4-BE49-F238E27FC236}">
                <a16:creationId xmlns:a16="http://schemas.microsoft.com/office/drawing/2014/main" id="{861ED40C-2B28-09AD-759F-9BDCF1793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1289" y="840200"/>
            <a:ext cx="2094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Thân nhân</a:t>
            </a:r>
            <a:endParaRPr/>
          </a:p>
        </p:txBody>
      </p:sp>
      <p:sp>
        <p:nvSpPr>
          <p:cNvPr id="1391" name="Google Shape;1391;p45">
            <a:extLst>
              <a:ext uri="{FF2B5EF4-FFF2-40B4-BE49-F238E27FC236}">
                <a16:creationId xmlns:a16="http://schemas.microsoft.com/office/drawing/2014/main" id="{F7D544A8-8953-D2E6-F4CC-3955EF17E59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91289" y="1518230"/>
            <a:ext cx="209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Họ</a:t>
            </a:r>
            <a:r>
              <a:rPr lang="en-US"/>
              <a:t> </a:t>
            </a:r>
            <a:r>
              <a:rPr lang="en-US" err="1"/>
              <a:t>tên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Quan </a:t>
            </a:r>
            <a:r>
              <a:rPr lang="en-US" err="1"/>
              <a:t>hệ</a:t>
            </a:r>
            <a:r>
              <a:rPr lang="en-US"/>
              <a:t> </a:t>
            </a:r>
            <a:r>
              <a:rPr lang="en-US" err="1"/>
              <a:t>tù</a:t>
            </a:r>
            <a:r>
              <a:rPr lang="en-US"/>
              <a:t> </a:t>
            </a:r>
            <a:r>
              <a:rPr lang="en-US" err="1"/>
              <a:t>nhân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Thường</a:t>
            </a:r>
            <a:r>
              <a:rPr lang="en-US"/>
              <a:t> </a:t>
            </a:r>
            <a:r>
              <a:rPr lang="en-US" err="1"/>
              <a:t>trú</a:t>
            </a:r>
            <a:endParaRPr lang="en-US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...</a:t>
            </a:r>
            <a:endParaRPr/>
          </a:p>
        </p:txBody>
      </p:sp>
      <p:sp>
        <p:nvSpPr>
          <p:cNvPr id="1392" name="Google Shape;1392;p45">
            <a:extLst>
              <a:ext uri="{FF2B5EF4-FFF2-40B4-BE49-F238E27FC236}">
                <a16:creationId xmlns:a16="http://schemas.microsoft.com/office/drawing/2014/main" id="{C22D3B08-7BAC-C72E-0410-4A50E3F2118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62186" y="84020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Thăm tù</a:t>
            </a:r>
            <a:endParaRPr/>
          </a:p>
        </p:txBody>
      </p:sp>
      <p:sp>
        <p:nvSpPr>
          <p:cNvPr id="1393" name="Google Shape;1393;p45">
            <a:extLst>
              <a:ext uri="{FF2B5EF4-FFF2-40B4-BE49-F238E27FC236}">
                <a16:creationId xmlns:a16="http://schemas.microsoft.com/office/drawing/2014/main" id="{70CF79DB-DBC9-775D-DDF0-DF9F3952B5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884005" y="1444100"/>
            <a:ext cx="2472181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lần</a:t>
            </a:r>
            <a:r>
              <a:rPr lang="en-US"/>
              <a:t> </a:t>
            </a:r>
            <a:r>
              <a:rPr lang="en-US" err="1"/>
              <a:t>thăm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Ngày</a:t>
            </a:r>
            <a:r>
              <a:rPr lang="en-US"/>
              <a:t> </a:t>
            </a:r>
            <a:r>
              <a:rPr lang="en-US" err="1"/>
              <a:t>thăm</a:t>
            </a:r>
            <a:endParaRPr/>
          </a:p>
        </p:txBody>
      </p:sp>
      <p:sp>
        <p:nvSpPr>
          <p:cNvPr id="1394" name="Google Shape;1394;p45">
            <a:extLst>
              <a:ext uri="{FF2B5EF4-FFF2-40B4-BE49-F238E27FC236}">
                <a16:creationId xmlns:a16="http://schemas.microsoft.com/office/drawing/2014/main" id="{31913335-A1B0-982B-7140-2CA86387362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262173" y="3246650"/>
            <a:ext cx="209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Công việc</a:t>
            </a:r>
            <a:endParaRPr/>
          </a:p>
        </p:txBody>
      </p:sp>
      <p:sp>
        <p:nvSpPr>
          <p:cNvPr id="1395" name="Google Shape;1395;p45">
            <a:extLst>
              <a:ext uri="{FF2B5EF4-FFF2-40B4-BE49-F238E27FC236}">
                <a16:creationId xmlns:a16="http://schemas.microsoft.com/office/drawing/2014/main" id="{81EA98A4-901C-56C4-ED90-61FDC0CCE4B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861335" y="3850550"/>
            <a:ext cx="2494838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Mã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r>
              <a:rPr lang="en-US"/>
              <a:t> (</a:t>
            </a:r>
            <a:r>
              <a:rPr lang="en-US" err="1"/>
              <a:t>khóa</a:t>
            </a:r>
            <a:r>
              <a:rPr lang="en-US"/>
              <a:t> </a:t>
            </a:r>
            <a:r>
              <a:rPr lang="en-US" err="1"/>
              <a:t>chính</a:t>
            </a:r>
            <a:r>
              <a:rPr lang="en-US"/>
              <a:t>)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err="1"/>
              <a:t>Tên</a:t>
            </a:r>
            <a:r>
              <a:rPr lang="en-US"/>
              <a:t> </a:t>
            </a:r>
            <a:r>
              <a:rPr lang="en-US" err="1"/>
              <a:t>công</a:t>
            </a:r>
            <a:r>
              <a:rPr lang="en-US"/>
              <a:t> </a:t>
            </a:r>
            <a:r>
              <a:rPr lang="en-US" err="1"/>
              <a:t>việc</a:t>
            </a:r>
            <a:endParaRPr/>
          </a:p>
        </p:txBody>
      </p:sp>
      <p:grpSp>
        <p:nvGrpSpPr>
          <p:cNvPr id="1396" name="Google Shape;1396;p45">
            <a:extLst>
              <a:ext uri="{FF2B5EF4-FFF2-40B4-BE49-F238E27FC236}">
                <a16:creationId xmlns:a16="http://schemas.microsoft.com/office/drawing/2014/main" id="{E8865B4A-C06E-5BAB-6D7B-402EF6E055CD}"/>
              </a:ext>
            </a:extLst>
          </p:cNvPr>
          <p:cNvGrpSpPr/>
          <p:nvPr/>
        </p:nvGrpSpPr>
        <p:grpSpPr>
          <a:xfrm rot="308092">
            <a:off x="4006058" y="1279463"/>
            <a:ext cx="1263740" cy="1281115"/>
            <a:chOff x="4835583" y="574760"/>
            <a:chExt cx="1422706" cy="1442106"/>
          </a:xfrm>
        </p:grpSpPr>
        <p:sp>
          <p:nvSpPr>
            <p:cNvPr id="1397" name="Google Shape;1397;p45">
              <a:extLst>
                <a:ext uri="{FF2B5EF4-FFF2-40B4-BE49-F238E27FC236}">
                  <a16:creationId xmlns:a16="http://schemas.microsoft.com/office/drawing/2014/main" id="{4503FAFA-0AEF-2DD2-A6B3-B1EA913123E3}"/>
                </a:ext>
              </a:extLst>
            </p:cNvPr>
            <p:cNvSpPr/>
            <p:nvPr/>
          </p:nvSpPr>
          <p:spPr>
            <a:xfrm>
              <a:off x="4905549" y="632860"/>
              <a:ext cx="1282773" cy="1325926"/>
            </a:xfrm>
            <a:custGeom>
              <a:avLst/>
              <a:gdLst/>
              <a:ahLst/>
              <a:cxnLst/>
              <a:rect l="l" t="t" r="r" b="b"/>
              <a:pathLst>
                <a:path w="34780" h="35950" extrusionOk="0">
                  <a:moveTo>
                    <a:pt x="17121" y="1352"/>
                  </a:moveTo>
                  <a:cubicBezTo>
                    <a:pt x="17510" y="1352"/>
                    <a:pt x="17882" y="1653"/>
                    <a:pt x="17882" y="2106"/>
                  </a:cubicBezTo>
                  <a:cubicBezTo>
                    <a:pt x="17882" y="2514"/>
                    <a:pt x="17522" y="2874"/>
                    <a:pt x="17114" y="2874"/>
                  </a:cubicBezTo>
                  <a:cubicBezTo>
                    <a:pt x="16442" y="2874"/>
                    <a:pt x="16106" y="2058"/>
                    <a:pt x="16586" y="1578"/>
                  </a:cubicBezTo>
                  <a:cubicBezTo>
                    <a:pt x="16742" y="1422"/>
                    <a:pt x="16934" y="1352"/>
                    <a:pt x="17121" y="1352"/>
                  </a:cubicBezTo>
                  <a:close/>
                  <a:moveTo>
                    <a:pt x="7441" y="2274"/>
                  </a:moveTo>
                  <a:lnTo>
                    <a:pt x="7441" y="2274"/>
                  </a:lnTo>
                  <a:cubicBezTo>
                    <a:pt x="7249" y="2370"/>
                    <a:pt x="7033" y="2466"/>
                    <a:pt x="6841" y="2538"/>
                  </a:cubicBezTo>
                  <a:cubicBezTo>
                    <a:pt x="6577" y="2658"/>
                    <a:pt x="6313" y="2754"/>
                    <a:pt x="6025" y="2850"/>
                  </a:cubicBezTo>
                  <a:cubicBezTo>
                    <a:pt x="5761" y="2970"/>
                    <a:pt x="5449" y="3066"/>
                    <a:pt x="5209" y="3139"/>
                  </a:cubicBezTo>
                  <a:cubicBezTo>
                    <a:pt x="4945" y="3235"/>
                    <a:pt x="4777" y="3283"/>
                    <a:pt x="4561" y="3331"/>
                  </a:cubicBezTo>
                  <a:cubicBezTo>
                    <a:pt x="4753" y="3187"/>
                    <a:pt x="4945" y="3066"/>
                    <a:pt x="5137" y="2970"/>
                  </a:cubicBezTo>
                  <a:cubicBezTo>
                    <a:pt x="5401" y="2826"/>
                    <a:pt x="5665" y="2706"/>
                    <a:pt x="5929" y="2610"/>
                  </a:cubicBezTo>
                  <a:cubicBezTo>
                    <a:pt x="6217" y="2514"/>
                    <a:pt x="6505" y="2418"/>
                    <a:pt x="6793" y="2370"/>
                  </a:cubicBezTo>
                  <a:cubicBezTo>
                    <a:pt x="7009" y="2322"/>
                    <a:pt x="7225" y="2298"/>
                    <a:pt x="7441" y="2274"/>
                  </a:cubicBezTo>
                  <a:close/>
                  <a:moveTo>
                    <a:pt x="26571" y="2274"/>
                  </a:moveTo>
                  <a:lnTo>
                    <a:pt x="26571" y="2274"/>
                  </a:lnTo>
                  <a:cubicBezTo>
                    <a:pt x="26787" y="2298"/>
                    <a:pt x="27003" y="2322"/>
                    <a:pt x="27219" y="2370"/>
                  </a:cubicBezTo>
                  <a:cubicBezTo>
                    <a:pt x="27507" y="2418"/>
                    <a:pt x="27795" y="2514"/>
                    <a:pt x="28083" y="2610"/>
                  </a:cubicBezTo>
                  <a:cubicBezTo>
                    <a:pt x="28347" y="2706"/>
                    <a:pt x="28635" y="2826"/>
                    <a:pt x="28875" y="2970"/>
                  </a:cubicBezTo>
                  <a:cubicBezTo>
                    <a:pt x="29091" y="3066"/>
                    <a:pt x="29259" y="3187"/>
                    <a:pt x="29451" y="3331"/>
                  </a:cubicBezTo>
                  <a:cubicBezTo>
                    <a:pt x="29235" y="3283"/>
                    <a:pt x="29019" y="3211"/>
                    <a:pt x="28803" y="3139"/>
                  </a:cubicBezTo>
                  <a:cubicBezTo>
                    <a:pt x="28587" y="3066"/>
                    <a:pt x="28275" y="2970"/>
                    <a:pt x="27987" y="2850"/>
                  </a:cubicBezTo>
                  <a:cubicBezTo>
                    <a:pt x="27699" y="2754"/>
                    <a:pt x="27435" y="2658"/>
                    <a:pt x="27171" y="2538"/>
                  </a:cubicBezTo>
                  <a:cubicBezTo>
                    <a:pt x="26979" y="2466"/>
                    <a:pt x="26763" y="2370"/>
                    <a:pt x="26571" y="2274"/>
                  </a:cubicBezTo>
                  <a:close/>
                  <a:moveTo>
                    <a:pt x="9865" y="2514"/>
                  </a:moveTo>
                  <a:lnTo>
                    <a:pt x="9865" y="2514"/>
                  </a:lnTo>
                  <a:cubicBezTo>
                    <a:pt x="9529" y="2634"/>
                    <a:pt x="9217" y="2730"/>
                    <a:pt x="8881" y="2826"/>
                  </a:cubicBezTo>
                  <a:lnTo>
                    <a:pt x="7489" y="3283"/>
                  </a:lnTo>
                  <a:lnTo>
                    <a:pt x="5113" y="3955"/>
                  </a:lnTo>
                  <a:cubicBezTo>
                    <a:pt x="5425" y="3787"/>
                    <a:pt x="5737" y="3619"/>
                    <a:pt x="6049" y="3475"/>
                  </a:cubicBezTo>
                  <a:cubicBezTo>
                    <a:pt x="6505" y="3307"/>
                    <a:pt x="6937" y="3139"/>
                    <a:pt x="7417" y="2994"/>
                  </a:cubicBezTo>
                  <a:cubicBezTo>
                    <a:pt x="7873" y="2874"/>
                    <a:pt x="8329" y="2754"/>
                    <a:pt x="8809" y="2682"/>
                  </a:cubicBezTo>
                  <a:cubicBezTo>
                    <a:pt x="9145" y="2610"/>
                    <a:pt x="9505" y="2562"/>
                    <a:pt x="9865" y="2514"/>
                  </a:cubicBezTo>
                  <a:close/>
                  <a:moveTo>
                    <a:pt x="24147" y="2538"/>
                  </a:moveTo>
                  <a:lnTo>
                    <a:pt x="24147" y="2538"/>
                  </a:lnTo>
                  <a:cubicBezTo>
                    <a:pt x="24507" y="2562"/>
                    <a:pt x="24867" y="2610"/>
                    <a:pt x="25227" y="2682"/>
                  </a:cubicBezTo>
                  <a:cubicBezTo>
                    <a:pt x="25683" y="2754"/>
                    <a:pt x="26163" y="2874"/>
                    <a:pt x="26619" y="3018"/>
                  </a:cubicBezTo>
                  <a:cubicBezTo>
                    <a:pt x="27075" y="3139"/>
                    <a:pt x="27531" y="3307"/>
                    <a:pt x="27963" y="3499"/>
                  </a:cubicBezTo>
                  <a:cubicBezTo>
                    <a:pt x="28299" y="3643"/>
                    <a:pt x="28611" y="3787"/>
                    <a:pt x="28923" y="3955"/>
                  </a:cubicBezTo>
                  <a:lnTo>
                    <a:pt x="26523" y="3283"/>
                  </a:lnTo>
                  <a:lnTo>
                    <a:pt x="25131" y="2850"/>
                  </a:lnTo>
                  <a:cubicBezTo>
                    <a:pt x="24819" y="2754"/>
                    <a:pt x="24483" y="2634"/>
                    <a:pt x="24147" y="2538"/>
                  </a:cubicBezTo>
                  <a:close/>
                  <a:moveTo>
                    <a:pt x="12650" y="2634"/>
                  </a:moveTo>
                  <a:lnTo>
                    <a:pt x="12265" y="2730"/>
                  </a:lnTo>
                  <a:lnTo>
                    <a:pt x="12169" y="2754"/>
                  </a:lnTo>
                  <a:cubicBezTo>
                    <a:pt x="11833" y="2850"/>
                    <a:pt x="11497" y="2922"/>
                    <a:pt x="11161" y="3018"/>
                  </a:cubicBezTo>
                  <a:cubicBezTo>
                    <a:pt x="11017" y="3066"/>
                    <a:pt x="10849" y="3090"/>
                    <a:pt x="10681" y="3139"/>
                  </a:cubicBezTo>
                  <a:cubicBezTo>
                    <a:pt x="10513" y="3187"/>
                    <a:pt x="10345" y="3211"/>
                    <a:pt x="10177" y="3259"/>
                  </a:cubicBezTo>
                  <a:lnTo>
                    <a:pt x="10009" y="3307"/>
                  </a:lnTo>
                  <a:cubicBezTo>
                    <a:pt x="9721" y="3379"/>
                    <a:pt x="9457" y="3451"/>
                    <a:pt x="9193" y="3523"/>
                  </a:cubicBezTo>
                  <a:cubicBezTo>
                    <a:pt x="8569" y="3691"/>
                    <a:pt x="7921" y="3859"/>
                    <a:pt x="7225" y="4051"/>
                  </a:cubicBezTo>
                  <a:lnTo>
                    <a:pt x="7153" y="4075"/>
                  </a:lnTo>
                  <a:cubicBezTo>
                    <a:pt x="6697" y="4195"/>
                    <a:pt x="6217" y="4339"/>
                    <a:pt x="5761" y="4483"/>
                  </a:cubicBezTo>
                  <a:cubicBezTo>
                    <a:pt x="6217" y="4243"/>
                    <a:pt x="6673" y="4051"/>
                    <a:pt x="7153" y="3883"/>
                  </a:cubicBezTo>
                  <a:cubicBezTo>
                    <a:pt x="7729" y="3667"/>
                    <a:pt x="8329" y="3475"/>
                    <a:pt x="9121" y="3283"/>
                  </a:cubicBezTo>
                  <a:cubicBezTo>
                    <a:pt x="9769" y="3115"/>
                    <a:pt x="10441" y="2970"/>
                    <a:pt x="11137" y="2850"/>
                  </a:cubicBezTo>
                  <a:cubicBezTo>
                    <a:pt x="11425" y="2802"/>
                    <a:pt x="11737" y="2754"/>
                    <a:pt x="12025" y="2706"/>
                  </a:cubicBezTo>
                  <a:lnTo>
                    <a:pt x="12145" y="2706"/>
                  </a:lnTo>
                  <a:lnTo>
                    <a:pt x="12650" y="2634"/>
                  </a:lnTo>
                  <a:close/>
                  <a:moveTo>
                    <a:pt x="21362" y="2610"/>
                  </a:moveTo>
                  <a:lnTo>
                    <a:pt x="21866" y="2658"/>
                  </a:lnTo>
                  <a:lnTo>
                    <a:pt x="22010" y="2682"/>
                  </a:lnTo>
                  <a:cubicBezTo>
                    <a:pt x="22299" y="2730"/>
                    <a:pt x="22611" y="2778"/>
                    <a:pt x="22875" y="2826"/>
                  </a:cubicBezTo>
                  <a:cubicBezTo>
                    <a:pt x="23571" y="2946"/>
                    <a:pt x="24243" y="3090"/>
                    <a:pt x="24891" y="3259"/>
                  </a:cubicBezTo>
                  <a:cubicBezTo>
                    <a:pt x="25683" y="3475"/>
                    <a:pt x="26283" y="3667"/>
                    <a:pt x="26859" y="3883"/>
                  </a:cubicBezTo>
                  <a:cubicBezTo>
                    <a:pt x="27339" y="4051"/>
                    <a:pt x="27795" y="4243"/>
                    <a:pt x="28251" y="4483"/>
                  </a:cubicBezTo>
                  <a:cubicBezTo>
                    <a:pt x="27795" y="4339"/>
                    <a:pt x="27339" y="4195"/>
                    <a:pt x="26883" y="4075"/>
                  </a:cubicBezTo>
                  <a:lnTo>
                    <a:pt x="26787" y="4051"/>
                  </a:lnTo>
                  <a:cubicBezTo>
                    <a:pt x="26091" y="3835"/>
                    <a:pt x="25443" y="3667"/>
                    <a:pt x="24819" y="3523"/>
                  </a:cubicBezTo>
                  <a:cubicBezTo>
                    <a:pt x="24555" y="3451"/>
                    <a:pt x="24291" y="3379"/>
                    <a:pt x="24003" y="3307"/>
                  </a:cubicBezTo>
                  <a:lnTo>
                    <a:pt x="23835" y="3259"/>
                  </a:lnTo>
                  <a:cubicBezTo>
                    <a:pt x="23667" y="3211"/>
                    <a:pt x="23499" y="3163"/>
                    <a:pt x="23331" y="3139"/>
                  </a:cubicBezTo>
                  <a:cubicBezTo>
                    <a:pt x="23163" y="3090"/>
                    <a:pt x="23019" y="3042"/>
                    <a:pt x="22851" y="2994"/>
                  </a:cubicBezTo>
                  <a:cubicBezTo>
                    <a:pt x="22515" y="2922"/>
                    <a:pt x="22179" y="2826"/>
                    <a:pt x="21842" y="2730"/>
                  </a:cubicBezTo>
                  <a:lnTo>
                    <a:pt x="21746" y="2706"/>
                  </a:lnTo>
                  <a:lnTo>
                    <a:pt x="21362" y="2610"/>
                  </a:lnTo>
                  <a:close/>
                  <a:moveTo>
                    <a:pt x="14618" y="3018"/>
                  </a:moveTo>
                  <a:cubicBezTo>
                    <a:pt x="14018" y="3115"/>
                    <a:pt x="13394" y="3211"/>
                    <a:pt x="12770" y="3355"/>
                  </a:cubicBezTo>
                  <a:cubicBezTo>
                    <a:pt x="11785" y="3547"/>
                    <a:pt x="11017" y="3715"/>
                    <a:pt x="10321" y="3907"/>
                  </a:cubicBezTo>
                  <a:cubicBezTo>
                    <a:pt x="9601" y="4099"/>
                    <a:pt x="8761" y="4315"/>
                    <a:pt x="7873" y="4579"/>
                  </a:cubicBezTo>
                  <a:cubicBezTo>
                    <a:pt x="7297" y="4771"/>
                    <a:pt x="6697" y="4939"/>
                    <a:pt x="6073" y="5155"/>
                  </a:cubicBezTo>
                  <a:cubicBezTo>
                    <a:pt x="6625" y="4891"/>
                    <a:pt x="7177" y="4651"/>
                    <a:pt x="7825" y="4411"/>
                  </a:cubicBezTo>
                  <a:cubicBezTo>
                    <a:pt x="8617" y="4123"/>
                    <a:pt x="9409" y="3859"/>
                    <a:pt x="10249" y="3643"/>
                  </a:cubicBezTo>
                  <a:cubicBezTo>
                    <a:pt x="10657" y="3547"/>
                    <a:pt x="11113" y="3451"/>
                    <a:pt x="11473" y="3379"/>
                  </a:cubicBezTo>
                  <a:cubicBezTo>
                    <a:pt x="11617" y="3331"/>
                    <a:pt x="11761" y="3307"/>
                    <a:pt x="11881" y="3307"/>
                  </a:cubicBezTo>
                  <a:lnTo>
                    <a:pt x="12121" y="3259"/>
                  </a:lnTo>
                  <a:cubicBezTo>
                    <a:pt x="12337" y="3211"/>
                    <a:pt x="12529" y="3187"/>
                    <a:pt x="12746" y="3163"/>
                  </a:cubicBezTo>
                  <a:cubicBezTo>
                    <a:pt x="13370" y="3090"/>
                    <a:pt x="13994" y="3042"/>
                    <a:pt x="14618" y="3018"/>
                  </a:cubicBezTo>
                  <a:close/>
                  <a:moveTo>
                    <a:pt x="19394" y="3042"/>
                  </a:moveTo>
                  <a:cubicBezTo>
                    <a:pt x="20018" y="3042"/>
                    <a:pt x="20642" y="3090"/>
                    <a:pt x="21266" y="3163"/>
                  </a:cubicBezTo>
                  <a:cubicBezTo>
                    <a:pt x="21482" y="3187"/>
                    <a:pt x="21674" y="3235"/>
                    <a:pt x="21890" y="3259"/>
                  </a:cubicBezTo>
                  <a:lnTo>
                    <a:pt x="22131" y="3307"/>
                  </a:lnTo>
                  <a:cubicBezTo>
                    <a:pt x="22251" y="3307"/>
                    <a:pt x="22395" y="3331"/>
                    <a:pt x="22539" y="3379"/>
                  </a:cubicBezTo>
                  <a:cubicBezTo>
                    <a:pt x="22899" y="3451"/>
                    <a:pt x="23355" y="3547"/>
                    <a:pt x="23763" y="3643"/>
                  </a:cubicBezTo>
                  <a:cubicBezTo>
                    <a:pt x="24603" y="3859"/>
                    <a:pt x="25395" y="4123"/>
                    <a:pt x="26211" y="4411"/>
                  </a:cubicBezTo>
                  <a:cubicBezTo>
                    <a:pt x="26835" y="4651"/>
                    <a:pt x="27411" y="4891"/>
                    <a:pt x="27939" y="5155"/>
                  </a:cubicBezTo>
                  <a:cubicBezTo>
                    <a:pt x="27315" y="4963"/>
                    <a:pt x="26739" y="4771"/>
                    <a:pt x="26139" y="4579"/>
                  </a:cubicBezTo>
                  <a:cubicBezTo>
                    <a:pt x="25227" y="4315"/>
                    <a:pt x="24459" y="4099"/>
                    <a:pt x="23691" y="3907"/>
                  </a:cubicBezTo>
                  <a:cubicBezTo>
                    <a:pt x="22947" y="3715"/>
                    <a:pt x="22227" y="3547"/>
                    <a:pt x="21242" y="3355"/>
                  </a:cubicBezTo>
                  <a:cubicBezTo>
                    <a:pt x="20642" y="3235"/>
                    <a:pt x="19994" y="3115"/>
                    <a:pt x="19394" y="3042"/>
                  </a:cubicBezTo>
                  <a:close/>
                  <a:moveTo>
                    <a:pt x="17378" y="3655"/>
                  </a:moveTo>
                  <a:cubicBezTo>
                    <a:pt x="21152" y="3655"/>
                    <a:pt x="24927" y="4531"/>
                    <a:pt x="28395" y="6283"/>
                  </a:cubicBezTo>
                  <a:lnTo>
                    <a:pt x="27147" y="8659"/>
                  </a:lnTo>
                  <a:cubicBezTo>
                    <a:pt x="24075" y="7123"/>
                    <a:pt x="20732" y="6355"/>
                    <a:pt x="17390" y="6355"/>
                  </a:cubicBezTo>
                  <a:cubicBezTo>
                    <a:pt x="14048" y="6355"/>
                    <a:pt x="10705" y="7123"/>
                    <a:pt x="7633" y="8659"/>
                  </a:cubicBezTo>
                  <a:lnTo>
                    <a:pt x="6361" y="6283"/>
                  </a:lnTo>
                  <a:cubicBezTo>
                    <a:pt x="9829" y="4531"/>
                    <a:pt x="13604" y="3655"/>
                    <a:pt x="17378" y="3655"/>
                  </a:cubicBezTo>
                  <a:close/>
                  <a:moveTo>
                    <a:pt x="22563" y="9307"/>
                  </a:moveTo>
                  <a:cubicBezTo>
                    <a:pt x="22567" y="9307"/>
                    <a:pt x="22571" y="9308"/>
                    <a:pt x="22573" y="9309"/>
                  </a:cubicBezTo>
                  <a:lnTo>
                    <a:pt x="22573" y="9309"/>
                  </a:lnTo>
                  <a:cubicBezTo>
                    <a:pt x="22578" y="9308"/>
                    <a:pt x="22582" y="9307"/>
                    <a:pt x="22587" y="9307"/>
                  </a:cubicBezTo>
                  <a:close/>
                  <a:moveTo>
                    <a:pt x="17498" y="7219"/>
                  </a:moveTo>
                  <a:cubicBezTo>
                    <a:pt x="19514" y="7267"/>
                    <a:pt x="21482" y="7603"/>
                    <a:pt x="23379" y="8251"/>
                  </a:cubicBezTo>
                  <a:cubicBezTo>
                    <a:pt x="23451" y="8347"/>
                    <a:pt x="24027" y="9139"/>
                    <a:pt x="24603" y="11467"/>
                  </a:cubicBezTo>
                  <a:cubicBezTo>
                    <a:pt x="24291" y="10867"/>
                    <a:pt x="23643" y="9835"/>
                    <a:pt x="22587" y="9331"/>
                  </a:cubicBezTo>
                  <a:cubicBezTo>
                    <a:pt x="22587" y="9331"/>
                    <a:pt x="22587" y="9315"/>
                    <a:pt x="22573" y="9309"/>
                  </a:cubicBezTo>
                  <a:lnTo>
                    <a:pt x="22573" y="9309"/>
                  </a:lnTo>
                  <a:cubicBezTo>
                    <a:pt x="22555" y="9315"/>
                    <a:pt x="22539" y="9331"/>
                    <a:pt x="22539" y="9331"/>
                  </a:cubicBezTo>
                  <a:cubicBezTo>
                    <a:pt x="22515" y="9355"/>
                    <a:pt x="22515" y="9379"/>
                    <a:pt x="22539" y="9403"/>
                  </a:cubicBezTo>
                  <a:cubicBezTo>
                    <a:pt x="22779" y="9787"/>
                    <a:pt x="22971" y="10171"/>
                    <a:pt x="23115" y="10603"/>
                  </a:cubicBezTo>
                  <a:cubicBezTo>
                    <a:pt x="22803" y="10171"/>
                    <a:pt x="22443" y="9811"/>
                    <a:pt x="22010" y="9499"/>
                  </a:cubicBezTo>
                  <a:cubicBezTo>
                    <a:pt x="20738" y="8515"/>
                    <a:pt x="19202" y="7939"/>
                    <a:pt x="17594" y="7819"/>
                  </a:cubicBezTo>
                  <a:cubicBezTo>
                    <a:pt x="17786" y="7819"/>
                    <a:pt x="18026" y="7795"/>
                    <a:pt x="18266" y="7795"/>
                  </a:cubicBezTo>
                  <a:cubicBezTo>
                    <a:pt x="18698" y="7795"/>
                    <a:pt x="19154" y="7843"/>
                    <a:pt x="19562" y="7939"/>
                  </a:cubicBezTo>
                  <a:cubicBezTo>
                    <a:pt x="19586" y="7939"/>
                    <a:pt x="19610" y="7915"/>
                    <a:pt x="19634" y="7891"/>
                  </a:cubicBezTo>
                  <a:cubicBezTo>
                    <a:pt x="19634" y="7867"/>
                    <a:pt x="19610" y="7843"/>
                    <a:pt x="19586" y="7819"/>
                  </a:cubicBezTo>
                  <a:cubicBezTo>
                    <a:pt x="19586" y="7819"/>
                    <a:pt x="18242" y="7339"/>
                    <a:pt x="15890" y="7339"/>
                  </a:cubicBezTo>
                  <a:lnTo>
                    <a:pt x="15842" y="7339"/>
                  </a:lnTo>
                  <a:cubicBezTo>
                    <a:pt x="16394" y="7267"/>
                    <a:pt x="16946" y="7219"/>
                    <a:pt x="17498" y="7219"/>
                  </a:cubicBezTo>
                  <a:close/>
                  <a:moveTo>
                    <a:pt x="9241" y="12091"/>
                  </a:moveTo>
                  <a:cubicBezTo>
                    <a:pt x="9217" y="12595"/>
                    <a:pt x="9217" y="13052"/>
                    <a:pt x="9217" y="13412"/>
                  </a:cubicBezTo>
                  <a:cubicBezTo>
                    <a:pt x="9217" y="14012"/>
                    <a:pt x="9265" y="14588"/>
                    <a:pt x="9313" y="15140"/>
                  </a:cubicBezTo>
                  <a:cubicBezTo>
                    <a:pt x="9313" y="15236"/>
                    <a:pt x="9313" y="15308"/>
                    <a:pt x="9313" y="15404"/>
                  </a:cubicBezTo>
                  <a:cubicBezTo>
                    <a:pt x="9337" y="15596"/>
                    <a:pt x="9361" y="15812"/>
                    <a:pt x="9385" y="16004"/>
                  </a:cubicBezTo>
                  <a:lnTo>
                    <a:pt x="9433" y="16436"/>
                  </a:lnTo>
                  <a:cubicBezTo>
                    <a:pt x="9457" y="16580"/>
                    <a:pt x="9481" y="16724"/>
                    <a:pt x="9481" y="16868"/>
                  </a:cubicBezTo>
                  <a:cubicBezTo>
                    <a:pt x="9505" y="16988"/>
                    <a:pt x="9529" y="17180"/>
                    <a:pt x="9553" y="17348"/>
                  </a:cubicBezTo>
                  <a:cubicBezTo>
                    <a:pt x="9577" y="17516"/>
                    <a:pt x="9601" y="17588"/>
                    <a:pt x="9601" y="17732"/>
                  </a:cubicBezTo>
                  <a:cubicBezTo>
                    <a:pt x="9625" y="17852"/>
                    <a:pt x="9649" y="17948"/>
                    <a:pt x="9673" y="18044"/>
                  </a:cubicBezTo>
                  <a:cubicBezTo>
                    <a:pt x="9673" y="18068"/>
                    <a:pt x="9673" y="18116"/>
                    <a:pt x="9673" y="18140"/>
                  </a:cubicBezTo>
                  <a:cubicBezTo>
                    <a:pt x="9625" y="18020"/>
                    <a:pt x="9577" y="17876"/>
                    <a:pt x="9529" y="17732"/>
                  </a:cubicBezTo>
                  <a:cubicBezTo>
                    <a:pt x="9505" y="17660"/>
                    <a:pt x="9505" y="17588"/>
                    <a:pt x="9457" y="17516"/>
                  </a:cubicBezTo>
                  <a:cubicBezTo>
                    <a:pt x="9409" y="17300"/>
                    <a:pt x="9337" y="17108"/>
                    <a:pt x="9313" y="16892"/>
                  </a:cubicBezTo>
                  <a:cubicBezTo>
                    <a:pt x="9169" y="16316"/>
                    <a:pt x="9073" y="15740"/>
                    <a:pt x="9025" y="15140"/>
                  </a:cubicBezTo>
                  <a:cubicBezTo>
                    <a:pt x="8977" y="14564"/>
                    <a:pt x="8977" y="13964"/>
                    <a:pt x="9025" y="13388"/>
                  </a:cubicBezTo>
                  <a:cubicBezTo>
                    <a:pt x="9073" y="12955"/>
                    <a:pt x="9145" y="12523"/>
                    <a:pt x="9241" y="12091"/>
                  </a:cubicBezTo>
                  <a:close/>
                  <a:moveTo>
                    <a:pt x="25419" y="12115"/>
                  </a:moveTo>
                  <a:lnTo>
                    <a:pt x="25419" y="12115"/>
                  </a:lnTo>
                  <a:cubicBezTo>
                    <a:pt x="25539" y="12523"/>
                    <a:pt x="25611" y="12955"/>
                    <a:pt x="25635" y="13412"/>
                  </a:cubicBezTo>
                  <a:cubicBezTo>
                    <a:pt x="25683" y="13988"/>
                    <a:pt x="25683" y="14588"/>
                    <a:pt x="25635" y="15164"/>
                  </a:cubicBezTo>
                  <a:cubicBezTo>
                    <a:pt x="25587" y="15764"/>
                    <a:pt x="25491" y="16340"/>
                    <a:pt x="25347" y="16916"/>
                  </a:cubicBezTo>
                  <a:cubicBezTo>
                    <a:pt x="25323" y="17108"/>
                    <a:pt x="25251" y="17324"/>
                    <a:pt x="25203" y="17516"/>
                  </a:cubicBezTo>
                  <a:cubicBezTo>
                    <a:pt x="25179" y="17588"/>
                    <a:pt x="25155" y="17660"/>
                    <a:pt x="25131" y="17732"/>
                  </a:cubicBezTo>
                  <a:cubicBezTo>
                    <a:pt x="25083" y="17876"/>
                    <a:pt x="25035" y="18020"/>
                    <a:pt x="24987" y="18140"/>
                  </a:cubicBezTo>
                  <a:cubicBezTo>
                    <a:pt x="24987" y="18116"/>
                    <a:pt x="24987" y="18092"/>
                    <a:pt x="25011" y="18044"/>
                  </a:cubicBezTo>
                  <a:cubicBezTo>
                    <a:pt x="25011" y="17948"/>
                    <a:pt x="25035" y="17828"/>
                    <a:pt x="25059" y="17732"/>
                  </a:cubicBezTo>
                  <a:cubicBezTo>
                    <a:pt x="25059" y="17612"/>
                    <a:pt x="25083" y="17468"/>
                    <a:pt x="25107" y="17348"/>
                  </a:cubicBezTo>
                  <a:cubicBezTo>
                    <a:pt x="25131" y="17228"/>
                    <a:pt x="25155" y="17012"/>
                    <a:pt x="25179" y="16868"/>
                  </a:cubicBezTo>
                  <a:cubicBezTo>
                    <a:pt x="25203" y="16700"/>
                    <a:pt x="25203" y="16556"/>
                    <a:pt x="25227" y="16436"/>
                  </a:cubicBezTo>
                  <a:lnTo>
                    <a:pt x="25275" y="16004"/>
                  </a:lnTo>
                  <a:cubicBezTo>
                    <a:pt x="25299" y="15788"/>
                    <a:pt x="25323" y="15596"/>
                    <a:pt x="25347" y="15380"/>
                  </a:cubicBezTo>
                  <a:cubicBezTo>
                    <a:pt x="25347" y="15308"/>
                    <a:pt x="25347" y="15212"/>
                    <a:pt x="25371" y="15140"/>
                  </a:cubicBezTo>
                  <a:cubicBezTo>
                    <a:pt x="25419" y="14588"/>
                    <a:pt x="25443" y="14012"/>
                    <a:pt x="25443" y="13388"/>
                  </a:cubicBezTo>
                  <a:cubicBezTo>
                    <a:pt x="25443" y="13052"/>
                    <a:pt x="25443" y="12595"/>
                    <a:pt x="25419" y="12115"/>
                  </a:cubicBezTo>
                  <a:close/>
                  <a:moveTo>
                    <a:pt x="28779" y="6811"/>
                  </a:moveTo>
                  <a:lnTo>
                    <a:pt x="28779" y="6811"/>
                  </a:lnTo>
                  <a:cubicBezTo>
                    <a:pt x="28707" y="7219"/>
                    <a:pt x="28635" y="7651"/>
                    <a:pt x="28611" y="8059"/>
                  </a:cubicBezTo>
                  <a:cubicBezTo>
                    <a:pt x="28563" y="8683"/>
                    <a:pt x="28611" y="9283"/>
                    <a:pt x="28707" y="9907"/>
                  </a:cubicBezTo>
                  <a:cubicBezTo>
                    <a:pt x="28755" y="10099"/>
                    <a:pt x="28779" y="10315"/>
                    <a:pt x="28827" y="10507"/>
                  </a:cubicBezTo>
                  <a:cubicBezTo>
                    <a:pt x="28851" y="10603"/>
                    <a:pt x="28875" y="10699"/>
                    <a:pt x="28899" y="10795"/>
                  </a:cubicBezTo>
                  <a:cubicBezTo>
                    <a:pt x="28947" y="10987"/>
                    <a:pt x="28995" y="11179"/>
                    <a:pt x="29043" y="11371"/>
                  </a:cubicBezTo>
                  <a:cubicBezTo>
                    <a:pt x="29091" y="11491"/>
                    <a:pt x="29115" y="11587"/>
                    <a:pt x="29139" y="11683"/>
                  </a:cubicBezTo>
                  <a:lnTo>
                    <a:pt x="29427" y="12571"/>
                  </a:lnTo>
                  <a:lnTo>
                    <a:pt x="29715" y="13460"/>
                  </a:lnTo>
                  <a:cubicBezTo>
                    <a:pt x="29907" y="13988"/>
                    <a:pt x="30123" y="14588"/>
                    <a:pt x="30363" y="15212"/>
                  </a:cubicBezTo>
                  <a:cubicBezTo>
                    <a:pt x="30459" y="15524"/>
                    <a:pt x="30579" y="15836"/>
                    <a:pt x="30723" y="16148"/>
                  </a:cubicBezTo>
                  <a:cubicBezTo>
                    <a:pt x="30819" y="16412"/>
                    <a:pt x="30915" y="16700"/>
                    <a:pt x="31011" y="16964"/>
                  </a:cubicBezTo>
                  <a:lnTo>
                    <a:pt x="31107" y="17180"/>
                  </a:lnTo>
                  <a:cubicBezTo>
                    <a:pt x="31299" y="17684"/>
                    <a:pt x="31491" y="18212"/>
                    <a:pt x="31660" y="18716"/>
                  </a:cubicBezTo>
                  <a:lnTo>
                    <a:pt x="31732" y="18908"/>
                  </a:lnTo>
                  <a:cubicBezTo>
                    <a:pt x="31876" y="19244"/>
                    <a:pt x="31996" y="19580"/>
                    <a:pt x="32116" y="19916"/>
                  </a:cubicBezTo>
                  <a:cubicBezTo>
                    <a:pt x="31636" y="19028"/>
                    <a:pt x="31179" y="18116"/>
                    <a:pt x="30723" y="17084"/>
                  </a:cubicBezTo>
                  <a:cubicBezTo>
                    <a:pt x="30219" y="15980"/>
                    <a:pt x="29739" y="14804"/>
                    <a:pt x="29307" y="13604"/>
                  </a:cubicBezTo>
                  <a:lnTo>
                    <a:pt x="28995" y="12715"/>
                  </a:lnTo>
                  <a:lnTo>
                    <a:pt x="28731" y="11803"/>
                  </a:lnTo>
                  <a:lnTo>
                    <a:pt x="28707" y="11707"/>
                  </a:lnTo>
                  <a:cubicBezTo>
                    <a:pt x="28563" y="11131"/>
                    <a:pt x="28443" y="10531"/>
                    <a:pt x="28395" y="9931"/>
                  </a:cubicBezTo>
                  <a:cubicBezTo>
                    <a:pt x="28347" y="9619"/>
                    <a:pt x="28347" y="9307"/>
                    <a:pt x="28347" y="8995"/>
                  </a:cubicBezTo>
                  <a:lnTo>
                    <a:pt x="28347" y="8923"/>
                  </a:lnTo>
                  <a:cubicBezTo>
                    <a:pt x="28347" y="8635"/>
                    <a:pt x="28395" y="8323"/>
                    <a:pt x="28443" y="8035"/>
                  </a:cubicBezTo>
                  <a:cubicBezTo>
                    <a:pt x="28515" y="7627"/>
                    <a:pt x="28635" y="7219"/>
                    <a:pt x="28779" y="6811"/>
                  </a:cubicBezTo>
                  <a:close/>
                  <a:moveTo>
                    <a:pt x="9865" y="15236"/>
                  </a:moveTo>
                  <a:lnTo>
                    <a:pt x="9865" y="15236"/>
                  </a:lnTo>
                  <a:cubicBezTo>
                    <a:pt x="9961" y="15620"/>
                    <a:pt x="10033" y="16028"/>
                    <a:pt x="10153" y="16436"/>
                  </a:cubicBezTo>
                  <a:cubicBezTo>
                    <a:pt x="10273" y="16964"/>
                    <a:pt x="10465" y="17468"/>
                    <a:pt x="10657" y="17972"/>
                  </a:cubicBezTo>
                  <a:cubicBezTo>
                    <a:pt x="10873" y="18476"/>
                    <a:pt x="11137" y="18932"/>
                    <a:pt x="11449" y="19388"/>
                  </a:cubicBezTo>
                  <a:cubicBezTo>
                    <a:pt x="11689" y="19700"/>
                    <a:pt x="11953" y="20012"/>
                    <a:pt x="12265" y="20276"/>
                  </a:cubicBezTo>
                  <a:cubicBezTo>
                    <a:pt x="11905" y="20060"/>
                    <a:pt x="11593" y="19796"/>
                    <a:pt x="11305" y="19484"/>
                  </a:cubicBezTo>
                  <a:cubicBezTo>
                    <a:pt x="10945" y="19076"/>
                    <a:pt x="10633" y="18596"/>
                    <a:pt x="10417" y="18068"/>
                  </a:cubicBezTo>
                  <a:cubicBezTo>
                    <a:pt x="10201" y="17564"/>
                    <a:pt x="10033" y="17012"/>
                    <a:pt x="9961" y="16460"/>
                  </a:cubicBezTo>
                  <a:cubicBezTo>
                    <a:pt x="9889" y="16052"/>
                    <a:pt x="9865" y="15644"/>
                    <a:pt x="9865" y="15236"/>
                  </a:cubicBezTo>
                  <a:close/>
                  <a:moveTo>
                    <a:pt x="24795" y="15236"/>
                  </a:moveTo>
                  <a:lnTo>
                    <a:pt x="24795" y="15236"/>
                  </a:lnTo>
                  <a:cubicBezTo>
                    <a:pt x="24819" y="15644"/>
                    <a:pt x="24795" y="16052"/>
                    <a:pt x="24723" y="16460"/>
                  </a:cubicBezTo>
                  <a:cubicBezTo>
                    <a:pt x="24627" y="17012"/>
                    <a:pt x="24483" y="17564"/>
                    <a:pt x="24267" y="18068"/>
                  </a:cubicBezTo>
                  <a:cubicBezTo>
                    <a:pt x="24027" y="18596"/>
                    <a:pt x="23739" y="19076"/>
                    <a:pt x="23355" y="19508"/>
                  </a:cubicBezTo>
                  <a:cubicBezTo>
                    <a:pt x="23091" y="19796"/>
                    <a:pt x="22755" y="20060"/>
                    <a:pt x="22419" y="20276"/>
                  </a:cubicBezTo>
                  <a:cubicBezTo>
                    <a:pt x="22707" y="20012"/>
                    <a:pt x="22971" y="19700"/>
                    <a:pt x="23211" y="19388"/>
                  </a:cubicBezTo>
                  <a:lnTo>
                    <a:pt x="23235" y="19388"/>
                  </a:lnTo>
                  <a:cubicBezTo>
                    <a:pt x="23547" y="18932"/>
                    <a:pt x="23811" y="18476"/>
                    <a:pt x="24027" y="17972"/>
                  </a:cubicBezTo>
                  <a:cubicBezTo>
                    <a:pt x="24219" y="17468"/>
                    <a:pt x="24387" y="16964"/>
                    <a:pt x="24531" y="16436"/>
                  </a:cubicBezTo>
                  <a:cubicBezTo>
                    <a:pt x="24651" y="16028"/>
                    <a:pt x="24723" y="15644"/>
                    <a:pt x="24795" y="15236"/>
                  </a:cubicBezTo>
                  <a:close/>
                  <a:moveTo>
                    <a:pt x="17142" y="8443"/>
                  </a:moveTo>
                  <a:cubicBezTo>
                    <a:pt x="17156" y="8443"/>
                    <a:pt x="17171" y="8443"/>
                    <a:pt x="17186" y="8443"/>
                  </a:cubicBezTo>
                  <a:lnTo>
                    <a:pt x="17210" y="8443"/>
                  </a:lnTo>
                  <a:cubicBezTo>
                    <a:pt x="22923" y="8539"/>
                    <a:pt x="25659" y="15476"/>
                    <a:pt x="21602" y="19484"/>
                  </a:cubicBezTo>
                  <a:cubicBezTo>
                    <a:pt x="20295" y="20761"/>
                    <a:pt x="18700" y="21332"/>
                    <a:pt x="17135" y="21332"/>
                  </a:cubicBezTo>
                  <a:cubicBezTo>
                    <a:pt x="13815" y="21332"/>
                    <a:pt x="10633" y="18758"/>
                    <a:pt x="10633" y="14876"/>
                  </a:cubicBezTo>
                  <a:cubicBezTo>
                    <a:pt x="10681" y="11314"/>
                    <a:pt x="13585" y="8443"/>
                    <a:pt x="17142" y="8443"/>
                  </a:cubicBezTo>
                  <a:close/>
                  <a:moveTo>
                    <a:pt x="29763" y="20804"/>
                  </a:moveTo>
                  <a:lnTo>
                    <a:pt x="31347" y="23805"/>
                  </a:lnTo>
                  <a:cubicBezTo>
                    <a:pt x="26763" y="25989"/>
                    <a:pt x="22106" y="27117"/>
                    <a:pt x="17474" y="27117"/>
                  </a:cubicBezTo>
                  <a:cubicBezTo>
                    <a:pt x="12842" y="27117"/>
                    <a:pt x="8185" y="26013"/>
                    <a:pt x="3601" y="23805"/>
                  </a:cubicBezTo>
                  <a:lnTo>
                    <a:pt x="5209" y="20804"/>
                  </a:lnTo>
                  <a:cubicBezTo>
                    <a:pt x="9289" y="22724"/>
                    <a:pt x="13418" y="23685"/>
                    <a:pt x="17474" y="23685"/>
                  </a:cubicBezTo>
                  <a:cubicBezTo>
                    <a:pt x="21530" y="23685"/>
                    <a:pt x="25659" y="22724"/>
                    <a:pt x="29763" y="20804"/>
                  </a:cubicBezTo>
                  <a:close/>
                  <a:moveTo>
                    <a:pt x="4393" y="15164"/>
                  </a:moveTo>
                  <a:lnTo>
                    <a:pt x="4393" y="15164"/>
                  </a:lnTo>
                  <a:cubicBezTo>
                    <a:pt x="4129" y="16076"/>
                    <a:pt x="3793" y="17060"/>
                    <a:pt x="3361" y="18284"/>
                  </a:cubicBezTo>
                  <a:cubicBezTo>
                    <a:pt x="3265" y="18596"/>
                    <a:pt x="3169" y="18860"/>
                    <a:pt x="3072" y="19148"/>
                  </a:cubicBezTo>
                  <a:cubicBezTo>
                    <a:pt x="2976" y="19436"/>
                    <a:pt x="2832" y="19820"/>
                    <a:pt x="2712" y="20132"/>
                  </a:cubicBezTo>
                  <a:cubicBezTo>
                    <a:pt x="2520" y="20732"/>
                    <a:pt x="2352" y="21380"/>
                    <a:pt x="2280" y="22004"/>
                  </a:cubicBezTo>
                  <a:cubicBezTo>
                    <a:pt x="2184" y="22652"/>
                    <a:pt x="2136" y="23277"/>
                    <a:pt x="2184" y="23925"/>
                  </a:cubicBezTo>
                  <a:cubicBezTo>
                    <a:pt x="2208" y="24237"/>
                    <a:pt x="2232" y="24573"/>
                    <a:pt x="2280" y="24885"/>
                  </a:cubicBezTo>
                  <a:cubicBezTo>
                    <a:pt x="2352" y="25197"/>
                    <a:pt x="2400" y="25509"/>
                    <a:pt x="2496" y="25821"/>
                  </a:cubicBezTo>
                  <a:cubicBezTo>
                    <a:pt x="2664" y="26445"/>
                    <a:pt x="2880" y="27045"/>
                    <a:pt x="3193" y="27621"/>
                  </a:cubicBezTo>
                  <a:cubicBezTo>
                    <a:pt x="3385" y="28029"/>
                    <a:pt x="3601" y="28413"/>
                    <a:pt x="3841" y="28773"/>
                  </a:cubicBezTo>
                  <a:cubicBezTo>
                    <a:pt x="3553" y="28437"/>
                    <a:pt x="3265" y="28077"/>
                    <a:pt x="3024" y="27693"/>
                  </a:cubicBezTo>
                  <a:cubicBezTo>
                    <a:pt x="2664" y="27141"/>
                    <a:pt x="2376" y="26541"/>
                    <a:pt x="2184" y="25893"/>
                  </a:cubicBezTo>
                  <a:cubicBezTo>
                    <a:pt x="1728" y="24621"/>
                    <a:pt x="1608" y="23253"/>
                    <a:pt x="1824" y="21908"/>
                  </a:cubicBezTo>
                  <a:lnTo>
                    <a:pt x="1824" y="21908"/>
                  </a:lnTo>
                  <a:lnTo>
                    <a:pt x="1824" y="21932"/>
                  </a:lnTo>
                  <a:cubicBezTo>
                    <a:pt x="1920" y="21260"/>
                    <a:pt x="2088" y="20612"/>
                    <a:pt x="2304" y="19988"/>
                  </a:cubicBezTo>
                  <a:cubicBezTo>
                    <a:pt x="2400" y="19748"/>
                    <a:pt x="2496" y="19508"/>
                    <a:pt x="2592" y="19268"/>
                  </a:cubicBezTo>
                  <a:lnTo>
                    <a:pt x="2664" y="19052"/>
                  </a:lnTo>
                  <a:cubicBezTo>
                    <a:pt x="2808" y="18764"/>
                    <a:pt x="2928" y="18452"/>
                    <a:pt x="3048" y="18164"/>
                  </a:cubicBezTo>
                  <a:cubicBezTo>
                    <a:pt x="3553" y="16964"/>
                    <a:pt x="3985" y="16004"/>
                    <a:pt x="4393" y="15164"/>
                  </a:cubicBezTo>
                  <a:close/>
                  <a:moveTo>
                    <a:pt x="32524" y="25533"/>
                  </a:moveTo>
                  <a:cubicBezTo>
                    <a:pt x="32188" y="26445"/>
                    <a:pt x="31732" y="27309"/>
                    <a:pt x="31155" y="28101"/>
                  </a:cubicBezTo>
                  <a:cubicBezTo>
                    <a:pt x="30459" y="29061"/>
                    <a:pt x="29643" y="29901"/>
                    <a:pt x="28707" y="30597"/>
                  </a:cubicBezTo>
                  <a:cubicBezTo>
                    <a:pt x="27771" y="31317"/>
                    <a:pt x="26739" y="31893"/>
                    <a:pt x="25659" y="32301"/>
                  </a:cubicBezTo>
                  <a:cubicBezTo>
                    <a:pt x="24747" y="32637"/>
                    <a:pt x="23811" y="32878"/>
                    <a:pt x="22851" y="33022"/>
                  </a:cubicBezTo>
                  <a:cubicBezTo>
                    <a:pt x="23763" y="32733"/>
                    <a:pt x="24651" y="32397"/>
                    <a:pt x="25515" y="31989"/>
                  </a:cubicBezTo>
                  <a:cubicBezTo>
                    <a:pt x="25611" y="31965"/>
                    <a:pt x="25707" y="31917"/>
                    <a:pt x="25827" y="31845"/>
                  </a:cubicBezTo>
                  <a:lnTo>
                    <a:pt x="25923" y="31797"/>
                  </a:lnTo>
                  <a:lnTo>
                    <a:pt x="26067" y="31725"/>
                  </a:lnTo>
                  <a:cubicBezTo>
                    <a:pt x="26139" y="31701"/>
                    <a:pt x="26235" y="31653"/>
                    <a:pt x="26307" y="31605"/>
                  </a:cubicBezTo>
                  <a:lnTo>
                    <a:pt x="26451" y="31533"/>
                  </a:lnTo>
                  <a:cubicBezTo>
                    <a:pt x="26643" y="31437"/>
                    <a:pt x="26835" y="31317"/>
                    <a:pt x="27027" y="31197"/>
                  </a:cubicBezTo>
                  <a:cubicBezTo>
                    <a:pt x="27531" y="30909"/>
                    <a:pt x="27987" y="30597"/>
                    <a:pt x="28443" y="30237"/>
                  </a:cubicBezTo>
                  <a:cubicBezTo>
                    <a:pt x="28899" y="29901"/>
                    <a:pt x="29331" y="29541"/>
                    <a:pt x="29739" y="29133"/>
                  </a:cubicBezTo>
                  <a:cubicBezTo>
                    <a:pt x="30843" y="28077"/>
                    <a:pt x="31780" y="26877"/>
                    <a:pt x="32524" y="25533"/>
                  </a:cubicBezTo>
                  <a:close/>
                  <a:moveTo>
                    <a:pt x="32164" y="25053"/>
                  </a:moveTo>
                  <a:lnTo>
                    <a:pt x="32164" y="25053"/>
                  </a:lnTo>
                  <a:cubicBezTo>
                    <a:pt x="31852" y="25797"/>
                    <a:pt x="30795" y="27765"/>
                    <a:pt x="28875" y="28845"/>
                  </a:cubicBezTo>
                  <a:cubicBezTo>
                    <a:pt x="28923" y="28677"/>
                    <a:pt x="28875" y="28509"/>
                    <a:pt x="28779" y="28365"/>
                  </a:cubicBezTo>
                  <a:cubicBezTo>
                    <a:pt x="28683" y="28245"/>
                    <a:pt x="28515" y="28173"/>
                    <a:pt x="28347" y="28173"/>
                  </a:cubicBezTo>
                  <a:cubicBezTo>
                    <a:pt x="27771" y="28173"/>
                    <a:pt x="26907" y="28749"/>
                    <a:pt x="26715" y="29373"/>
                  </a:cubicBezTo>
                  <a:cubicBezTo>
                    <a:pt x="26643" y="29661"/>
                    <a:pt x="26667" y="30093"/>
                    <a:pt x="27243" y="30453"/>
                  </a:cubicBezTo>
                  <a:cubicBezTo>
                    <a:pt x="25731" y="31317"/>
                    <a:pt x="24075" y="31917"/>
                    <a:pt x="22371" y="32229"/>
                  </a:cubicBezTo>
                  <a:cubicBezTo>
                    <a:pt x="22347" y="32229"/>
                    <a:pt x="19370" y="32950"/>
                    <a:pt x="17474" y="35134"/>
                  </a:cubicBezTo>
                  <a:cubicBezTo>
                    <a:pt x="16754" y="34126"/>
                    <a:pt x="14402" y="33310"/>
                    <a:pt x="11641" y="32397"/>
                  </a:cubicBezTo>
                  <a:cubicBezTo>
                    <a:pt x="10177" y="31893"/>
                    <a:pt x="8641" y="31365"/>
                    <a:pt x="7273" y="30765"/>
                  </a:cubicBezTo>
                  <a:lnTo>
                    <a:pt x="7249" y="30765"/>
                  </a:lnTo>
                  <a:cubicBezTo>
                    <a:pt x="7225" y="30765"/>
                    <a:pt x="7201" y="30789"/>
                    <a:pt x="7201" y="30789"/>
                  </a:cubicBezTo>
                  <a:cubicBezTo>
                    <a:pt x="7177" y="30813"/>
                    <a:pt x="7177" y="30861"/>
                    <a:pt x="7225" y="30885"/>
                  </a:cubicBezTo>
                  <a:cubicBezTo>
                    <a:pt x="7249" y="30909"/>
                    <a:pt x="7825" y="31509"/>
                    <a:pt x="9769" y="32325"/>
                  </a:cubicBezTo>
                  <a:cubicBezTo>
                    <a:pt x="8305" y="31917"/>
                    <a:pt x="4657" y="30453"/>
                    <a:pt x="3145" y="25581"/>
                  </a:cubicBezTo>
                  <a:lnTo>
                    <a:pt x="3145" y="25581"/>
                  </a:lnTo>
                  <a:cubicBezTo>
                    <a:pt x="3769" y="26109"/>
                    <a:pt x="6625" y="27933"/>
                    <a:pt x="17066" y="29037"/>
                  </a:cubicBezTo>
                  <a:cubicBezTo>
                    <a:pt x="15945" y="29235"/>
                    <a:pt x="14784" y="29352"/>
                    <a:pt x="13620" y="29352"/>
                  </a:cubicBezTo>
                  <a:cubicBezTo>
                    <a:pt x="13513" y="29352"/>
                    <a:pt x="13405" y="29351"/>
                    <a:pt x="13298" y="29349"/>
                  </a:cubicBezTo>
                  <a:cubicBezTo>
                    <a:pt x="12698" y="29349"/>
                    <a:pt x="12073" y="29325"/>
                    <a:pt x="11473" y="29277"/>
                  </a:cubicBezTo>
                  <a:cubicBezTo>
                    <a:pt x="11449" y="29277"/>
                    <a:pt x="11425" y="29301"/>
                    <a:pt x="11425" y="29325"/>
                  </a:cubicBezTo>
                  <a:cubicBezTo>
                    <a:pt x="11425" y="29349"/>
                    <a:pt x="11425" y="29373"/>
                    <a:pt x="11473" y="29397"/>
                  </a:cubicBezTo>
                  <a:cubicBezTo>
                    <a:pt x="12698" y="29642"/>
                    <a:pt x="13944" y="29784"/>
                    <a:pt x="15191" y="29784"/>
                  </a:cubicBezTo>
                  <a:cubicBezTo>
                    <a:pt x="15288" y="29784"/>
                    <a:pt x="15385" y="29783"/>
                    <a:pt x="15482" y="29781"/>
                  </a:cubicBezTo>
                  <a:cubicBezTo>
                    <a:pt x="19082" y="29781"/>
                    <a:pt x="24675" y="29013"/>
                    <a:pt x="31131" y="25365"/>
                  </a:cubicBezTo>
                  <a:lnTo>
                    <a:pt x="31131" y="25365"/>
                  </a:lnTo>
                  <a:cubicBezTo>
                    <a:pt x="30891" y="25749"/>
                    <a:pt x="30339" y="26613"/>
                    <a:pt x="29811" y="27381"/>
                  </a:cubicBezTo>
                  <a:cubicBezTo>
                    <a:pt x="29787" y="27405"/>
                    <a:pt x="29787" y="27429"/>
                    <a:pt x="29811" y="27453"/>
                  </a:cubicBezTo>
                  <a:lnTo>
                    <a:pt x="29859" y="27453"/>
                  </a:lnTo>
                  <a:cubicBezTo>
                    <a:pt x="29859" y="27453"/>
                    <a:pt x="30747" y="26829"/>
                    <a:pt x="32164" y="25053"/>
                  </a:cubicBezTo>
                  <a:close/>
                  <a:moveTo>
                    <a:pt x="17375" y="0"/>
                  </a:moveTo>
                  <a:cubicBezTo>
                    <a:pt x="17372" y="0"/>
                    <a:pt x="17366" y="6"/>
                    <a:pt x="17354" y="18"/>
                  </a:cubicBezTo>
                  <a:cubicBezTo>
                    <a:pt x="15866" y="858"/>
                    <a:pt x="14162" y="1290"/>
                    <a:pt x="12457" y="1314"/>
                  </a:cubicBezTo>
                  <a:cubicBezTo>
                    <a:pt x="10753" y="1290"/>
                    <a:pt x="9097" y="858"/>
                    <a:pt x="7609" y="66"/>
                  </a:cubicBezTo>
                  <a:lnTo>
                    <a:pt x="7585" y="66"/>
                  </a:lnTo>
                  <a:cubicBezTo>
                    <a:pt x="7573" y="54"/>
                    <a:pt x="7567" y="48"/>
                    <a:pt x="7561" y="48"/>
                  </a:cubicBezTo>
                  <a:cubicBezTo>
                    <a:pt x="7555" y="48"/>
                    <a:pt x="7549" y="54"/>
                    <a:pt x="7537" y="66"/>
                  </a:cubicBezTo>
                  <a:cubicBezTo>
                    <a:pt x="5449" y="1794"/>
                    <a:pt x="3985" y="3090"/>
                    <a:pt x="3145" y="3859"/>
                  </a:cubicBezTo>
                  <a:cubicBezTo>
                    <a:pt x="3145" y="3883"/>
                    <a:pt x="3145" y="3883"/>
                    <a:pt x="3145" y="3907"/>
                  </a:cubicBezTo>
                  <a:cubicBezTo>
                    <a:pt x="3145" y="3931"/>
                    <a:pt x="3145" y="3931"/>
                    <a:pt x="3145" y="3931"/>
                  </a:cubicBezTo>
                  <a:cubicBezTo>
                    <a:pt x="6745" y="7291"/>
                    <a:pt x="5641" y="10123"/>
                    <a:pt x="3985" y="14444"/>
                  </a:cubicBezTo>
                  <a:lnTo>
                    <a:pt x="3961" y="14492"/>
                  </a:lnTo>
                  <a:cubicBezTo>
                    <a:pt x="3721" y="15092"/>
                    <a:pt x="3481" y="15692"/>
                    <a:pt x="3241" y="16292"/>
                  </a:cubicBezTo>
                  <a:lnTo>
                    <a:pt x="3193" y="16388"/>
                  </a:lnTo>
                  <a:cubicBezTo>
                    <a:pt x="1560" y="20396"/>
                    <a:pt x="0" y="24213"/>
                    <a:pt x="2568" y="27933"/>
                  </a:cubicBezTo>
                  <a:cubicBezTo>
                    <a:pt x="2568" y="27957"/>
                    <a:pt x="2568" y="27957"/>
                    <a:pt x="2592" y="27981"/>
                  </a:cubicBezTo>
                  <a:cubicBezTo>
                    <a:pt x="5545" y="32613"/>
                    <a:pt x="9553" y="33286"/>
                    <a:pt x="12457" y="33766"/>
                  </a:cubicBezTo>
                  <a:cubicBezTo>
                    <a:pt x="13826" y="34006"/>
                    <a:pt x="14930" y="34174"/>
                    <a:pt x="15722" y="34750"/>
                  </a:cubicBezTo>
                  <a:cubicBezTo>
                    <a:pt x="16370" y="35182"/>
                    <a:pt x="16898" y="35590"/>
                    <a:pt x="17354" y="35950"/>
                  </a:cubicBezTo>
                  <a:lnTo>
                    <a:pt x="17426" y="35950"/>
                  </a:lnTo>
                  <a:cubicBezTo>
                    <a:pt x="17882" y="35590"/>
                    <a:pt x="18434" y="35206"/>
                    <a:pt x="19058" y="34750"/>
                  </a:cubicBezTo>
                  <a:cubicBezTo>
                    <a:pt x="19850" y="34198"/>
                    <a:pt x="20954" y="34006"/>
                    <a:pt x="22323" y="33790"/>
                  </a:cubicBezTo>
                  <a:cubicBezTo>
                    <a:pt x="25251" y="33286"/>
                    <a:pt x="29235" y="32613"/>
                    <a:pt x="32188" y="27981"/>
                  </a:cubicBezTo>
                  <a:cubicBezTo>
                    <a:pt x="32212" y="27981"/>
                    <a:pt x="32212" y="27957"/>
                    <a:pt x="32212" y="27957"/>
                  </a:cubicBezTo>
                  <a:cubicBezTo>
                    <a:pt x="34780" y="24213"/>
                    <a:pt x="33220" y="20420"/>
                    <a:pt x="31587" y="16388"/>
                  </a:cubicBezTo>
                  <a:lnTo>
                    <a:pt x="31539" y="16292"/>
                  </a:lnTo>
                  <a:cubicBezTo>
                    <a:pt x="31299" y="15692"/>
                    <a:pt x="31035" y="15092"/>
                    <a:pt x="30819" y="14492"/>
                  </a:cubicBezTo>
                  <a:lnTo>
                    <a:pt x="30795" y="14444"/>
                  </a:lnTo>
                  <a:cubicBezTo>
                    <a:pt x="29139" y="10147"/>
                    <a:pt x="28035" y="7291"/>
                    <a:pt x="31636" y="3955"/>
                  </a:cubicBezTo>
                  <a:cubicBezTo>
                    <a:pt x="31636" y="3931"/>
                    <a:pt x="31636" y="3907"/>
                    <a:pt x="31636" y="3907"/>
                  </a:cubicBezTo>
                  <a:cubicBezTo>
                    <a:pt x="31636" y="3883"/>
                    <a:pt x="31636" y="3883"/>
                    <a:pt x="31636" y="3859"/>
                  </a:cubicBezTo>
                  <a:cubicBezTo>
                    <a:pt x="30795" y="3090"/>
                    <a:pt x="29355" y="1794"/>
                    <a:pt x="27243" y="66"/>
                  </a:cubicBezTo>
                  <a:cubicBezTo>
                    <a:pt x="27231" y="54"/>
                    <a:pt x="27225" y="48"/>
                    <a:pt x="27219" y="48"/>
                  </a:cubicBezTo>
                  <a:cubicBezTo>
                    <a:pt x="27213" y="48"/>
                    <a:pt x="27207" y="54"/>
                    <a:pt x="27195" y="66"/>
                  </a:cubicBezTo>
                  <a:lnTo>
                    <a:pt x="27171" y="66"/>
                  </a:lnTo>
                  <a:cubicBezTo>
                    <a:pt x="25683" y="858"/>
                    <a:pt x="24003" y="1290"/>
                    <a:pt x="22323" y="1314"/>
                  </a:cubicBezTo>
                  <a:cubicBezTo>
                    <a:pt x="20594" y="1290"/>
                    <a:pt x="18914" y="858"/>
                    <a:pt x="17426" y="18"/>
                  </a:cubicBezTo>
                  <a:cubicBezTo>
                    <a:pt x="17414" y="6"/>
                    <a:pt x="17408" y="0"/>
                    <a:pt x="17402" y="0"/>
                  </a:cubicBezTo>
                  <a:cubicBezTo>
                    <a:pt x="17396" y="0"/>
                    <a:pt x="17390" y="6"/>
                    <a:pt x="17378" y="18"/>
                  </a:cubicBezTo>
                  <a:cubicBezTo>
                    <a:pt x="17378" y="6"/>
                    <a:pt x="17378" y="0"/>
                    <a:pt x="17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8" name="Google Shape;1398;p45">
              <a:extLst>
                <a:ext uri="{FF2B5EF4-FFF2-40B4-BE49-F238E27FC236}">
                  <a16:creationId xmlns:a16="http://schemas.microsoft.com/office/drawing/2014/main" id="{D47786A9-579C-9387-1390-D6E1FB6C4DEB}"/>
                </a:ext>
              </a:extLst>
            </p:cNvPr>
            <p:cNvGrpSpPr/>
            <p:nvPr/>
          </p:nvGrpSpPr>
          <p:grpSpPr>
            <a:xfrm>
              <a:off x="4835583" y="574760"/>
              <a:ext cx="1422706" cy="1442106"/>
              <a:chOff x="3229683" y="576872"/>
              <a:chExt cx="1422706" cy="1442106"/>
            </a:xfrm>
          </p:grpSpPr>
          <p:sp>
            <p:nvSpPr>
              <p:cNvPr id="1399" name="Google Shape;1399;p45">
                <a:extLst>
                  <a:ext uri="{FF2B5EF4-FFF2-40B4-BE49-F238E27FC236}">
                    <a16:creationId xmlns:a16="http://schemas.microsoft.com/office/drawing/2014/main" id="{43E15A74-3409-8FB2-BA50-BEE70C65F873}"/>
                  </a:ext>
                </a:extLst>
              </p:cNvPr>
              <p:cNvSpPr/>
              <p:nvPr/>
            </p:nvSpPr>
            <p:spPr>
              <a:xfrm>
                <a:off x="3631628" y="779579"/>
                <a:ext cx="656877" cy="77933"/>
              </a:xfrm>
              <a:custGeom>
                <a:avLst/>
                <a:gdLst/>
                <a:ahLst/>
                <a:cxnLst/>
                <a:rect l="l" t="t" r="r" b="b"/>
                <a:pathLst>
                  <a:path w="17810" h="2113" extrusionOk="0">
                    <a:moveTo>
                      <a:pt x="8329" y="1"/>
                    </a:moveTo>
                    <a:cubicBezTo>
                      <a:pt x="7009" y="1"/>
                      <a:pt x="5689" y="97"/>
                      <a:pt x="4369" y="337"/>
                    </a:cubicBezTo>
                    <a:lnTo>
                      <a:pt x="3264" y="553"/>
                    </a:lnTo>
                    <a:lnTo>
                      <a:pt x="2160" y="865"/>
                    </a:lnTo>
                    <a:lnTo>
                      <a:pt x="1080" y="1225"/>
                    </a:lnTo>
                    <a:lnTo>
                      <a:pt x="24" y="1705"/>
                    </a:lnTo>
                    <a:cubicBezTo>
                      <a:pt x="0" y="1705"/>
                      <a:pt x="0" y="1729"/>
                      <a:pt x="0" y="1753"/>
                    </a:cubicBezTo>
                    <a:cubicBezTo>
                      <a:pt x="0" y="1777"/>
                      <a:pt x="24" y="1801"/>
                      <a:pt x="48" y="1801"/>
                    </a:cubicBezTo>
                    <a:lnTo>
                      <a:pt x="72" y="1801"/>
                    </a:lnTo>
                    <a:lnTo>
                      <a:pt x="1128" y="1369"/>
                    </a:lnTo>
                    <a:lnTo>
                      <a:pt x="2208" y="1033"/>
                    </a:lnTo>
                    <a:lnTo>
                      <a:pt x="3288" y="745"/>
                    </a:lnTo>
                    <a:lnTo>
                      <a:pt x="4417" y="553"/>
                    </a:lnTo>
                    <a:cubicBezTo>
                      <a:pt x="5665" y="361"/>
                      <a:pt x="6913" y="265"/>
                      <a:pt x="8161" y="265"/>
                    </a:cubicBezTo>
                    <a:lnTo>
                      <a:pt x="8929" y="265"/>
                    </a:lnTo>
                    <a:cubicBezTo>
                      <a:pt x="10441" y="313"/>
                      <a:pt x="11953" y="457"/>
                      <a:pt x="13442" y="745"/>
                    </a:cubicBezTo>
                    <a:lnTo>
                      <a:pt x="13490" y="745"/>
                    </a:lnTo>
                    <a:cubicBezTo>
                      <a:pt x="13850" y="817"/>
                      <a:pt x="14210" y="889"/>
                      <a:pt x="14546" y="985"/>
                    </a:cubicBezTo>
                    <a:lnTo>
                      <a:pt x="15098" y="1105"/>
                    </a:lnTo>
                    <a:cubicBezTo>
                      <a:pt x="15194" y="1153"/>
                      <a:pt x="15314" y="1177"/>
                      <a:pt x="15434" y="1225"/>
                    </a:cubicBezTo>
                    <a:lnTo>
                      <a:pt x="15626" y="1273"/>
                    </a:lnTo>
                    <a:cubicBezTo>
                      <a:pt x="16346" y="1489"/>
                      <a:pt x="17066" y="1777"/>
                      <a:pt x="17738" y="2113"/>
                    </a:cubicBezTo>
                    <a:lnTo>
                      <a:pt x="17762" y="2113"/>
                    </a:lnTo>
                    <a:cubicBezTo>
                      <a:pt x="17762" y="2113"/>
                      <a:pt x="17786" y="2089"/>
                      <a:pt x="17810" y="2089"/>
                    </a:cubicBezTo>
                    <a:cubicBezTo>
                      <a:pt x="17810" y="2065"/>
                      <a:pt x="17810" y="2017"/>
                      <a:pt x="17786" y="2017"/>
                    </a:cubicBezTo>
                    <a:cubicBezTo>
                      <a:pt x="16418" y="1297"/>
                      <a:pt x="14978" y="793"/>
                      <a:pt x="13466" y="505"/>
                    </a:cubicBezTo>
                    <a:cubicBezTo>
                      <a:pt x="11977" y="217"/>
                      <a:pt x="10465" y="25"/>
                      <a:pt x="89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45">
                <a:extLst>
                  <a:ext uri="{FF2B5EF4-FFF2-40B4-BE49-F238E27FC236}">
                    <a16:creationId xmlns:a16="http://schemas.microsoft.com/office/drawing/2014/main" id="{7FFED455-4AD5-BB4B-14B5-8AB2D8A4A683}"/>
                  </a:ext>
                </a:extLst>
              </p:cNvPr>
              <p:cNvSpPr/>
              <p:nvPr/>
            </p:nvSpPr>
            <p:spPr>
              <a:xfrm>
                <a:off x="3597106" y="843238"/>
                <a:ext cx="660418" cy="87743"/>
              </a:xfrm>
              <a:custGeom>
                <a:avLst/>
                <a:gdLst/>
                <a:ahLst/>
                <a:cxnLst/>
                <a:rect l="l" t="t" r="r" b="b"/>
                <a:pathLst>
                  <a:path w="17906" h="2379" extrusionOk="0">
                    <a:moveTo>
                      <a:pt x="9662" y="0"/>
                    </a:moveTo>
                    <a:cubicBezTo>
                      <a:pt x="9562" y="0"/>
                      <a:pt x="9461" y="1"/>
                      <a:pt x="9361" y="3"/>
                    </a:cubicBezTo>
                    <a:lnTo>
                      <a:pt x="8905" y="3"/>
                    </a:lnTo>
                    <a:cubicBezTo>
                      <a:pt x="7369" y="27"/>
                      <a:pt x="5809" y="219"/>
                      <a:pt x="4320" y="579"/>
                    </a:cubicBezTo>
                    <a:lnTo>
                      <a:pt x="3192" y="867"/>
                    </a:lnTo>
                    <a:lnTo>
                      <a:pt x="2088" y="1251"/>
                    </a:lnTo>
                    <a:lnTo>
                      <a:pt x="1416" y="1539"/>
                    </a:lnTo>
                    <a:lnTo>
                      <a:pt x="1032" y="1707"/>
                    </a:lnTo>
                    <a:cubicBezTo>
                      <a:pt x="768" y="1851"/>
                      <a:pt x="480" y="2019"/>
                      <a:pt x="216" y="2163"/>
                    </a:cubicBezTo>
                    <a:lnTo>
                      <a:pt x="24" y="2283"/>
                    </a:lnTo>
                    <a:cubicBezTo>
                      <a:pt x="0" y="2283"/>
                      <a:pt x="0" y="2307"/>
                      <a:pt x="0" y="2355"/>
                    </a:cubicBezTo>
                    <a:cubicBezTo>
                      <a:pt x="24" y="2355"/>
                      <a:pt x="24" y="2379"/>
                      <a:pt x="48" y="2379"/>
                    </a:cubicBezTo>
                    <a:lnTo>
                      <a:pt x="72" y="2379"/>
                    </a:lnTo>
                    <a:lnTo>
                      <a:pt x="1104" y="1875"/>
                    </a:lnTo>
                    <a:lnTo>
                      <a:pt x="1488" y="1731"/>
                    </a:lnTo>
                    <a:lnTo>
                      <a:pt x="2184" y="1491"/>
                    </a:lnTo>
                    <a:lnTo>
                      <a:pt x="3288" y="1179"/>
                    </a:lnTo>
                    <a:lnTo>
                      <a:pt x="4392" y="915"/>
                    </a:lnTo>
                    <a:cubicBezTo>
                      <a:pt x="5881" y="603"/>
                      <a:pt x="7393" y="435"/>
                      <a:pt x="8929" y="411"/>
                    </a:cubicBezTo>
                    <a:lnTo>
                      <a:pt x="9481" y="411"/>
                    </a:lnTo>
                    <a:cubicBezTo>
                      <a:pt x="10825" y="411"/>
                      <a:pt x="12145" y="507"/>
                      <a:pt x="13465" y="723"/>
                    </a:cubicBezTo>
                    <a:lnTo>
                      <a:pt x="14041" y="795"/>
                    </a:lnTo>
                    <a:lnTo>
                      <a:pt x="14786" y="963"/>
                    </a:lnTo>
                    <a:lnTo>
                      <a:pt x="15146" y="1059"/>
                    </a:lnTo>
                    <a:lnTo>
                      <a:pt x="15698" y="1227"/>
                    </a:lnTo>
                    <a:cubicBezTo>
                      <a:pt x="15986" y="1299"/>
                      <a:pt x="16274" y="1395"/>
                      <a:pt x="16562" y="1491"/>
                    </a:cubicBezTo>
                    <a:lnTo>
                      <a:pt x="16778" y="1587"/>
                    </a:lnTo>
                    <a:lnTo>
                      <a:pt x="16874" y="1611"/>
                    </a:lnTo>
                    <a:lnTo>
                      <a:pt x="17042" y="1683"/>
                    </a:lnTo>
                    <a:lnTo>
                      <a:pt x="17306" y="1803"/>
                    </a:lnTo>
                    <a:lnTo>
                      <a:pt x="17810" y="2043"/>
                    </a:lnTo>
                    <a:lnTo>
                      <a:pt x="17834" y="2043"/>
                    </a:lnTo>
                    <a:cubicBezTo>
                      <a:pt x="17858" y="2043"/>
                      <a:pt x="17882" y="2043"/>
                      <a:pt x="17882" y="2019"/>
                    </a:cubicBezTo>
                    <a:cubicBezTo>
                      <a:pt x="17906" y="1995"/>
                      <a:pt x="17906" y="1971"/>
                      <a:pt x="17882" y="1947"/>
                    </a:cubicBezTo>
                    <a:cubicBezTo>
                      <a:pt x="17210" y="1539"/>
                      <a:pt x="16490" y="1227"/>
                      <a:pt x="15770" y="963"/>
                    </a:cubicBezTo>
                    <a:lnTo>
                      <a:pt x="15218" y="795"/>
                    </a:lnTo>
                    <a:cubicBezTo>
                      <a:pt x="15098" y="747"/>
                      <a:pt x="14978" y="723"/>
                      <a:pt x="14858" y="699"/>
                    </a:cubicBezTo>
                    <a:lnTo>
                      <a:pt x="14666" y="651"/>
                    </a:lnTo>
                    <a:lnTo>
                      <a:pt x="14090" y="483"/>
                    </a:lnTo>
                    <a:lnTo>
                      <a:pt x="13537" y="387"/>
                    </a:lnTo>
                    <a:cubicBezTo>
                      <a:pt x="12246" y="142"/>
                      <a:pt x="10954" y="0"/>
                      <a:pt x="96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5">
                <a:extLst>
                  <a:ext uri="{FF2B5EF4-FFF2-40B4-BE49-F238E27FC236}">
                    <a16:creationId xmlns:a16="http://schemas.microsoft.com/office/drawing/2014/main" id="{548AE20A-4BDD-A877-F23A-D3CF53E0E510}"/>
                  </a:ext>
                </a:extLst>
              </p:cNvPr>
              <p:cNvSpPr/>
              <p:nvPr/>
            </p:nvSpPr>
            <p:spPr>
              <a:xfrm>
                <a:off x="3512977" y="1427604"/>
                <a:ext cx="828676" cy="109799"/>
              </a:xfrm>
              <a:custGeom>
                <a:avLst/>
                <a:gdLst/>
                <a:ahLst/>
                <a:cxnLst/>
                <a:rect l="l" t="t" r="r" b="b"/>
                <a:pathLst>
                  <a:path w="22468" h="2977" extrusionOk="0">
                    <a:moveTo>
                      <a:pt x="49" y="0"/>
                    </a:moveTo>
                    <a:cubicBezTo>
                      <a:pt x="49" y="0"/>
                      <a:pt x="25" y="0"/>
                      <a:pt x="25" y="24"/>
                    </a:cubicBezTo>
                    <a:cubicBezTo>
                      <a:pt x="1" y="48"/>
                      <a:pt x="1" y="72"/>
                      <a:pt x="25" y="96"/>
                    </a:cubicBezTo>
                    <a:cubicBezTo>
                      <a:pt x="1705" y="1104"/>
                      <a:pt x="3505" y="1825"/>
                      <a:pt x="5401" y="2257"/>
                    </a:cubicBezTo>
                    <a:cubicBezTo>
                      <a:pt x="7298" y="2689"/>
                      <a:pt x="9242" y="2929"/>
                      <a:pt x="11186" y="2977"/>
                    </a:cubicBezTo>
                    <a:lnTo>
                      <a:pt x="11786" y="2977"/>
                    </a:lnTo>
                    <a:cubicBezTo>
                      <a:pt x="13538" y="2977"/>
                      <a:pt x="15266" y="2809"/>
                      <a:pt x="16995" y="2497"/>
                    </a:cubicBezTo>
                    <a:cubicBezTo>
                      <a:pt x="18915" y="2161"/>
                      <a:pt x="20763" y="1489"/>
                      <a:pt x="22443" y="504"/>
                    </a:cubicBezTo>
                    <a:cubicBezTo>
                      <a:pt x="22467" y="504"/>
                      <a:pt x="22467" y="456"/>
                      <a:pt x="22467" y="432"/>
                    </a:cubicBezTo>
                    <a:cubicBezTo>
                      <a:pt x="22443" y="432"/>
                      <a:pt x="22443" y="408"/>
                      <a:pt x="22419" y="408"/>
                    </a:cubicBezTo>
                    <a:lnTo>
                      <a:pt x="22395" y="408"/>
                    </a:lnTo>
                    <a:cubicBezTo>
                      <a:pt x="21531" y="840"/>
                      <a:pt x="20643" y="1200"/>
                      <a:pt x="19731" y="1465"/>
                    </a:cubicBezTo>
                    <a:cubicBezTo>
                      <a:pt x="18795" y="1729"/>
                      <a:pt x="17859" y="1945"/>
                      <a:pt x="16923" y="2089"/>
                    </a:cubicBezTo>
                    <a:cubicBezTo>
                      <a:pt x="15986" y="2257"/>
                      <a:pt x="15026" y="2353"/>
                      <a:pt x="14066" y="2425"/>
                    </a:cubicBezTo>
                    <a:cubicBezTo>
                      <a:pt x="13370" y="2473"/>
                      <a:pt x="12650" y="2497"/>
                      <a:pt x="11954" y="2497"/>
                    </a:cubicBezTo>
                    <a:lnTo>
                      <a:pt x="11210" y="2497"/>
                    </a:lnTo>
                    <a:cubicBezTo>
                      <a:pt x="9290" y="2449"/>
                      <a:pt x="7370" y="2233"/>
                      <a:pt x="5497" y="1873"/>
                    </a:cubicBezTo>
                    <a:cubicBezTo>
                      <a:pt x="4561" y="1681"/>
                      <a:pt x="3649" y="1417"/>
                      <a:pt x="2737" y="1104"/>
                    </a:cubicBezTo>
                    <a:cubicBezTo>
                      <a:pt x="1825" y="816"/>
                      <a:pt x="937" y="432"/>
                      <a:pt x="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45">
                <a:extLst>
                  <a:ext uri="{FF2B5EF4-FFF2-40B4-BE49-F238E27FC236}">
                    <a16:creationId xmlns:a16="http://schemas.microsoft.com/office/drawing/2014/main" id="{FD0176D0-C8A2-D3DA-6D7E-CF5B6DE6D02E}"/>
                  </a:ext>
                </a:extLst>
              </p:cNvPr>
              <p:cNvSpPr/>
              <p:nvPr/>
            </p:nvSpPr>
            <p:spPr>
              <a:xfrm>
                <a:off x="3555466" y="1519663"/>
                <a:ext cx="826020" cy="97407"/>
              </a:xfrm>
              <a:custGeom>
                <a:avLst/>
                <a:gdLst/>
                <a:ahLst/>
                <a:cxnLst/>
                <a:rect l="l" t="t" r="r" b="b"/>
                <a:pathLst>
                  <a:path w="22396" h="2641" extrusionOk="0">
                    <a:moveTo>
                      <a:pt x="22299" y="1"/>
                    </a:moveTo>
                    <a:cubicBezTo>
                      <a:pt x="21459" y="433"/>
                      <a:pt x="20571" y="793"/>
                      <a:pt x="19659" y="1057"/>
                    </a:cubicBezTo>
                    <a:cubicBezTo>
                      <a:pt x="18747" y="1321"/>
                      <a:pt x="17835" y="1561"/>
                      <a:pt x="16899" y="1729"/>
                    </a:cubicBezTo>
                    <a:cubicBezTo>
                      <a:pt x="15026" y="2089"/>
                      <a:pt x="13130" y="2281"/>
                      <a:pt x="11234" y="2329"/>
                    </a:cubicBezTo>
                    <a:cubicBezTo>
                      <a:pt x="10946" y="2329"/>
                      <a:pt x="10610" y="2353"/>
                      <a:pt x="10298" y="2353"/>
                    </a:cubicBezTo>
                    <a:cubicBezTo>
                      <a:pt x="8714" y="2353"/>
                      <a:pt x="7130" y="2233"/>
                      <a:pt x="5545" y="1993"/>
                    </a:cubicBezTo>
                    <a:cubicBezTo>
                      <a:pt x="4609" y="1849"/>
                      <a:pt x="3673" y="1657"/>
                      <a:pt x="2761" y="1393"/>
                    </a:cubicBezTo>
                    <a:cubicBezTo>
                      <a:pt x="1849" y="1129"/>
                      <a:pt x="961" y="817"/>
                      <a:pt x="97" y="409"/>
                    </a:cubicBezTo>
                    <a:lnTo>
                      <a:pt x="73" y="409"/>
                    </a:lnTo>
                    <a:cubicBezTo>
                      <a:pt x="49" y="409"/>
                      <a:pt x="25" y="433"/>
                      <a:pt x="25" y="457"/>
                    </a:cubicBezTo>
                    <a:cubicBezTo>
                      <a:pt x="1" y="481"/>
                      <a:pt x="25" y="505"/>
                      <a:pt x="49" y="505"/>
                    </a:cubicBezTo>
                    <a:cubicBezTo>
                      <a:pt x="1777" y="1369"/>
                      <a:pt x="3625" y="1945"/>
                      <a:pt x="5521" y="2233"/>
                    </a:cubicBezTo>
                    <a:cubicBezTo>
                      <a:pt x="7154" y="2497"/>
                      <a:pt x="8834" y="2641"/>
                      <a:pt x="10514" y="2641"/>
                    </a:cubicBezTo>
                    <a:lnTo>
                      <a:pt x="11234" y="2641"/>
                    </a:lnTo>
                    <a:cubicBezTo>
                      <a:pt x="13154" y="2569"/>
                      <a:pt x="15074" y="2353"/>
                      <a:pt x="16947" y="1993"/>
                    </a:cubicBezTo>
                    <a:cubicBezTo>
                      <a:pt x="17883" y="1801"/>
                      <a:pt x="18819" y="1537"/>
                      <a:pt x="19731" y="1249"/>
                    </a:cubicBezTo>
                    <a:cubicBezTo>
                      <a:pt x="20643" y="961"/>
                      <a:pt x="21507" y="577"/>
                      <a:pt x="22347" y="97"/>
                    </a:cubicBezTo>
                    <a:cubicBezTo>
                      <a:pt x="22371" y="73"/>
                      <a:pt x="22395" y="49"/>
                      <a:pt x="22371" y="25"/>
                    </a:cubicBezTo>
                    <a:cubicBezTo>
                      <a:pt x="22371" y="1"/>
                      <a:pt x="22347" y="1"/>
                      <a:pt x="223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45">
                <a:extLst>
                  <a:ext uri="{FF2B5EF4-FFF2-40B4-BE49-F238E27FC236}">
                    <a16:creationId xmlns:a16="http://schemas.microsoft.com/office/drawing/2014/main" id="{F97D5983-CA58-A226-C73B-530F820C881E}"/>
                  </a:ext>
                </a:extLst>
              </p:cNvPr>
              <p:cNvSpPr/>
              <p:nvPr/>
            </p:nvSpPr>
            <p:spPr>
              <a:xfrm>
                <a:off x="3229683" y="576872"/>
                <a:ext cx="1422706" cy="1442106"/>
              </a:xfrm>
              <a:custGeom>
                <a:avLst/>
                <a:gdLst/>
                <a:ahLst/>
                <a:cxnLst/>
                <a:rect l="l" t="t" r="r" b="b"/>
                <a:pathLst>
                  <a:path w="38574" h="39100" extrusionOk="0">
                    <a:moveTo>
                      <a:pt x="19275" y="1560"/>
                    </a:moveTo>
                    <a:cubicBezTo>
                      <a:pt x="20787" y="2424"/>
                      <a:pt x="22491" y="2856"/>
                      <a:pt x="24220" y="2880"/>
                    </a:cubicBezTo>
                    <a:cubicBezTo>
                      <a:pt x="25924" y="2856"/>
                      <a:pt x="27580" y="2424"/>
                      <a:pt x="29092" y="1632"/>
                    </a:cubicBezTo>
                    <a:cubicBezTo>
                      <a:pt x="31156" y="3312"/>
                      <a:pt x="32596" y="4608"/>
                      <a:pt x="33484" y="5425"/>
                    </a:cubicBezTo>
                    <a:cubicBezTo>
                      <a:pt x="29884" y="8785"/>
                      <a:pt x="30988" y="11689"/>
                      <a:pt x="32644" y="15986"/>
                    </a:cubicBezTo>
                    <a:lnTo>
                      <a:pt x="32668" y="16034"/>
                    </a:lnTo>
                    <a:cubicBezTo>
                      <a:pt x="32908" y="16658"/>
                      <a:pt x="33172" y="17306"/>
                      <a:pt x="33412" y="17930"/>
                    </a:cubicBezTo>
                    <a:cubicBezTo>
                      <a:pt x="35069" y="21938"/>
                      <a:pt x="36629" y="25731"/>
                      <a:pt x="34061" y="29427"/>
                    </a:cubicBezTo>
                    <a:lnTo>
                      <a:pt x="34037" y="29475"/>
                    </a:lnTo>
                    <a:cubicBezTo>
                      <a:pt x="31084" y="34083"/>
                      <a:pt x="27124" y="34756"/>
                      <a:pt x="24220" y="35236"/>
                    </a:cubicBezTo>
                    <a:cubicBezTo>
                      <a:pt x="22827" y="35452"/>
                      <a:pt x="21723" y="35644"/>
                      <a:pt x="20907" y="36220"/>
                    </a:cubicBezTo>
                    <a:cubicBezTo>
                      <a:pt x="20187" y="36724"/>
                      <a:pt x="19659" y="37108"/>
                      <a:pt x="19275" y="37396"/>
                    </a:cubicBezTo>
                    <a:cubicBezTo>
                      <a:pt x="18891" y="37108"/>
                      <a:pt x="18387" y="36724"/>
                      <a:pt x="17667" y="36220"/>
                    </a:cubicBezTo>
                    <a:cubicBezTo>
                      <a:pt x="16851" y="35644"/>
                      <a:pt x="15747" y="35452"/>
                      <a:pt x="14354" y="35236"/>
                    </a:cubicBezTo>
                    <a:cubicBezTo>
                      <a:pt x="11450" y="34756"/>
                      <a:pt x="7490" y="34083"/>
                      <a:pt x="4513" y="29475"/>
                    </a:cubicBezTo>
                    <a:lnTo>
                      <a:pt x="4489" y="29427"/>
                    </a:lnTo>
                    <a:cubicBezTo>
                      <a:pt x="1945" y="25731"/>
                      <a:pt x="3505" y="21914"/>
                      <a:pt x="5138" y="17930"/>
                    </a:cubicBezTo>
                    <a:cubicBezTo>
                      <a:pt x="5402" y="17306"/>
                      <a:pt x="5666" y="16658"/>
                      <a:pt x="5906" y="16034"/>
                    </a:cubicBezTo>
                    <a:lnTo>
                      <a:pt x="5930" y="15986"/>
                    </a:lnTo>
                    <a:cubicBezTo>
                      <a:pt x="7562" y="11713"/>
                      <a:pt x="8690" y="8785"/>
                      <a:pt x="5090" y="5425"/>
                    </a:cubicBezTo>
                    <a:cubicBezTo>
                      <a:pt x="5954" y="4608"/>
                      <a:pt x="7394" y="3336"/>
                      <a:pt x="9482" y="1632"/>
                    </a:cubicBezTo>
                    <a:cubicBezTo>
                      <a:pt x="10970" y="2424"/>
                      <a:pt x="12650" y="2856"/>
                      <a:pt x="14354" y="2880"/>
                    </a:cubicBezTo>
                    <a:cubicBezTo>
                      <a:pt x="16083" y="2856"/>
                      <a:pt x="17763" y="2424"/>
                      <a:pt x="19275" y="1560"/>
                    </a:cubicBezTo>
                    <a:close/>
                    <a:moveTo>
                      <a:pt x="19275" y="0"/>
                    </a:moveTo>
                    <a:lnTo>
                      <a:pt x="19251" y="24"/>
                    </a:lnTo>
                    <a:cubicBezTo>
                      <a:pt x="18897" y="282"/>
                      <a:pt x="17022" y="1553"/>
                      <a:pt x="14348" y="1553"/>
                    </a:cubicBezTo>
                    <a:cubicBezTo>
                      <a:pt x="13034" y="1553"/>
                      <a:pt x="11528" y="1246"/>
                      <a:pt x="9914" y="360"/>
                    </a:cubicBezTo>
                    <a:cubicBezTo>
                      <a:pt x="9761" y="268"/>
                      <a:pt x="9595" y="224"/>
                      <a:pt x="9430" y="224"/>
                    </a:cubicBezTo>
                    <a:cubicBezTo>
                      <a:pt x="9208" y="224"/>
                      <a:pt x="8989" y="304"/>
                      <a:pt x="8810" y="456"/>
                    </a:cubicBezTo>
                    <a:cubicBezTo>
                      <a:pt x="6026" y="2712"/>
                      <a:pt x="4321" y="4320"/>
                      <a:pt x="3553" y="5041"/>
                    </a:cubicBezTo>
                    <a:cubicBezTo>
                      <a:pt x="3313" y="5281"/>
                      <a:pt x="3337" y="5689"/>
                      <a:pt x="3601" y="5905"/>
                    </a:cubicBezTo>
                    <a:cubicBezTo>
                      <a:pt x="7250" y="8905"/>
                      <a:pt x="6410" y="10993"/>
                      <a:pt x="4657" y="15554"/>
                    </a:cubicBezTo>
                    <a:cubicBezTo>
                      <a:pt x="2833" y="20306"/>
                      <a:pt x="1" y="25251"/>
                      <a:pt x="3409" y="30171"/>
                    </a:cubicBezTo>
                    <a:cubicBezTo>
                      <a:pt x="8018" y="37372"/>
                      <a:pt x="14931" y="35932"/>
                      <a:pt x="16899" y="37300"/>
                    </a:cubicBezTo>
                    <a:cubicBezTo>
                      <a:pt x="17715" y="37852"/>
                      <a:pt x="18507" y="38452"/>
                      <a:pt x="19251" y="39076"/>
                    </a:cubicBezTo>
                    <a:lnTo>
                      <a:pt x="19275" y="39100"/>
                    </a:lnTo>
                    <a:cubicBezTo>
                      <a:pt x="19299" y="39100"/>
                      <a:pt x="19299" y="39100"/>
                      <a:pt x="19323" y="39076"/>
                    </a:cubicBezTo>
                    <a:cubicBezTo>
                      <a:pt x="20067" y="38452"/>
                      <a:pt x="20859" y="37852"/>
                      <a:pt x="21675" y="37300"/>
                    </a:cubicBezTo>
                    <a:cubicBezTo>
                      <a:pt x="23643" y="35932"/>
                      <a:pt x="30556" y="37372"/>
                      <a:pt x="35165" y="30171"/>
                    </a:cubicBezTo>
                    <a:cubicBezTo>
                      <a:pt x="38573" y="25251"/>
                      <a:pt x="35741" y="20306"/>
                      <a:pt x="33917" y="15554"/>
                    </a:cubicBezTo>
                    <a:cubicBezTo>
                      <a:pt x="32164" y="10993"/>
                      <a:pt x="31324" y="8905"/>
                      <a:pt x="34973" y="5905"/>
                    </a:cubicBezTo>
                    <a:cubicBezTo>
                      <a:pt x="35237" y="5689"/>
                      <a:pt x="35261" y="5281"/>
                      <a:pt x="35021" y="5041"/>
                    </a:cubicBezTo>
                    <a:cubicBezTo>
                      <a:pt x="34253" y="4320"/>
                      <a:pt x="32548" y="2712"/>
                      <a:pt x="29764" y="456"/>
                    </a:cubicBezTo>
                    <a:cubicBezTo>
                      <a:pt x="29571" y="304"/>
                      <a:pt x="29346" y="224"/>
                      <a:pt x="29126" y="224"/>
                    </a:cubicBezTo>
                    <a:cubicBezTo>
                      <a:pt x="28963" y="224"/>
                      <a:pt x="28803" y="268"/>
                      <a:pt x="28660" y="360"/>
                    </a:cubicBezTo>
                    <a:cubicBezTo>
                      <a:pt x="27046" y="1246"/>
                      <a:pt x="25540" y="1553"/>
                      <a:pt x="24226" y="1553"/>
                    </a:cubicBezTo>
                    <a:cubicBezTo>
                      <a:pt x="21552" y="1553"/>
                      <a:pt x="19677" y="282"/>
                      <a:pt x="19323" y="24"/>
                    </a:cubicBezTo>
                    <a:lnTo>
                      <a:pt x="19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45">
                <a:extLst>
                  <a:ext uri="{FF2B5EF4-FFF2-40B4-BE49-F238E27FC236}">
                    <a16:creationId xmlns:a16="http://schemas.microsoft.com/office/drawing/2014/main" id="{EF83BCE6-E7C3-2339-E573-2CE019BAD0D0}"/>
                  </a:ext>
                </a:extLst>
              </p:cNvPr>
              <p:cNvSpPr/>
              <p:nvPr/>
            </p:nvSpPr>
            <p:spPr>
              <a:xfrm>
                <a:off x="3356300" y="1168209"/>
                <a:ext cx="113340" cy="542726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14715" extrusionOk="0">
                    <a:moveTo>
                      <a:pt x="3073" y="1"/>
                    </a:moveTo>
                    <a:lnTo>
                      <a:pt x="3073" y="1"/>
                    </a:lnTo>
                    <a:cubicBezTo>
                      <a:pt x="2497" y="1201"/>
                      <a:pt x="1969" y="2401"/>
                      <a:pt x="1464" y="3601"/>
                    </a:cubicBezTo>
                    <a:cubicBezTo>
                      <a:pt x="1320" y="3913"/>
                      <a:pt x="1200" y="4201"/>
                      <a:pt x="1080" y="4513"/>
                    </a:cubicBezTo>
                    <a:cubicBezTo>
                      <a:pt x="960" y="4801"/>
                      <a:pt x="816" y="5113"/>
                      <a:pt x="696" y="5425"/>
                    </a:cubicBezTo>
                    <a:cubicBezTo>
                      <a:pt x="480" y="6073"/>
                      <a:pt x="312" y="6721"/>
                      <a:pt x="216" y="7393"/>
                    </a:cubicBezTo>
                    <a:cubicBezTo>
                      <a:pt x="0" y="8738"/>
                      <a:pt x="144" y="10106"/>
                      <a:pt x="576" y="11402"/>
                    </a:cubicBezTo>
                    <a:cubicBezTo>
                      <a:pt x="792" y="12026"/>
                      <a:pt x="1080" y="12626"/>
                      <a:pt x="1440" y="13202"/>
                    </a:cubicBezTo>
                    <a:cubicBezTo>
                      <a:pt x="1801" y="13754"/>
                      <a:pt x="2233" y="14282"/>
                      <a:pt x="2713" y="14714"/>
                    </a:cubicBezTo>
                    <a:cubicBezTo>
                      <a:pt x="2329" y="14210"/>
                      <a:pt x="1969" y="13658"/>
                      <a:pt x="1681" y="13058"/>
                    </a:cubicBezTo>
                    <a:cubicBezTo>
                      <a:pt x="1536" y="12770"/>
                      <a:pt x="1392" y="12482"/>
                      <a:pt x="1272" y="12194"/>
                    </a:cubicBezTo>
                    <a:cubicBezTo>
                      <a:pt x="1152" y="11882"/>
                      <a:pt x="1056" y="11570"/>
                      <a:pt x="984" y="11258"/>
                    </a:cubicBezTo>
                    <a:cubicBezTo>
                      <a:pt x="888" y="10970"/>
                      <a:pt x="840" y="10634"/>
                      <a:pt x="768" y="10322"/>
                    </a:cubicBezTo>
                    <a:cubicBezTo>
                      <a:pt x="720" y="10010"/>
                      <a:pt x="696" y="9698"/>
                      <a:pt x="672" y="9386"/>
                    </a:cubicBezTo>
                    <a:cubicBezTo>
                      <a:pt x="624" y="8738"/>
                      <a:pt x="672" y="8113"/>
                      <a:pt x="768" y="7465"/>
                    </a:cubicBezTo>
                    <a:cubicBezTo>
                      <a:pt x="840" y="6841"/>
                      <a:pt x="1008" y="6217"/>
                      <a:pt x="1200" y="5617"/>
                    </a:cubicBezTo>
                    <a:cubicBezTo>
                      <a:pt x="1392" y="5017"/>
                      <a:pt x="1657" y="4393"/>
                      <a:pt x="1873" y="3769"/>
                    </a:cubicBezTo>
                    <a:cubicBezTo>
                      <a:pt x="2305" y="2521"/>
                      <a:pt x="2713" y="1273"/>
                      <a:pt x="30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45">
                <a:extLst>
                  <a:ext uri="{FF2B5EF4-FFF2-40B4-BE49-F238E27FC236}">
                    <a16:creationId xmlns:a16="http://schemas.microsoft.com/office/drawing/2014/main" id="{DBDD8D25-D8E2-3547-3384-5CD18A2C577E}"/>
                  </a:ext>
                </a:extLst>
              </p:cNvPr>
              <p:cNvSpPr/>
              <p:nvPr/>
            </p:nvSpPr>
            <p:spPr>
              <a:xfrm>
                <a:off x="4121170" y="1555955"/>
                <a:ext cx="386012" cy="298379"/>
              </a:xfrm>
              <a:custGeom>
                <a:avLst/>
                <a:gdLst/>
                <a:ahLst/>
                <a:cxnLst/>
                <a:rect l="l" t="t" r="r" b="b"/>
                <a:pathLst>
                  <a:path w="10466" h="8090" extrusionOk="0">
                    <a:moveTo>
                      <a:pt x="10466" y="1"/>
                    </a:moveTo>
                    <a:lnTo>
                      <a:pt x="10466" y="1"/>
                    </a:lnTo>
                    <a:cubicBezTo>
                      <a:pt x="9938" y="1009"/>
                      <a:pt x="9313" y="1969"/>
                      <a:pt x="8569" y="2833"/>
                    </a:cubicBezTo>
                    <a:cubicBezTo>
                      <a:pt x="8209" y="3265"/>
                      <a:pt x="7825" y="3673"/>
                      <a:pt x="7417" y="4081"/>
                    </a:cubicBezTo>
                    <a:cubicBezTo>
                      <a:pt x="7009" y="4465"/>
                      <a:pt x="6577" y="4825"/>
                      <a:pt x="6121" y="5185"/>
                    </a:cubicBezTo>
                    <a:cubicBezTo>
                      <a:pt x="5689" y="5521"/>
                      <a:pt x="5209" y="5833"/>
                      <a:pt x="4729" y="6121"/>
                    </a:cubicBezTo>
                    <a:cubicBezTo>
                      <a:pt x="4489" y="6265"/>
                      <a:pt x="4225" y="6409"/>
                      <a:pt x="3985" y="6553"/>
                    </a:cubicBezTo>
                    <a:cubicBezTo>
                      <a:pt x="3865" y="6601"/>
                      <a:pt x="3745" y="6673"/>
                      <a:pt x="3601" y="6721"/>
                    </a:cubicBezTo>
                    <a:cubicBezTo>
                      <a:pt x="3481" y="6793"/>
                      <a:pt x="3361" y="6865"/>
                      <a:pt x="3241" y="6913"/>
                    </a:cubicBezTo>
                    <a:cubicBezTo>
                      <a:pt x="2185" y="7393"/>
                      <a:pt x="1105" y="7778"/>
                      <a:pt x="1" y="8090"/>
                    </a:cubicBezTo>
                    <a:cubicBezTo>
                      <a:pt x="2353" y="7898"/>
                      <a:pt x="4585" y="7033"/>
                      <a:pt x="6457" y="5617"/>
                    </a:cubicBezTo>
                    <a:cubicBezTo>
                      <a:pt x="7393" y="4897"/>
                      <a:pt x="8233" y="4057"/>
                      <a:pt x="8905" y="3121"/>
                    </a:cubicBezTo>
                    <a:cubicBezTo>
                      <a:pt x="9602" y="2161"/>
                      <a:pt x="10130" y="1105"/>
                      <a:pt x="104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45">
                <a:extLst>
                  <a:ext uri="{FF2B5EF4-FFF2-40B4-BE49-F238E27FC236}">
                    <a16:creationId xmlns:a16="http://schemas.microsoft.com/office/drawing/2014/main" id="{B1AF3858-E585-96CA-5909-971E7893671E}"/>
                  </a:ext>
                </a:extLst>
              </p:cNvPr>
              <p:cNvSpPr/>
              <p:nvPr/>
            </p:nvSpPr>
            <p:spPr>
              <a:xfrm>
                <a:off x="4343387" y="861900"/>
                <a:ext cx="149632" cy="525022"/>
              </a:xfrm>
              <a:custGeom>
                <a:avLst/>
                <a:gdLst/>
                <a:ahLst/>
                <a:cxnLst/>
                <a:rect l="l" t="t" r="r" b="b"/>
                <a:pathLst>
                  <a:path w="4057" h="14235" extrusionOk="0">
                    <a:moveTo>
                      <a:pt x="696" y="1"/>
                    </a:moveTo>
                    <a:cubicBezTo>
                      <a:pt x="408" y="577"/>
                      <a:pt x="216" y="1177"/>
                      <a:pt x="96" y="1801"/>
                    </a:cubicBezTo>
                    <a:cubicBezTo>
                      <a:pt x="48" y="2113"/>
                      <a:pt x="0" y="2425"/>
                      <a:pt x="0" y="2761"/>
                    </a:cubicBezTo>
                    <a:cubicBezTo>
                      <a:pt x="0" y="3073"/>
                      <a:pt x="0" y="3385"/>
                      <a:pt x="24" y="3721"/>
                    </a:cubicBezTo>
                    <a:cubicBezTo>
                      <a:pt x="96" y="4345"/>
                      <a:pt x="216" y="4969"/>
                      <a:pt x="384" y="5593"/>
                    </a:cubicBezTo>
                    <a:lnTo>
                      <a:pt x="648" y="6481"/>
                    </a:lnTo>
                    <a:lnTo>
                      <a:pt x="936" y="7394"/>
                    </a:lnTo>
                    <a:cubicBezTo>
                      <a:pt x="1368" y="8570"/>
                      <a:pt x="1848" y="9746"/>
                      <a:pt x="2376" y="10874"/>
                    </a:cubicBezTo>
                    <a:cubicBezTo>
                      <a:pt x="2880" y="12026"/>
                      <a:pt x="3457" y="13130"/>
                      <a:pt x="4057" y="14234"/>
                    </a:cubicBezTo>
                    <a:cubicBezTo>
                      <a:pt x="3865" y="13634"/>
                      <a:pt x="3649" y="13034"/>
                      <a:pt x="3433" y="12458"/>
                    </a:cubicBezTo>
                    <a:cubicBezTo>
                      <a:pt x="3216" y="11882"/>
                      <a:pt x="3000" y="11282"/>
                      <a:pt x="2784" y="10706"/>
                    </a:cubicBezTo>
                    <a:cubicBezTo>
                      <a:pt x="2544" y="10130"/>
                      <a:pt x="2328" y="9578"/>
                      <a:pt x="2112" y="8978"/>
                    </a:cubicBezTo>
                    <a:cubicBezTo>
                      <a:pt x="1896" y="8402"/>
                      <a:pt x="1680" y="7826"/>
                      <a:pt x="1488" y="7226"/>
                    </a:cubicBezTo>
                    <a:lnTo>
                      <a:pt x="1176" y="6361"/>
                    </a:lnTo>
                    <a:lnTo>
                      <a:pt x="912" y="5449"/>
                    </a:lnTo>
                    <a:cubicBezTo>
                      <a:pt x="816" y="5161"/>
                      <a:pt x="744" y="4849"/>
                      <a:pt x="672" y="4561"/>
                    </a:cubicBezTo>
                    <a:cubicBezTo>
                      <a:pt x="600" y="4249"/>
                      <a:pt x="528" y="3961"/>
                      <a:pt x="480" y="3649"/>
                    </a:cubicBezTo>
                    <a:cubicBezTo>
                      <a:pt x="384" y="3049"/>
                      <a:pt x="336" y="2449"/>
                      <a:pt x="384" y="1825"/>
                    </a:cubicBezTo>
                    <a:cubicBezTo>
                      <a:pt x="432" y="1201"/>
                      <a:pt x="528" y="60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5">
                <a:extLst>
                  <a:ext uri="{FF2B5EF4-FFF2-40B4-BE49-F238E27FC236}">
                    <a16:creationId xmlns:a16="http://schemas.microsoft.com/office/drawing/2014/main" id="{C3B91B72-4358-6E25-DEDB-93575BB29108}"/>
                  </a:ext>
                </a:extLst>
              </p:cNvPr>
              <p:cNvSpPr/>
              <p:nvPr/>
            </p:nvSpPr>
            <p:spPr>
              <a:xfrm>
                <a:off x="3610807" y="944011"/>
                <a:ext cx="574039" cy="489209"/>
              </a:xfrm>
              <a:custGeom>
                <a:avLst/>
                <a:gdLst/>
                <a:ahLst/>
                <a:cxnLst/>
                <a:rect l="l" t="t" r="r" b="b"/>
                <a:pathLst>
                  <a:path w="15564" h="13264" extrusionOk="0">
                    <a:moveTo>
                      <a:pt x="8737" y="1214"/>
                    </a:moveTo>
                    <a:lnTo>
                      <a:pt x="7105" y="4454"/>
                    </a:lnTo>
                    <a:lnTo>
                      <a:pt x="3504" y="4935"/>
                    </a:lnTo>
                    <a:cubicBezTo>
                      <a:pt x="4321" y="2726"/>
                      <a:pt x="6385" y="1238"/>
                      <a:pt x="8737" y="1214"/>
                    </a:cubicBezTo>
                    <a:close/>
                    <a:moveTo>
                      <a:pt x="8929" y="1214"/>
                    </a:moveTo>
                    <a:cubicBezTo>
                      <a:pt x="11353" y="1214"/>
                      <a:pt x="13513" y="2774"/>
                      <a:pt x="14282" y="5079"/>
                    </a:cubicBezTo>
                    <a:lnTo>
                      <a:pt x="14282" y="5103"/>
                    </a:lnTo>
                    <a:lnTo>
                      <a:pt x="10513" y="4502"/>
                    </a:lnTo>
                    <a:lnTo>
                      <a:pt x="8929" y="1214"/>
                    </a:lnTo>
                    <a:close/>
                    <a:moveTo>
                      <a:pt x="8809" y="2126"/>
                    </a:moveTo>
                    <a:lnTo>
                      <a:pt x="10057" y="4502"/>
                    </a:lnTo>
                    <a:lnTo>
                      <a:pt x="8833" y="6255"/>
                    </a:lnTo>
                    <a:lnTo>
                      <a:pt x="8809" y="2126"/>
                    </a:lnTo>
                    <a:close/>
                    <a:moveTo>
                      <a:pt x="7057" y="4935"/>
                    </a:moveTo>
                    <a:lnTo>
                      <a:pt x="8041" y="6807"/>
                    </a:lnTo>
                    <a:lnTo>
                      <a:pt x="4128" y="5223"/>
                    </a:lnTo>
                    <a:lnTo>
                      <a:pt x="7057" y="4935"/>
                    </a:lnTo>
                    <a:close/>
                    <a:moveTo>
                      <a:pt x="13489" y="5319"/>
                    </a:moveTo>
                    <a:lnTo>
                      <a:pt x="11257" y="7407"/>
                    </a:lnTo>
                    <a:lnTo>
                      <a:pt x="9433" y="6567"/>
                    </a:lnTo>
                    <a:lnTo>
                      <a:pt x="13489" y="5319"/>
                    </a:lnTo>
                    <a:close/>
                    <a:moveTo>
                      <a:pt x="8401" y="7335"/>
                    </a:moveTo>
                    <a:lnTo>
                      <a:pt x="8401" y="7335"/>
                    </a:lnTo>
                    <a:cubicBezTo>
                      <a:pt x="8401" y="7335"/>
                      <a:pt x="5953" y="10671"/>
                      <a:pt x="5929" y="10743"/>
                    </a:cubicBezTo>
                    <a:lnTo>
                      <a:pt x="6457" y="7815"/>
                    </a:lnTo>
                    <a:lnTo>
                      <a:pt x="8401" y="7335"/>
                    </a:lnTo>
                    <a:close/>
                    <a:moveTo>
                      <a:pt x="9025" y="7383"/>
                    </a:moveTo>
                    <a:lnTo>
                      <a:pt x="11713" y="10959"/>
                    </a:lnTo>
                    <a:lnTo>
                      <a:pt x="8929" y="9375"/>
                    </a:lnTo>
                    <a:lnTo>
                      <a:pt x="9025" y="7383"/>
                    </a:lnTo>
                    <a:close/>
                    <a:moveTo>
                      <a:pt x="3432" y="5103"/>
                    </a:moveTo>
                    <a:lnTo>
                      <a:pt x="6025" y="7671"/>
                    </a:lnTo>
                    <a:lnTo>
                      <a:pt x="5377" y="11151"/>
                    </a:lnTo>
                    <a:cubicBezTo>
                      <a:pt x="4008" y="10095"/>
                      <a:pt x="3192" y="8487"/>
                      <a:pt x="3168" y="6759"/>
                    </a:cubicBezTo>
                    <a:cubicBezTo>
                      <a:pt x="3168" y="6183"/>
                      <a:pt x="3264" y="5631"/>
                      <a:pt x="3432" y="5103"/>
                    </a:cubicBezTo>
                    <a:close/>
                    <a:moveTo>
                      <a:pt x="14282" y="5127"/>
                    </a:moveTo>
                    <a:cubicBezTo>
                      <a:pt x="14450" y="5655"/>
                      <a:pt x="14546" y="6207"/>
                      <a:pt x="14546" y="6759"/>
                    </a:cubicBezTo>
                    <a:cubicBezTo>
                      <a:pt x="14546" y="8607"/>
                      <a:pt x="13609" y="10335"/>
                      <a:pt x="12097" y="11367"/>
                    </a:cubicBezTo>
                    <a:lnTo>
                      <a:pt x="11521" y="7767"/>
                    </a:lnTo>
                    <a:lnTo>
                      <a:pt x="14282" y="5127"/>
                    </a:lnTo>
                    <a:close/>
                    <a:moveTo>
                      <a:pt x="8737" y="9687"/>
                    </a:moveTo>
                    <a:lnTo>
                      <a:pt x="11953" y="11415"/>
                    </a:lnTo>
                    <a:cubicBezTo>
                      <a:pt x="11001" y="12019"/>
                      <a:pt x="9926" y="12319"/>
                      <a:pt x="8855" y="12319"/>
                    </a:cubicBezTo>
                    <a:cubicBezTo>
                      <a:pt x="7711" y="12319"/>
                      <a:pt x="6572" y="11977"/>
                      <a:pt x="5593" y="11295"/>
                    </a:cubicBezTo>
                    <a:lnTo>
                      <a:pt x="8737" y="9687"/>
                    </a:lnTo>
                    <a:close/>
                    <a:moveTo>
                      <a:pt x="8814" y="0"/>
                    </a:moveTo>
                    <a:cubicBezTo>
                      <a:pt x="7207" y="0"/>
                      <a:pt x="5568" y="590"/>
                      <a:pt x="4224" y="1910"/>
                    </a:cubicBezTo>
                    <a:cubicBezTo>
                      <a:pt x="0" y="6063"/>
                      <a:pt x="2928" y="13263"/>
                      <a:pt x="8857" y="13263"/>
                    </a:cubicBezTo>
                    <a:cubicBezTo>
                      <a:pt x="8872" y="13263"/>
                      <a:pt x="8887" y="13263"/>
                      <a:pt x="8902" y="13263"/>
                    </a:cubicBezTo>
                    <a:cubicBezTo>
                      <a:pt x="12506" y="13263"/>
                      <a:pt x="15458" y="10368"/>
                      <a:pt x="15482" y="6759"/>
                    </a:cubicBezTo>
                    <a:cubicBezTo>
                      <a:pt x="15564" y="2715"/>
                      <a:pt x="12262" y="0"/>
                      <a:pt x="88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5">
                <a:extLst>
                  <a:ext uri="{FF2B5EF4-FFF2-40B4-BE49-F238E27FC236}">
                    <a16:creationId xmlns:a16="http://schemas.microsoft.com/office/drawing/2014/main" id="{0BB43898-49CA-B5A1-841E-FA50EAE515F6}"/>
                  </a:ext>
                </a:extLst>
              </p:cNvPr>
              <p:cNvSpPr/>
              <p:nvPr/>
            </p:nvSpPr>
            <p:spPr>
              <a:xfrm>
                <a:off x="3429770" y="1397508"/>
                <a:ext cx="1028727" cy="237265"/>
              </a:xfrm>
              <a:custGeom>
                <a:avLst/>
                <a:gdLst/>
                <a:ahLst/>
                <a:cxnLst/>
                <a:rect l="l" t="t" r="r" b="b"/>
                <a:pathLst>
                  <a:path w="27892" h="6433" extrusionOk="0">
                    <a:moveTo>
                      <a:pt x="2305" y="864"/>
                    </a:moveTo>
                    <a:lnTo>
                      <a:pt x="2305" y="864"/>
                    </a:lnTo>
                    <a:cubicBezTo>
                      <a:pt x="3169" y="1296"/>
                      <a:pt x="4057" y="1680"/>
                      <a:pt x="4969" y="1992"/>
                    </a:cubicBezTo>
                    <a:cubicBezTo>
                      <a:pt x="5881" y="2281"/>
                      <a:pt x="6793" y="2545"/>
                      <a:pt x="7753" y="2737"/>
                    </a:cubicBezTo>
                    <a:cubicBezTo>
                      <a:pt x="9626" y="3121"/>
                      <a:pt x="11522" y="3337"/>
                      <a:pt x="13442" y="3361"/>
                    </a:cubicBezTo>
                    <a:cubicBezTo>
                      <a:pt x="13682" y="3367"/>
                      <a:pt x="13922" y="3370"/>
                      <a:pt x="14162" y="3370"/>
                    </a:cubicBezTo>
                    <a:cubicBezTo>
                      <a:pt x="14882" y="3370"/>
                      <a:pt x="15602" y="3343"/>
                      <a:pt x="16322" y="3289"/>
                    </a:cubicBezTo>
                    <a:cubicBezTo>
                      <a:pt x="17282" y="3241"/>
                      <a:pt x="18218" y="3121"/>
                      <a:pt x="19179" y="2977"/>
                    </a:cubicBezTo>
                    <a:cubicBezTo>
                      <a:pt x="20115" y="2833"/>
                      <a:pt x="21075" y="2617"/>
                      <a:pt x="21987" y="2353"/>
                    </a:cubicBezTo>
                    <a:cubicBezTo>
                      <a:pt x="22923" y="2064"/>
                      <a:pt x="23811" y="1728"/>
                      <a:pt x="24675" y="1272"/>
                    </a:cubicBezTo>
                    <a:lnTo>
                      <a:pt x="24675" y="1272"/>
                    </a:lnTo>
                    <a:cubicBezTo>
                      <a:pt x="22995" y="2257"/>
                      <a:pt x="21147" y="2929"/>
                      <a:pt x="19227" y="3265"/>
                    </a:cubicBezTo>
                    <a:cubicBezTo>
                      <a:pt x="17509" y="3578"/>
                      <a:pt x="15768" y="3736"/>
                      <a:pt x="14026" y="3736"/>
                    </a:cubicBezTo>
                    <a:cubicBezTo>
                      <a:pt x="11897" y="3736"/>
                      <a:pt x="9767" y="3500"/>
                      <a:pt x="7681" y="3025"/>
                    </a:cubicBezTo>
                    <a:cubicBezTo>
                      <a:pt x="5785" y="2593"/>
                      <a:pt x="3985" y="1872"/>
                      <a:pt x="2305" y="864"/>
                    </a:cubicBezTo>
                    <a:close/>
                    <a:moveTo>
                      <a:pt x="25755" y="3361"/>
                    </a:moveTo>
                    <a:lnTo>
                      <a:pt x="25755" y="3361"/>
                    </a:lnTo>
                    <a:cubicBezTo>
                      <a:pt x="24915" y="3817"/>
                      <a:pt x="24027" y="4201"/>
                      <a:pt x="23115" y="4489"/>
                    </a:cubicBezTo>
                    <a:cubicBezTo>
                      <a:pt x="22203" y="4801"/>
                      <a:pt x="21291" y="5041"/>
                      <a:pt x="20355" y="5233"/>
                    </a:cubicBezTo>
                    <a:cubicBezTo>
                      <a:pt x="18458" y="5617"/>
                      <a:pt x="16562" y="5833"/>
                      <a:pt x="14642" y="5881"/>
                    </a:cubicBezTo>
                    <a:cubicBezTo>
                      <a:pt x="14398" y="5887"/>
                      <a:pt x="14154" y="5890"/>
                      <a:pt x="13910" y="5890"/>
                    </a:cubicBezTo>
                    <a:cubicBezTo>
                      <a:pt x="12235" y="5890"/>
                      <a:pt x="10564" y="5748"/>
                      <a:pt x="8929" y="5497"/>
                    </a:cubicBezTo>
                    <a:cubicBezTo>
                      <a:pt x="7033" y="5185"/>
                      <a:pt x="5185" y="4609"/>
                      <a:pt x="3481" y="3769"/>
                    </a:cubicBezTo>
                    <a:lnTo>
                      <a:pt x="3481" y="3769"/>
                    </a:lnTo>
                    <a:cubicBezTo>
                      <a:pt x="4345" y="4177"/>
                      <a:pt x="5233" y="4489"/>
                      <a:pt x="6145" y="4753"/>
                    </a:cubicBezTo>
                    <a:cubicBezTo>
                      <a:pt x="7081" y="5017"/>
                      <a:pt x="8017" y="5209"/>
                      <a:pt x="8953" y="5353"/>
                    </a:cubicBezTo>
                    <a:cubicBezTo>
                      <a:pt x="10522" y="5594"/>
                      <a:pt x="12124" y="5701"/>
                      <a:pt x="13717" y="5701"/>
                    </a:cubicBezTo>
                    <a:cubicBezTo>
                      <a:pt x="14026" y="5701"/>
                      <a:pt x="14334" y="5697"/>
                      <a:pt x="14642" y="5689"/>
                    </a:cubicBezTo>
                    <a:cubicBezTo>
                      <a:pt x="16562" y="5641"/>
                      <a:pt x="18458" y="5449"/>
                      <a:pt x="20331" y="5089"/>
                    </a:cubicBezTo>
                    <a:cubicBezTo>
                      <a:pt x="21267" y="4921"/>
                      <a:pt x="22179" y="4681"/>
                      <a:pt x="23091" y="4417"/>
                    </a:cubicBezTo>
                    <a:cubicBezTo>
                      <a:pt x="24003" y="4129"/>
                      <a:pt x="24891" y="3769"/>
                      <a:pt x="25755" y="3361"/>
                    </a:cubicBezTo>
                    <a:close/>
                    <a:moveTo>
                      <a:pt x="1657" y="0"/>
                    </a:moveTo>
                    <a:lnTo>
                      <a:pt x="1" y="3121"/>
                    </a:lnTo>
                    <a:cubicBezTo>
                      <a:pt x="4621" y="5329"/>
                      <a:pt x="9278" y="6433"/>
                      <a:pt x="13937" y="6433"/>
                    </a:cubicBezTo>
                    <a:cubicBezTo>
                      <a:pt x="18596" y="6433"/>
                      <a:pt x="23259" y="5329"/>
                      <a:pt x="27891" y="3121"/>
                    </a:cubicBezTo>
                    <a:cubicBezTo>
                      <a:pt x="27243" y="1872"/>
                      <a:pt x="26907" y="1248"/>
                      <a:pt x="26259" y="0"/>
                    </a:cubicBezTo>
                    <a:cubicBezTo>
                      <a:pt x="22149" y="1941"/>
                      <a:pt x="18057" y="2908"/>
                      <a:pt x="13968" y="2908"/>
                    </a:cubicBezTo>
                    <a:cubicBezTo>
                      <a:pt x="9866" y="2908"/>
                      <a:pt x="5768" y="1935"/>
                      <a:pt x="16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5">
                <a:extLst>
                  <a:ext uri="{FF2B5EF4-FFF2-40B4-BE49-F238E27FC236}">
                    <a16:creationId xmlns:a16="http://schemas.microsoft.com/office/drawing/2014/main" id="{905DB3B6-D9A0-D500-0721-9239F1C8263E}"/>
                  </a:ext>
                </a:extLst>
              </p:cNvPr>
              <p:cNvSpPr/>
              <p:nvPr/>
            </p:nvSpPr>
            <p:spPr>
              <a:xfrm>
                <a:off x="3530681" y="766080"/>
                <a:ext cx="818939" cy="187953"/>
              </a:xfrm>
              <a:custGeom>
                <a:avLst/>
                <a:gdLst/>
                <a:ahLst/>
                <a:cxnLst/>
                <a:rect l="l" t="t" r="r" b="b"/>
                <a:pathLst>
                  <a:path w="22204" h="5096" extrusionOk="0">
                    <a:moveTo>
                      <a:pt x="10924" y="427"/>
                    </a:moveTo>
                    <a:cubicBezTo>
                      <a:pt x="11179" y="427"/>
                      <a:pt x="11434" y="431"/>
                      <a:pt x="11690" y="439"/>
                    </a:cubicBezTo>
                    <a:cubicBezTo>
                      <a:pt x="13202" y="463"/>
                      <a:pt x="14714" y="631"/>
                      <a:pt x="16227" y="943"/>
                    </a:cubicBezTo>
                    <a:cubicBezTo>
                      <a:pt x="17715" y="1231"/>
                      <a:pt x="19155" y="1735"/>
                      <a:pt x="20523" y="2455"/>
                    </a:cubicBezTo>
                    <a:cubicBezTo>
                      <a:pt x="19827" y="2095"/>
                      <a:pt x="19107" y="1831"/>
                      <a:pt x="18387" y="1615"/>
                    </a:cubicBezTo>
                    <a:cubicBezTo>
                      <a:pt x="18219" y="1543"/>
                      <a:pt x="18027" y="1495"/>
                      <a:pt x="17835" y="1447"/>
                    </a:cubicBezTo>
                    <a:lnTo>
                      <a:pt x="17283" y="1303"/>
                    </a:lnTo>
                    <a:cubicBezTo>
                      <a:pt x="16923" y="1207"/>
                      <a:pt x="16563" y="1135"/>
                      <a:pt x="16179" y="1063"/>
                    </a:cubicBezTo>
                    <a:cubicBezTo>
                      <a:pt x="14690" y="775"/>
                      <a:pt x="13202" y="607"/>
                      <a:pt x="11690" y="583"/>
                    </a:cubicBezTo>
                    <a:cubicBezTo>
                      <a:pt x="11434" y="574"/>
                      <a:pt x="11179" y="570"/>
                      <a:pt x="10923" y="570"/>
                    </a:cubicBezTo>
                    <a:cubicBezTo>
                      <a:pt x="9667" y="570"/>
                      <a:pt x="8410" y="667"/>
                      <a:pt x="7154" y="847"/>
                    </a:cubicBezTo>
                    <a:lnTo>
                      <a:pt x="6049" y="1063"/>
                    </a:lnTo>
                    <a:lnTo>
                      <a:pt x="4945" y="1327"/>
                    </a:lnTo>
                    <a:lnTo>
                      <a:pt x="3841" y="1663"/>
                    </a:lnTo>
                    <a:lnTo>
                      <a:pt x="2809" y="2095"/>
                    </a:lnTo>
                    <a:lnTo>
                      <a:pt x="3841" y="1639"/>
                    </a:lnTo>
                    <a:lnTo>
                      <a:pt x="4921" y="1255"/>
                    </a:lnTo>
                    <a:lnTo>
                      <a:pt x="6025" y="967"/>
                    </a:lnTo>
                    <a:lnTo>
                      <a:pt x="7130" y="727"/>
                    </a:lnTo>
                    <a:cubicBezTo>
                      <a:pt x="8390" y="527"/>
                      <a:pt x="9650" y="427"/>
                      <a:pt x="10924" y="427"/>
                    </a:cubicBezTo>
                    <a:close/>
                    <a:moveTo>
                      <a:pt x="11188" y="2141"/>
                    </a:moveTo>
                    <a:cubicBezTo>
                      <a:pt x="12568" y="2141"/>
                      <a:pt x="13948" y="2269"/>
                      <a:pt x="15314" y="2527"/>
                    </a:cubicBezTo>
                    <a:lnTo>
                      <a:pt x="15867" y="2647"/>
                    </a:lnTo>
                    <a:lnTo>
                      <a:pt x="16443" y="2791"/>
                    </a:lnTo>
                    <a:cubicBezTo>
                      <a:pt x="16635" y="2839"/>
                      <a:pt x="16803" y="2887"/>
                      <a:pt x="16995" y="2935"/>
                    </a:cubicBezTo>
                    <a:lnTo>
                      <a:pt x="17547" y="3127"/>
                    </a:lnTo>
                    <a:cubicBezTo>
                      <a:pt x="18267" y="3367"/>
                      <a:pt x="18987" y="3703"/>
                      <a:pt x="19635" y="4087"/>
                    </a:cubicBezTo>
                    <a:lnTo>
                      <a:pt x="19131" y="3847"/>
                    </a:lnTo>
                    <a:lnTo>
                      <a:pt x="18867" y="3703"/>
                    </a:lnTo>
                    <a:cubicBezTo>
                      <a:pt x="18771" y="3679"/>
                      <a:pt x="18675" y="3655"/>
                      <a:pt x="18603" y="3607"/>
                    </a:cubicBezTo>
                    <a:cubicBezTo>
                      <a:pt x="18243" y="3463"/>
                      <a:pt x="17883" y="3367"/>
                      <a:pt x="17499" y="3271"/>
                    </a:cubicBezTo>
                    <a:lnTo>
                      <a:pt x="16971" y="3103"/>
                    </a:lnTo>
                    <a:cubicBezTo>
                      <a:pt x="16779" y="3055"/>
                      <a:pt x="16587" y="3007"/>
                      <a:pt x="16395" y="2959"/>
                    </a:cubicBezTo>
                    <a:lnTo>
                      <a:pt x="15842" y="2839"/>
                    </a:lnTo>
                    <a:lnTo>
                      <a:pt x="15290" y="2767"/>
                    </a:lnTo>
                    <a:cubicBezTo>
                      <a:pt x="13930" y="2551"/>
                      <a:pt x="12554" y="2442"/>
                      <a:pt x="11180" y="2442"/>
                    </a:cubicBezTo>
                    <a:cubicBezTo>
                      <a:pt x="9499" y="2442"/>
                      <a:pt x="7820" y="2605"/>
                      <a:pt x="6169" y="2935"/>
                    </a:cubicBezTo>
                    <a:lnTo>
                      <a:pt x="5065" y="3199"/>
                    </a:lnTo>
                    <a:lnTo>
                      <a:pt x="3961" y="3535"/>
                    </a:lnTo>
                    <a:cubicBezTo>
                      <a:pt x="3601" y="3655"/>
                      <a:pt x="3265" y="3799"/>
                      <a:pt x="2905" y="3943"/>
                    </a:cubicBezTo>
                    <a:lnTo>
                      <a:pt x="1849" y="4423"/>
                    </a:lnTo>
                    <a:cubicBezTo>
                      <a:pt x="2185" y="4231"/>
                      <a:pt x="2521" y="4039"/>
                      <a:pt x="2857" y="3871"/>
                    </a:cubicBezTo>
                    <a:cubicBezTo>
                      <a:pt x="3193" y="3679"/>
                      <a:pt x="3553" y="3559"/>
                      <a:pt x="3913" y="3391"/>
                    </a:cubicBezTo>
                    <a:lnTo>
                      <a:pt x="5017" y="3007"/>
                    </a:lnTo>
                    <a:lnTo>
                      <a:pt x="6121" y="2719"/>
                    </a:lnTo>
                    <a:cubicBezTo>
                      <a:pt x="7790" y="2335"/>
                      <a:pt x="9489" y="2141"/>
                      <a:pt x="11188" y="2141"/>
                    </a:cubicBezTo>
                    <a:close/>
                    <a:moveTo>
                      <a:pt x="11111" y="1"/>
                    </a:moveTo>
                    <a:cubicBezTo>
                      <a:pt x="7400" y="1"/>
                      <a:pt x="3685" y="883"/>
                      <a:pt x="1" y="2647"/>
                    </a:cubicBezTo>
                    <a:lnTo>
                      <a:pt x="1321" y="5095"/>
                    </a:lnTo>
                    <a:cubicBezTo>
                      <a:pt x="4597" y="3559"/>
                      <a:pt x="7856" y="2791"/>
                      <a:pt x="11114" y="2791"/>
                    </a:cubicBezTo>
                    <a:cubicBezTo>
                      <a:pt x="14372" y="2791"/>
                      <a:pt x="17631" y="3559"/>
                      <a:pt x="20907" y="5095"/>
                    </a:cubicBezTo>
                    <a:lnTo>
                      <a:pt x="22203" y="2647"/>
                    </a:lnTo>
                    <a:cubicBezTo>
                      <a:pt x="18531" y="883"/>
                      <a:pt x="14822" y="1"/>
                      <a:pt x="111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5">
                <a:extLst>
                  <a:ext uri="{FF2B5EF4-FFF2-40B4-BE49-F238E27FC236}">
                    <a16:creationId xmlns:a16="http://schemas.microsoft.com/office/drawing/2014/main" id="{2F0AAAFF-E20A-4E9A-015C-D5E82D4F8CD1}"/>
                  </a:ext>
                </a:extLst>
              </p:cNvPr>
              <p:cNvSpPr/>
              <p:nvPr/>
            </p:nvSpPr>
            <p:spPr>
              <a:xfrm>
                <a:off x="3411182" y="1546993"/>
                <a:ext cx="1081985" cy="386123"/>
              </a:xfrm>
              <a:custGeom>
                <a:avLst/>
                <a:gdLst/>
                <a:ahLst/>
                <a:cxnLst/>
                <a:rect l="l" t="t" r="r" b="b"/>
                <a:pathLst>
                  <a:path w="29336" h="10469" extrusionOk="0">
                    <a:moveTo>
                      <a:pt x="29288" y="0"/>
                    </a:moveTo>
                    <a:lnTo>
                      <a:pt x="29288" y="0"/>
                    </a:lnTo>
                    <a:cubicBezTo>
                      <a:pt x="29287" y="0"/>
                      <a:pt x="29286" y="1"/>
                      <a:pt x="29284" y="4"/>
                    </a:cubicBezTo>
                    <a:cubicBezTo>
                      <a:pt x="27747" y="1972"/>
                      <a:pt x="26811" y="2620"/>
                      <a:pt x="26811" y="2620"/>
                    </a:cubicBezTo>
                    <a:cubicBezTo>
                      <a:pt x="27507" y="1588"/>
                      <a:pt x="28251" y="436"/>
                      <a:pt x="28251" y="436"/>
                    </a:cubicBezTo>
                    <a:lnTo>
                      <a:pt x="28251" y="436"/>
                    </a:lnTo>
                    <a:cubicBezTo>
                      <a:pt x="21736" y="4157"/>
                      <a:pt x="16059" y="4929"/>
                      <a:pt x="12469" y="4929"/>
                    </a:cubicBezTo>
                    <a:cubicBezTo>
                      <a:pt x="9922" y="4929"/>
                      <a:pt x="8425" y="4540"/>
                      <a:pt x="8425" y="4540"/>
                    </a:cubicBezTo>
                    <a:lnTo>
                      <a:pt x="8425" y="4540"/>
                    </a:lnTo>
                    <a:cubicBezTo>
                      <a:pt x="9054" y="4601"/>
                      <a:pt x="9684" y="4630"/>
                      <a:pt x="10315" y="4630"/>
                    </a:cubicBezTo>
                    <a:cubicBezTo>
                      <a:pt x="11684" y="4630"/>
                      <a:pt x="13054" y="4491"/>
                      <a:pt x="14402" y="4228"/>
                    </a:cubicBezTo>
                    <a:cubicBezTo>
                      <a:pt x="1873" y="2956"/>
                      <a:pt x="1" y="628"/>
                      <a:pt x="0" y="628"/>
                    </a:cubicBezTo>
                    <a:lnTo>
                      <a:pt x="0" y="628"/>
                    </a:lnTo>
                    <a:cubicBezTo>
                      <a:pt x="1873" y="7036"/>
                      <a:pt x="7369" y="7732"/>
                      <a:pt x="7369" y="7732"/>
                    </a:cubicBezTo>
                    <a:cubicBezTo>
                      <a:pt x="4921" y="6796"/>
                      <a:pt x="4225" y="6052"/>
                      <a:pt x="4225" y="6052"/>
                    </a:cubicBezTo>
                    <a:lnTo>
                      <a:pt x="4225" y="6052"/>
                    </a:lnTo>
                    <a:cubicBezTo>
                      <a:pt x="8113" y="7732"/>
                      <a:pt x="13466" y="8861"/>
                      <a:pt x="14426" y="10469"/>
                    </a:cubicBezTo>
                    <a:cubicBezTo>
                      <a:pt x="16346" y="8213"/>
                      <a:pt x="19347" y="7516"/>
                      <a:pt x="19347" y="7516"/>
                    </a:cubicBezTo>
                    <a:cubicBezTo>
                      <a:pt x="21099" y="7204"/>
                      <a:pt x="22779" y="6580"/>
                      <a:pt x="24315" y="5668"/>
                    </a:cubicBezTo>
                    <a:cubicBezTo>
                      <a:pt x="22832" y="4789"/>
                      <a:pt x="24447" y="3463"/>
                      <a:pt x="25322" y="3463"/>
                    </a:cubicBezTo>
                    <a:cubicBezTo>
                      <a:pt x="25665" y="3463"/>
                      <a:pt x="25894" y="3667"/>
                      <a:pt x="25779" y="4180"/>
                    </a:cubicBezTo>
                    <a:cubicBezTo>
                      <a:pt x="28248" y="2793"/>
                      <a:pt x="29335" y="0"/>
                      <a:pt x="292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45">
                <a:extLst>
                  <a:ext uri="{FF2B5EF4-FFF2-40B4-BE49-F238E27FC236}">
                    <a16:creationId xmlns:a16="http://schemas.microsoft.com/office/drawing/2014/main" id="{5361241D-AD34-8110-FA91-221290E8BAC5}"/>
                  </a:ext>
                </a:extLst>
              </p:cNvPr>
              <p:cNvSpPr/>
              <p:nvPr/>
            </p:nvSpPr>
            <p:spPr>
              <a:xfrm>
                <a:off x="4113203" y="1178832"/>
                <a:ext cx="104488" cy="21074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714" extrusionOk="0">
                    <a:moveTo>
                      <a:pt x="2785" y="1"/>
                    </a:moveTo>
                    <a:lnTo>
                      <a:pt x="2785" y="1"/>
                    </a:lnTo>
                    <a:cubicBezTo>
                      <a:pt x="2689" y="553"/>
                      <a:pt x="2569" y="1081"/>
                      <a:pt x="2425" y="1609"/>
                    </a:cubicBezTo>
                    <a:cubicBezTo>
                      <a:pt x="2281" y="2137"/>
                      <a:pt x="2113" y="2641"/>
                      <a:pt x="1921" y="3145"/>
                    </a:cubicBezTo>
                    <a:cubicBezTo>
                      <a:pt x="1705" y="3625"/>
                      <a:pt x="1441" y="4105"/>
                      <a:pt x="1129" y="4537"/>
                    </a:cubicBezTo>
                    <a:cubicBezTo>
                      <a:pt x="793" y="4969"/>
                      <a:pt x="433" y="5377"/>
                      <a:pt x="0" y="5713"/>
                    </a:cubicBezTo>
                    <a:cubicBezTo>
                      <a:pt x="529" y="5497"/>
                      <a:pt x="985" y="5137"/>
                      <a:pt x="1369" y="4729"/>
                    </a:cubicBezTo>
                    <a:cubicBezTo>
                      <a:pt x="1729" y="4297"/>
                      <a:pt x="2041" y="3817"/>
                      <a:pt x="2257" y="3289"/>
                    </a:cubicBezTo>
                    <a:cubicBezTo>
                      <a:pt x="2473" y="2761"/>
                      <a:pt x="2617" y="2233"/>
                      <a:pt x="2713" y="1681"/>
                    </a:cubicBezTo>
                    <a:cubicBezTo>
                      <a:pt x="2809" y="1129"/>
                      <a:pt x="2833" y="553"/>
                      <a:pt x="27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45">
                <a:extLst>
                  <a:ext uri="{FF2B5EF4-FFF2-40B4-BE49-F238E27FC236}">
                    <a16:creationId xmlns:a16="http://schemas.microsoft.com/office/drawing/2014/main" id="{9E09D11B-9354-7A01-676D-5D156F190679}"/>
                  </a:ext>
                </a:extLst>
              </p:cNvPr>
              <p:cNvSpPr/>
              <p:nvPr/>
            </p:nvSpPr>
            <p:spPr>
              <a:xfrm>
                <a:off x="4216769" y="1062873"/>
                <a:ext cx="31018" cy="255891"/>
              </a:xfrm>
              <a:custGeom>
                <a:avLst/>
                <a:gdLst/>
                <a:ahLst/>
                <a:cxnLst/>
                <a:rect l="l" t="t" r="r" b="b"/>
                <a:pathLst>
                  <a:path w="841" h="6938" extrusionOk="0">
                    <a:moveTo>
                      <a:pt x="457" y="0"/>
                    </a:moveTo>
                    <a:cubicBezTo>
                      <a:pt x="505" y="600"/>
                      <a:pt x="505" y="1176"/>
                      <a:pt x="505" y="1753"/>
                    </a:cubicBezTo>
                    <a:cubicBezTo>
                      <a:pt x="505" y="2329"/>
                      <a:pt x="481" y="2905"/>
                      <a:pt x="433" y="3481"/>
                    </a:cubicBezTo>
                    <a:cubicBezTo>
                      <a:pt x="409" y="3793"/>
                      <a:pt x="385" y="4057"/>
                      <a:pt x="361" y="4345"/>
                    </a:cubicBezTo>
                    <a:lnTo>
                      <a:pt x="313" y="4777"/>
                    </a:lnTo>
                    <a:cubicBezTo>
                      <a:pt x="289" y="4921"/>
                      <a:pt x="265" y="5089"/>
                      <a:pt x="241" y="5209"/>
                    </a:cubicBezTo>
                    <a:cubicBezTo>
                      <a:pt x="217" y="5521"/>
                      <a:pt x="169" y="5785"/>
                      <a:pt x="121" y="6073"/>
                    </a:cubicBezTo>
                    <a:cubicBezTo>
                      <a:pt x="97" y="6361"/>
                      <a:pt x="25" y="6649"/>
                      <a:pt x="1" y="6937"/>
                    </a:cubicBezTo>
                    <a:cubicBezTo>
                      <a:pt x="121" y="6673"/>
                      <a:pt x="217" y="6385"/>
                      <a:pt x="289" y="6121"/>
                    </a:cubicBezTo>
                    <a:cubicBezTo>
                      <a:pt x="385" y="5833"/>
                      <a:pt x="481" y="5545"/>
                      <a:pt x="529" y="5257"/>
                    </a:cubicBezTo>
                    <a:cubicBezTo>
                      <a:pt x="649" y="4681"/>
                      <a:pt x="745" y="4105"/>
                      <a:pt x="793" y="3505"/>
                    </a:cubicBezTo>
                    <a:cubicBezTo>
                      <a:pt x="841" y="2929"/>
                      <a:pt x="841" y="2329"/>
                      <a:pt x="793" y="1753"/>
                    </a:cubicBezTo>
                    <a:cubicBezTo>
                      <a:pt x="769" y="1152"/>
                      <a:pt x="649" y="576"/>
                      <a:pt x="4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5">
                <a:extLst>
                  <a:ext uri="{FF2B5EF4-FFF2-40B4-BE49-F238E27FC236}">
                    <a16:creationId xmlns:a16="http://schemas.microsoft.com/office/drawing/2014/main" id="{AF5A8A42-46C7-4DAE-1E86-E67BC82AE700}"/>
                  </a:ext>
                </a:extLst>
              </p:cNvPr>
              <p:cNvSpPr/>
              <p:nvPr/>
            </p:nvSpPr>
            <p:spPr>
              <a:xfrm>
                <a:off x="3660839" y="1178832"/>
                <a:ext cx="104488" cy="210747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714" extrusionOk="0">
                    <a:moveTo>
                      <a:pt x="48" y="1"/>
                    </a:moveTo>
                    <a:lnTo>
                      <a:pt x="48" y="1"/>
                    </a:lnTo>
                    <a:cubicBezTo>
                      <a:pt x="0" y="553"/>
                      <a:pt x="24" y="1129"/>
                      <a:pt x="120" y="1681"/>
                    </a:cubicBezTo>
                    <a:cubicBezTo>
                      <a:pt x="216" y="2233"/>
                      <a:pt x="360" y="2761"/>
                      <a:pt x="576" y="3289"/>
                    </a:cubicBezTo>
                    <a:cubicBezTo>
                      <a:pt x="792" y="3817"/>
                      <a:pt x="1104" y="4297"/>
                      <a:pt x="1488" y="4729"/>
                    </a:cubicBezTo>
                    <a:cubicBezTo>
                      <a:pt x="1848" y="5137"/>
                      <a:pt x="2304" y="5497"/>
                      <a:pt x="2833" y="5713"/>
                    </a:cubicBezTo>
                    <a:cubicBezTo>
                      <a:pt x="2400" y="5377"/>
                      <a:pt x="2016" y="4969"/>
                      <a:pt x="1680" y="4537"/>
                    </a:cubicBezTo>
                    <a:cubicBezTo>
                      <a:pt x="1392" y="4105"/>
                      <a:pt x="1128" y="3625"/>
                      <a:pt x="912" y="3145"/>
                    </a:cubicBezTo>
                    <a:cubicBezTo>
                      <a:pt x="696" y="2641"/>
                      <a:pt x="528" y="2137"/>
                      <a:pt x="384" y="1609"/>
                    </a:cubicBezTo>
                    <a:cubicBezTo>
                      <a:pt x="264" y="1081"/>
                      <a:pt x="144" y="553"/>
                      <a:pt x="4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5">
                <a:extLst>
                  <a:ext uri="{FF2B5EF4-FFF2-40B4-BE49-F238E27FC236}">
                    <a16:creationId xmlns:a16="http://schemas.microsoft.com/office/drawing/2014/main" id="{2F314E6D-CBF2-6B0D-4491-12E617C81F10}"/>
                  </a:ext>
                </a:extLst>
              </p:cNvPr>
              <p:cNvSpPr/>
              <p:nvPr/>
            </p:nvSpPr>
            <p:spPr>
              <a:xfrm>
                <a:off x="3628973" y="1062873"/>
                <a:ext cx="31903" cy="255891"/>
              </a:xfrm>
              <a:custGeom>
                <a:avLst/>
                <a:gdLst/>
                <a:ahLst/>
                <a:cxnLst/>
                <a:rect l="l" t="t" r="r" b="b"/>
                <a:pathLst>
                  <a:path w="865" h="6938" extrusionOk="0">
                    <a:moveTo>
                      <a:pt x="384" y="0"/>
                    </a:moveTo>
                    <a:cubicBezTo>
                      <a:pt x="216" y="576"/>
                      <a:pt x="96" y="1152"/>
                      <a:pt x="48" y="1753"/>
                    </a:cubicBezTo>
                    <a:cubicBezTo>
                      <a:pt x="0" y="2329"/>
                      <a:pt x="0" y="2929"/>
                      <a:pt x="48" y="3505"/>
                    </a:cubicBezTo>
                    <a:cubicBezTo>
                      <a:pt x="96" y="4105"/>
                      <a:pt x="192" y="4681"/>
                      <a:pt x="336" y="5257"/>
                    </a:cubicBezTo>
                    <a:cubicBezTo>
                      <a:pt x="384" y="5569"/>
                      <a:pt x="480" y="5833"/>
                      <a:pt x="552" y="6121"/>
                    </a:cubicBezTo>
                    <a:cubicBezTo>
                      <a:pt x="648" y="6385"/>
                      <a:pt x="744" y="6673"/>
                      <a:pt x="864" y="6937"/>
                    </a:cubicBezTo>
                    <a:cubicBezTo>
                      <a:pt x="840" y="6649"/>
                      <a:pt x="768" y="6361"/>
                      <a:pt x="744" y="6073"/>
                    </a:cubicBezTo>
                    <a:cubicBezTo>
                      <a:pt x="696" y="5785"/>
                      <a:pt x="648" y="5497"/>
                      <a:pt x="600" y="5209"/>
                    </a:cubicBezTo>
                    <a:cubicBezTo>
                      <a:pt x="600" y="5065"/>
                      <a:pt x="576" y="4921"/>
                      <a:pt x="552" y="4777"/>
                    </a:cubicBezTo>
                    <a:lnTo>
                      <a:pt x="504" y="4345"/>
                    </a:lnTo>
                    <a:cubicBezTo>
                      <a:pt x="456" y="4057"/>
                      <a:pt x="456" y="3769"/>
                      <a:pt x="408" y="3481"/>
                    </a:cubicBezTo>
                    <a:cubicBezTo>
                      <a:pt x="384" y="2905"/>
                      <a:pt x="360" y="2329"/>
                      <a:pt x="336" y="1753"/>
                    </a:cubicBezTo>
                    <a:cubicBezTo>
                      <a:pt x="336" y="1176"/>
                      <a:pt x="336" y="600"/>
                      <a:pt x="3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5">
                <a:extLst>
                  <a:ext uri="{FF2B5EF4-FFF2-40B4-BE49-F238E27FC236}">
                    <a16:creationId xmlns:a16="http://schemas.microsoft.com/office/drawing/2014/main" id="{701BE685-A2A4-A463-2CEB-31B9D8FD0A29}"/>
                  </a:ext>
                </a:extLst>
              </p:cNvPr>
              <p:cNvSpPr/>
              <p:nvPr/>
            </p:nvSpPr>
            <p:spPr>
              <a:xfrm>
                <a:off x="3900723" y="680438"/>
                <a:ext cx="59381" cy="60229"/>
              </a:xfrm>
              <a:custGeom>
                <a:avLst/>
                <a:gdLst/>
                <a:ahLst/>
                <a:cxnLst/>
                <a:rect l="l" t="t" r="r" b="b"/>
                <a:pathLst>
                  <a:path w="1610" h="1633" extrusionOk="0">
                    <a:moveTo>
                      <a:pt x="793" y="0"/>
                    </a:moveTo>
                    <a:cubicBezTo>
                      <a:pt x="361" y="0"/>
                      <a:pt x="1" y="360"/>
                      <a:pt x="1" y="816"/>
                    </a:cubicBezTo>
                    <a:cubicBezTo>
                      <a:pt x="1" y="1272"/>
                      <a:pt x="361" y="1632"/>
                      <a:pt x="793" y="1632"/>
                    </a:cubicBezTo>
                    <a:cubicBezTo>
                      <a:pt x="1249" y="1632"/>
                      <a:pt x="1609" y="1272"/>
                      <a:pt x="1609" y="816"/>
                    </a:cubicBezTo>
                    <a:cubicBezTo>
                      <a:pt x="1609" y="360"/>
                      <a:pt x="1249" y="0"/>
                      <a:pt x="79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45">
                <a:extLst>
                  <a:ext uri="{FF2B5EF4-FFF2-40B4-BE49-F238E27FC236}">
                    <a16:creationId xmlns:a16="http://schemas.microsoft.com/office/drawing/2014/main" id="{46E32351-C273-1725-A68B-2D161C115A7A}"/>
                  </a:ext>
                </a:extLst>
              </p:cNvPr>
              <p:cNvSpPr/>
              <p:nvPr/>
            </p:nvSpPr>
            <p:spPr>
              <a:xfrm>
                <a:off x="3990163" y="742180"/>
                <a:ext cx="36122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2455" extrusionOk="0">
                    <a:moveTo>
                      <a:pt x="430" y="0"/>
                    </a:moveTo>
                    <a:cubicBezTo>
                      <a:pt x="288" y="0"/>
                      <a:pt x="144" y="2"/>
                      <a:pt x="0" y="6"/>
                    </a:cubicBezTo>
                    <a:cubicBezTo>
                      <a:pt x="840" y="151"/>
                      <a:pt x="1680" y="271"/>
                      <a:pt x="2496" y="439"/>
                    </a:cubicBezTo>
                    <a:cubicBezTo>
                      <a:pt x="3312" y="607"/>
                      <a:pt x="4153" y="775"/>
                      <a:pt x="4969" y="991"/>
                    </a:cubicBezTo>
                    <a:cubicBezTo>
                      <a:pt x="5785" y="1207"/>
                      <a:pt x="6601" y="1423"/>
                      <a:pt x="7393" y="1687"/>
                    </a:cubicBezTo>
                    <a:cubicBezTo>
                      <a:pt x="8209" y="1927"/>
                      <a:pt x="9001" y="2167"/>
                      <a:pt x="9793" y="2455"/>
                    </a:cubicBezTo>
                    <a:cubicBezTo>
                      <a:pt x="9049" y="2047"/>
                      <a:pt x="8281" y="1687"/>
                      <a:pt x="7489" y="1399"/>
                    </a:cubicBezTo>
                    <a:cubicBezTo>
                      <a:pt x="6697" y="1087"/>
                      <a:pt x="5881" y="847"/>
                      <a:pt x="5041" y="631"/>
                    </a:cubicBezTo>
                    <a:cubicBezTo>
                      <a:pt x="4633" y="535"/>
                      <a:pt x="4225" y="439"/>
                      <a:pt x="3817" y="343"/>
                    </a:cubicBezTo>
                    <a:cubicBezTo>
                      <a:pt x="3601" y="319"/>
                      <a:pt x="3384" y="271"/>
                      <a:pt x="3168" y="247"/>
                    </a:cubicBezTo>
                    <a:cubicBezTo>
                      <a:pt x="2976" y="199"/>
                      <a:pt x="2760" y="175"/>
                      <a:pt x="2544" y="151"/>
                    </a:cubicBezTo>
                    <a:cubicBezTo>
                      <a:pt x="1844" y="50"/>
                      <a:pt x="1144" y="0"/>
                      <a:pt x="4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45">
                <a:extLst>
                  <a:ext uri="{FF2B5EF4-FFF2-40B4-BE49-F238E27FC236}">
                    <a16:creationId xmlns:a16="http://schemas.microsoft.com/office/drawing/2014/main" id="{04B7F3FD-17AF-D4D4-B3EC-319D03CCD488}"/>
                  </a:ext>
                </a:extLst>
              </p:cNvPr>
              <p:cNvSpPr/>
              <p:nvPr/>
            </p:nvSpPr>
            <p:spPr>
              <a:xfrm>
                <a:off x="4068059" y="727353"/>
                <a:ext cx="291298" cy="78818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2137" extrusionOk="0">
                    <a:moveTo>
                      <a:pt x="0" y="0"/>
                    </a:moveTo>
                    <a:cubicBezTo>
                      <a:pt x="336" y="96"/>
                      <a:pt x="648" y="168"/>
                      <a:pt x="984" y="264"/>
                    </a:cubicBezTo>
                    <a:cubicBezTo>
                      <a:pt x="1321" y="360"/>
                      <a:pt x="1657" y="408"/>
                      <a:pt x="1993" y="504"/>
                    </a:cubicBezTo>
                    <a:cubicBezTo>
                      <a:pt x="2305" y="601"/>
                      <a:pt x="2641" y="673"/>
                      <a:pt x="2977" y="769"/>
                    </a:cubicBezTo>
                    <a:cubicBezTo>
                      <a:pt x="3289" y="841"/>
                      <a:pt x="3625" y="913"/>
                      <a:pt x="3961" y="1009"/>
                    </a:cubicBezTo>
                    <a:cubicBezTo>
                      <a:pt x="4633" y="1177"/>
                      <a:pt x="5281" y="1345"/>
                      <a:pt x="5929" y="1537"/>
                    </a:cubicBezTo>
                    <a:cubicBezTo>
                      <a:pt x="6601" y="1729"/>
                      <a:pt x="7249" y="1921"/>
                      <a:pt x="7897" y="2137"/>
                    </a:cubicBezTo>
                    <a:cubicBezTo>
                      <a:pt x="7297" y="1801"/>
                      <a:pt x="6673" y="1513"/>
                      <a:pt x="6025" y="1273"/>
                    </a:cubicBezTo>
                    <a:cubicBezTo>
                      <a:pt x="5377" y="1033"/>
                      <a:pt x="4729" y="841"/>
                      <a:pt x="4057" y="673"/>
                    </a:cubicBezTo>
                    <a:cubicBezTo>
                      <a:pt x="3385" y="504"/>
                      <a:pt x="2713" y="384"/>
                      <a:pt x="2041" y="240"/>
                    </a:cubicBezTo>
                    <a:cubicBezTo>
                      <a:pt x="1705" y="192"/>
                      <a:pt x="1369" y="144"/>
                      <a:pt x="1032" y="96"/>
                    </a:cubicBezTo>
                    <a:cubicBezTo>
                      <a:pt x="696" y="48"/>
                      <a:pt x="336" y="0"/>
                      <a:pt x="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45">
                <a:extLst>
                  <a:ext uri="{FF2B5EF4-FFF2-40B4-BE49-F238E27FC236}">
                    <a16:creationId xmlns:a16="http://schemas.microsoft.com/office/drawing/2014/main" id="{C69CE2E9-8B79-0F9F-A753-9F49E7A04CC5}"/>
                  </a:ext>
                </a:extLst>
              </p:cNvPr>
              <p:cNvSpPr/>
              <p:nvPr/>
            </p:nvSpPr>
            <p:spPr>
              <a:xfrm>
                <a:off x="4176936" y="722927"/>
                <a:ext cx="201895" cy="6199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168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457" y="168"/>
                      <a:pt x="889" y="288"/>
                      <a:pt x="1369" y="456"/>
                    </a:cubicBezTo>
                    <a:lnTo>
                      <a:pt x="2737" y="865"/>
                    </a:lnTo>
                    <a:lnTo>
                      <a:pt x="5473" y="1681"/>
                    </a:lnTo>
                    <a:cubicBezTo>
                      <a:pt x="5065" y="1417"/>
                      <a:pt x="4633" y="1177"/>
                      <a:pt x="4201" y="985"/>
                    </a:cubicBezTo>
                    <a:cubicBezTo>
                      <a:pt x="3745" y="817"/>
                      <a:pt x="3289" y="648"/>
                      <a:pt x="2833" y="504"/>
                    </a:cubicBezTo>
                    <a:cubicBezTo>
                      <a:pt x="2377" y="360"/>
                      <a:pt x="1897" y="264"/>
                      <a:pt x="1441" y="168"/>
                    </a:cubicBezTo>
                    <a:cubicBezTo>
                      <a:pt x="961" y="72"/>
                      <a:pt x="481" y="2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45">
                <a:extLst>
                  <a:ext uri="{FF2B5EF4-FFF2-40B4-BE49-F238E27FC236}">
                    <a16:creationId xmlns:a16="http://schemas.microsoft.com/office/drawing/2014/main" id="{0ED86506-56C3-F426-8E17-97587F737643}"/>
                  </a:ext>
                </a:extLst>
              </p:cNvPr>
              <p:cNvSpPr/>
              <p:nvPr/>
            </p:nvSpPr>
            <p:spPr>
              <a:xfrm>
                <a:off x="4270765" y="714075"/>
                <a:ext cx="122229" cy="46066"/>
              </a:xfrm>
              <a:custGeom>
                <a:avLst/>
                <a:gdLst/>
                <a:ahLst/>
                <a:cxnLst/>
                <a:rect l="l" t="t" r="r" b="b"/>
                <a:pathLst>
                  <a:path w="3314" h="1249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265" y="144"/>
                      <a:pt x="529" y="288"/>
                      <a:pt x="817" y="384"/>
                    </a:cubicBezTo>
                    <a:cubicBezTo>
                      <a:pt x="1081" y="480"/>
                      <a:pt x="1369" y="600"/>
                      <a:pt x="1633" y="696"/>
                    </a:cubicBezTo>
                    <a:cubicBezTo>
                      <a:pt x="1921" y="792"/>
                      <a:pt x="2185" y="888"/>
                      <a:pt x="2473" y="985"/>
                    </a:cubicBezTo>
                    <a:cubicBezTo>
                      <a:pt x="2737" y="1105"/>
                      <a:pt x="3025" y="1177"/>
                      <a:pt x="3313" y="1249"/>
                    </a:cubicBezTo>
                    <a:cubicBezTo>
                      <a:pt x="3097" y="1033"/>
                      <a:pt x="2857" y="864"/>
                      <a:pt x="2593" y="720"/>
                    </a:cubicBezTo>
                    <a:cubicBezTo>
                      <a:pt x="2329" y="576"/>
                      <a:pt x="2041" y="456"/>
                      <a:pt x="1777" y="360"/>
                    </a:cubicBezTo>
                    <a:cubicBezTo>
                      <a:pt x="1489" y="264"/>
                      <a:pt x="1201" y="168"/>
                      <a:pt x="913" y="120"/>
                    </a:cubicBezTo>
                    <a:cubicBezTo>
                      <a:pt x="601" y="48"/>
                      <a:pt x="313" y="24"/>
                      <a:pt x="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45">
                <a:extLst>
                  <a:ext uri="{FF2B5EF4-FFF2-40B4-BE49-F238E27FC236}">
                    <a16:creationId xmlns:a16="http://schemas.microsoft.com/office/drawing/2014/main" id="{09519712-25FB-F509-A76D-957DD77F3194}"/>
                  </a:ext>
                </a:extLst>
              </p:cNvPr>
              <p:cNvSpPr/>
              <p:nvPr/>
            </p:nvSpPr>
            <p:spPr>
              <a:xfrm>
                <a:off x="3502355" y="742180"/>
                <a:ext cx="361227" cy="90547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2455" extrusionOk="0">
                    <a:moveTo>
                      <a:pt x="9364" y="0"/>
                    </a:moveTo>
                    <a:cubicBezTo>
                      <a:pt x="8650" y="0"/>
                      <a:pt x="7950" y="50"/>
                      <a:pt x="7250" y="151"/>
                    </a:cubicBezTo>
                    <a:cubicBezTo>
                      <a:pt x="7033" y="175"/>
                      <a:pt x="6817" y="199"/>
                      <a:pt x="6601" y="247"/>
                    </a:cubicBezTo>
                    <a:cubicBezTo>
                      <a:pt x="6409" y="271"/>
                      <a:pt x="6193" y="319"/>
                      <a:pt x="5977" y="343"/>
                    </a:cubicBezTo>
                    <a:cubicBezTo>
                      <a:pt x="5569" y="439"/>
                      <a:pt x="5137" y="535"/>
                      <a:pt x="4729" y="631"/>
                    </a:cubicBezTo>
                    <a:cubicBezTo>
                      <a:pt x="3913" y="847"/>
                      <a:pt x="3097" y="1087"/>
                      <a:pt x="2329" y="1399"/>
                    </a:cubicBezTo>
                    <a:cubicBezTo>
                      <a:pt x="1513" y="1687"/>
                      <a:pt x="745" y="2047"/>
                      <a:pt x="1" y="2455"/>
                    </a:cubicBezTo>
                    <a:cubicBezTo>
                      <a:pt x="793" y="2167"/>
                      <a:pt x="1609" y="1927"/>
                      <a:pt x="2401" y="1687"/>
                    </a:cubicBezTo>
                    <a:cubicBezTo>
                      <a:pt x="3217" y="1423"/>
                      <a:pt x="4009" y="1207"/>
                      <a:pt x="4825" y="991"/>
                    </a:cubicBezTo>
                    <a:cubicBezTo>
                      <a:pt x="5641" y="775"/>
                      <a:pt x="6457" y="607"/>
                      <a:pt x="7298" y="439"/>
                    </a:cubicBezTo>
                    <a:cubicBezTo>
                      <a:pt x="8114" y="271"/>
                      <a:pt x="8954" y="151"/>
                      <a:pt x="9794" y="6"/>
                    </a:cubicBezTo>
                    <a:cubicBezTo>
                      <a:pt x="9650" y="2"/>
                      <a:pt x="9506" y="0"/>
                      <a:pt x="93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45">
                <a:extLst>
                  <a:ext uri="{FF2B5EF4-FFF2-40B4-BE49-F238E27FC236}">
                    <a16:creationId xmlns:a16="http://schemas.microsoft.com/office/drawing/2014/main" id="{4336DC35-5964-1022-9AE3-32DDEE0F12EE}"/>
                  </a:ext>
                </a:extLst>
              </p:cNvPr>
              <p:cNvSpPr/>
              <p:nvPr/>
            </p:nvSpPr>
            <p:spPr>
              <a:xfrm>
                <a:off x="3494389" y="725583"/>
                <a:ext cx="291298" cy="79703"/>
              </a:xfrm>
              <a:custGeom>
                <a:avLst/>
                <a:gdLst/>
                <a:ahLst/>
                <a:cxnLst/>
                <a:rect l="l" t="t" r="r" b="b"/>
                <a:pathLst>
                  <a:path w="7898" h="2161" extrusionOk="0">
                    <a:moveTo>
                      <a:pt x="7898" y="0"/>
                    </a:moveTo>
                    <a:cubicBezTo>
                      <a:pt x="7562" y="24"/>
                      <a:pt x="7201" y="72"/>
                      <a:pt x="6865" y="96"/>
                    </a:cubicBezTo>
                    <a:cubicBezTo>
                      <a:pt x="6529" y="144"/>
                      <a:pt x="6193" y="192"/>
                      <a:pt x="5857" y="264"/>
                    </a:cubicBezTo>
                    <a:cubicBezTo>
                      <a:pt x="5161" y="384"/>
                      <a:pt x="4489" y="528"/>
                      <a:pt x="3841" y="697"/>
                    </a:cubicBezTo>
                    <a:cubicBezTo>
                      <a:pt x="3169" y="865"/>
                      <a:pt x="2497" y="1057"/>
                      <a:pt x="1873" y="1297"/>
                    </a:cubicBezTo>
                    <a:cubicBezTo>
                      <a:pt x="1225" y="1513"/>
                      <a:pt x="577" y="1801"/>
                      <a:pt x="1" y="2161"/>
                    </a:cubicBezTo>
                    <a:cubicBezTo>
                      <a:pt x="649" y="1945"/>
                      <a:pt x="1297" y="1753"/>
                      <a:pt x="1945" y="1561"/>
                    </a:cubicBezTo>
                    <a:cubicBezTo>
                      <a:pt x="2617" y="1369"/>
                      <a:pt x="3265" y="1225"/>
                      <a:pt x="3937" y="1057"/>
                    </a:cubicBezTo>
                    <a:cubicBezTo>
                      <a:pt x="4249" y="961"/>
                      <a:pt x="4585" y="889"/>
                      <a:pt x="4921" y="793"/>
                    </a:cubicBezTo>
                    <a:cubicBezTo>
                      <a:pt x="5257" y="721"/>
                      <a:pt x="5569" y="649"/>
                      <a:pt x="5905" y="552"/>
                    </a:cubicBezTo>
                    <a:cubicBezTo>
                      <a:pt x="6241" y="456"/>
                      <a:pt x="6577" y="384"/>
                      <a:pt x="6913" y="288"/>
                    </a:cubicBezTo>
                    <a:cubicBezTo>
                      <a:pt x="7225" y="192"/>
                      <a:pt x="7562" y="120"/>
                      <a:pt x="78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45">
                <a:extLst>
                  <a:ext uri="{FF2B5EF4-FFF2-40B4-BE49-F238E27FC236}">
                    <a16:creationId xmlns:a16="http://schemas.microsoft.com/office/drawing/2014/main" id="{7ACDC9F3-DB50-1010-BF66-4725DA51EEA5}"/>
                  </a:ext>
                </a:extLst>
              </p:cNvPr>
              <p:cNvSpPr/>
              <p:nvPr/>
            </p:nvSpPr>
            <p:spPr>
              <a:xfrm>
                <a:off x="3474915" y="722927"/>
                <a:ext cx="201895" cy="61999"/>
              </a:xfrm>
              <a:custGeom>
                <a:avLst/>
                <a:gdLst/>
                <a:ahLst/>
                <a:cxnLst/>
                <a:rect l="l" t="t" r="r" b="b"/>
                <a:pathLst>
                  <a:path w="5474" h="1681" extrusionOk="0">
                    <a:moveTo>
                      <a:pt x="5473" y="0"/>
                    </a:moveTo>
                    <a:lnTo>
                      <a:pt x="5473" y="0"/>
                    </a:lnTo>
                    <a:cubicBezTo>
                      <a:pt x="4993" y="24"/>
                      <a:pt x="4513" y="72"/>
                      <a:pt x="4033" y="168"/>
                    </a:cubicBezTo>
                    <a:cubicBezTo>
                      <a:pt x="3577" y="264"/>
                      <a:pt x="3097" y="360"/>
                      <a:pt x="2641" y="504"/>
                    </a:cubicBezTo>
                    <a:cubicBezTo>
                      <a:pt x="2185" y="648"/>
                      <a:pt x="1729" y="817"/>
                      <a:pt x="1273" y="985"/>
                    </a:cubicBezTo>
                    <a:cubicBezTo>
                      <a:pt x="841" y="1177"/>
                      <a:pt x="409" y="1417"/>
                      <a:pt x="1" y="1681"/>
                    </a:cubicBezTo>
                    <a:lnTo>
                      <a:pt x="2761" y="865"/>
                    </a:lnTo>
                    <a:lnTo>
                      <a:pt x="4105" y="456"/>
                    </a:lnTo>
                    <a:cubicBezTo>
                      <a:pt x="4561" y="312"/>
                      <a:pt x="5017" y="168"/>
                      <a:pt x="54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45">
                <a:extLst>
                  <a:ext uri="{FF2B5EF4-FFF2-40B4-BE49-F238E27FC236}">
                    <a16:creationId xmlns:a16="http://schemas.microsoft.com/office/drawing/2014/main" id="{49F66887-D70D-E18A-B00E-7546B0778606}"/>
                  </a:ext>
                </a:extLst>
              </p:cNvPr>
              <p:cNvSpPr/>
              <p:nvPr/>
            </p:nvSpPr>
            <p:spPr>
              <a:xfrm>
                <a:off x="3460752" y="714075"/>
                <a:ext cx="122192" cy="45181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225" extrusionOk="0">
                    <a:moveTo>
                      <a:pt x="3313" y="0"/>
                    </a:moveTo>
                    <a:cubicBezTo>
                      <a:pt x="3001" y="0"/>
                      <a:pt x="2689" y="48"/>
                      <a:pt x="2401" y="120"/>
                    </a:cubicBezTo>
                    <a:cubicBezTo>
                      <a:pt x="2113" y="168"/>
                      <a:pt x="1825" y="264"/>
                      <a:pt x="1537" y="360"/>
                    </a:cubicBezTo>
                    <a:cubicBezTo>
                      <a:pt x="1273" y="456"/>
                      <a:pt x="1009" y="576"/>
                      <a:pt x="745" y="696"/>
                    </a:cubicBezTo>
                    <a:cubicBezTo>
                      <a:pt x="481" y="840"/>
                      <a:pt x="241" y="1009"/>
                      <a:pt x="1" y="1225"/>
                    </a:cubicBezTo>
                    <a:cubicBezTo>
                      <a:pt x="313" y="1153"/>
                      <a:pt x="577" y="1057"/>
                      <a:pt x="865" y="985"/>
                    </a:cubicBezTo>
                    <a:cubicBezTo>
                      <a:pt x="1129" y="888"/>
                      <a:pt x="1417" y="792"/>
                      <a:pt x="1681" y="696"/>
                    </a:cubicBezTo>
                    <a:cubicBezTo>
                      <a:pt x="1945" y="600"/>
                      <a:pt x="2233" y="480"/>
                      <a:pt x="2497" y="384"/>
                    </a:cubicBezTo>
                    <a:cubicBezTo>
                      <a:pt x="2785" y="288"/>
                      <a:pt x="3049" y="144"/>
                      <a:pt x="331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24" name="Google Shape;1424;p45">
            <a:extLst>
              <a:ext uri="{FF2B5EF4-FFF2-40B4-BE49-F238E27FC236}">
                <a16:creationId xmlns:a16="http://schemas.microsoft.com/office/drawing/2014/main" id="{80B29CB7-9F98-B059-BEE4-D2BE96910D23}"/>
              </a:ext>
            </a:extLst>
          </p:cNvPr>
          <p:cNvGrpSpPr/>
          <p:nvPr/>
        </p:nvGrpSpPr>
        <p:grpSpPr>
          <a:xfrm rot="6898418">
            <a:off x="3581145" y="3715430"/>
            <a:ext cx="1600701" cy="1898917"/>
            <a:chOff x="7069011" y="288527"/>
            <a:chExt cx="1600705" cy="1898921"/>
          </a:xfrm>
        </p:grpSpPr>
        <p:grpSp>
          <p:nvGrpSpPr>
            <p:cNvPr id="1425" name="Google Shape;1425;p45">
              <a:extLst>
                <a:ext uri="{FF2B5EF4-FFF2-40B4-BE49-F238E27FC236}">
                  <a16:creationId xmlns:a16="http://schemas.microsoft.com/office/drawing/2014/main" id="{FF9A7DE7-7812-C92B-EA36-B34567358151}"/>
                </a:ext>
              </a:extLst>
            </p:cNvPr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1426" name="Google Shape;1426;p45">
                <a:extLst>
                  <a:ext uri="{FF2B5EF4-FFF2-40B4-BE49-F238E27FC236}">
                    <a16:creationId xmlns:a16="http://schemas.microsoft.com/office/drawing/2014/main" id="{871660C7-0FDD-1829-BF49-58C5F5BE25D1}"/>
                  </a:ext>
                </a:extLst>
              </p:cNvPr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1427" name="Google Shape;1427;p45">
                  <a:extLst>
                    <a:ext uri="{FF2B5EF4-FFF2-40B4-BE49-F238E27FC236}">
                      <a16:creationId xmlns:a16="http://schemas.microsoft.com/office/drawing/2014/main" id="{9E71DD30-2714-27D1-91FE-C5D6EBFF633A}"/>
                    </a:ext>
                  </a:extLst>
                </p:cNvPr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8" name="Google Shape;1428;p45">
                  <a:extLst>
                    <a:ext uri="{FF2B5EF4-FFF2-40B4-BE49-F238E27FC236}">
                      <a16:creationId xmlns:a16="http://schemas.microsoft.com/office/drawing/2014/main" id="{8235DE18-F278-6865-5B8B-B8CDE1894A23}"/>
                    </a:ext>
                  </a:extLst>
                </p:cNvPr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45">
                  <a:extLst>
                    <a:ext uri="{FF2B5EF4-FFF2-40B4-BE49-F238E27FC236}">
                      <a16:creationId xmlns:a16="http://schemas.microsoft.com/office/drawing/2014/main" id="{29581F42-2465-5573-0F6B-F37BC3E818E3}"/>
                    </a:ext>
                  </a:extLst>
                </p:cNvPr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45">
                  <a:extLst>
                    <a:ext uri="{FF2B5EF4-FFF2-40B4-BE49-F238E27FC236}">
                      <a16:creationId xmlns:a16="http://schemas.microsoft.com/office/drawing/2014/main" id="{A98DB641-091E-0F2E-0ACF-F6D51F301D37}"/>
                    </a:ext>
                  </a:extLst>
                </p:cNvPr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31" name="Google Shape;1431;p45">
                <a:extLst>
                  <a:ext uri="{FF2B5EF4-FFF2-40B4-BE49-F238E27FC236}">
                    <a16:creationId xmlns:a16="http://schemas.microsoft.com/office/drawing/2014/main" id="{609CEDF5-30EB-9DB3-A708-D20E7923FA3D}"/>
                  </a:ext>
                </a:extLst>
              </p:cNvPr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1432" name="Google Shape;1432;p45">
                  <a:extLst>
                    <a:ext uri="{FF2B5EF4-FFF2-40B4-BE49-F238E27FC236}">
                      <a16:creationId xmlns:a16="http://schemas.microsoft.com/office/drawing/2014/main" id="{0EFE18F2-00F1-AD20-A03D-BF7798FF5410}"/>
                    </a:ext>
                  </a:extLst>
                </p:cNvPr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45">
                  <a:extLst>
                    <a:ext uri="{FF2B5EF4-FFF2-40B4-BE49-F238E27FC236}">
                      <a16:creationId xmlns:a16="http://schemas.microsoft.com/office/drawing/2014/main" id="{204C6618-F9EB-CB7F-DE0A-856A0ACC0E1C}"/>
                    </a:ext>
                  </a:extLst>
                </p:cNvPr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4" name="Google Shape;1434;p45">
                  <a:extLst>
                    <a:ext uri="{FF2B5EF4-FFF2-40B4-BE49-F238E27FC236}">
                      <a16:creationId xmlns:a16="http://schemas.microsoft.com/office/drawing/2014/main" id="{84EB4E87-11A2-F90F-A054-5B8EB039DD34}"/>
                    </a:ext>
                  </a:extLst>
                </p:cNvPr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5" name="Google Shape;1435;p45">
                  <a:extLst>
                    <a:ext uri="{FF2B5EF4-FFF2-40B4-BE49-F238E27FC236}">
                      <a16:creationId xmlns:a16="http://schemas.microsoft.com/office/drawing/2014/main" id="{E1B7696C-6C71-4A12-A263-1751E7EE9DE9}"/>
                    </a:ext>
                  </a:extLst>
                </p:cNvPr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6" name="Google Shape;1436;p45">
              <a:extLst>
                <a:ext uri="{FF2B5EF4-FFF2-40B4-BE49-F238E27FC236}">
                  <a16:creationId xmlns:a16="http://schemas.microsoft.com/office/drawing/2014/main" id="{F6DD2E89-A928-2BA5-F795-1EFEE9F11AD4}"/>
                </a:ext>
              </a:extLst>
            </p:cNvPr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1437" name="Google Shape;1437;p45">
                <a:extLst>
                  <a:ext uri="{FF2B5EF4-FFF2-40B4-BE49-F238E27FC236}">
                    <a16:creationId xmlns:a16="http://schemas.microsoft.com/office/drawing/2014/main" id="{2789D7F3-55FA-692D-C5EB-53D38D58DDA9}"/>
                  </a:ext>
                </a:extLst>
              </p:cNvPr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5">
                <a:extLst>
                  <a:ext uri="{FF2B5EF4-FFF2-40B4-BE49-F238E27FC236}">
                    <a16:creationId xmlns:a16="http://schemas.microsoft.com/office/drawing/2014/main" id="{A427A072-14EF-F3AE-4F26-963D2EBA6FFF}"/>
                  </a:ext>
                </a:extLst>
              </p:cNvPr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45">
                <a:extLst>
                  <a:ext uri="{FF2B5EF4-FFF2-40B4-BE49-F238E27FC236}">
                    <a16:creationId xmlns:a16="http://schemas.microsoft.com/office/drawing/2014/main" id="{754F8980-CC75-81EE-11C4-64EB7D1FDE85}"/>
                  </a:ext>
                </a:extLst>
              </p:cNvPr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45">
                <a:extLst>
                  <a:ext uri="{FF2B5EF4-FFF2-40B4-BE49-F238E27FC236}">
                    <a16:creationId xmlns:a16="http://schemas.microsoft.com/office/drawing/2014/main" id="{37BF3F7E-B580-2149-3EEF-346077C1B66A}"/>
                  </a:ext>
                </a:extLst>
              </p:cNvPr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FC366BC-AA61-5304-FEFA-7BB0E93C802D}"/>
              </a:ext>
            </a:extLst>
          </p:cNvPr>
          <p:cNvSpPr txBox="1"/>
          <p:nvPr/>
        </p:nvSpPr>
        <p:spPr>
          <a:xfrm>
            <a:off x="412504" y="253205"/>
            <a:ext cx="5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B3B"/>
              </a:buClr>
              <a:buSzPts val="2500"/>
              <a:buFont typeface="Bebas Neue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33B3B"/>
                </a:solidFill>
                <a:effectLst/>
                <a:highlight>
                  <a:srgbClr val="F2E7D6"/>
                </a:highlight>
                <a:uLnTx/>
                <a:uFillTx/>
                <a:latin typeface="Alfa Slab One"/>
                <a:sym typeface="Alfa Slab One"/>
              </a:rPr>
              <a:t>2. MÔ HÌNH THỰC THỂ LIÊN KẾT</a:t>
            </a:r>
          </a:p>
        </p:txBody>
      </p:sp>
    </p:spTree>
    <p:extLst>
      <p:ext uri="{BB962C8B-B14F-4D97-AF65-F5344CB8AC3E}">
        <p14:creationId xmlns:p14="http://schemas.microsoft.com/office/powerpoint/2010/main" val="86736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2" name="Google Shape;952;p40"/>
          <p:cNvGrpSpPr/>
          <p:nvPr/>
        </p:nvGrpSpPr>
        <p:grpSpPr>
          <a:xfrm rot="-2700000">
            <a:off x="1015745" y="346581"/>
            <a:ext cx="2828360" cy="3466934"/>
            <a:chOff x="-626925" y="3029338"/>
            <a:chExt cx="546450" cy="669825"/>
          </a:xfrm>
        </p:grpSpPr>
        <p:sp>
          <p:nvSpPr>
            <p:cNvPr id="953" name="Google Shape;953;p40"/>
            <p:cNvSpPr/>
            <p:nvPr/>
          </p:nvSpPr>
          <p:spPr>
            <a:xfrm>
              <a:off x="-421100" y="3310113"/>
              <a:ext cx="299500" cy="241625"/>
            </a:xfrm>
            <a:custGeom>
              <a:avLst/>
              <a:gdLst/>
              <a:ahLst/>
              <a:cxnLst/>
              <a:rect l="l" t="t" r="r" b="b"/>
              <a:pathLst>
                <a:path w="11980" h="9665" extrusionOk="0">
                  <a:moveTo>
                    <a:pt x="3385" y="1"/>
                  </a:moveTo>
                  <a:cubicBezTo>
                    <a:pt x="3198" y="1"/>
                    <a:pt x="3005" y="20"/>
                    <a:pt x="2809" y="60"/>
                  </a:cubicBezTo>
                  <a:cubicBezTo>
                    <a:pt x="1464" y="348"/>
                    <a:pt x="432" y="1476"/>
                    <a:pt x="264" y="2869"/>
                  </a:cubicBezTo>
                  <a:cubicBezTo>
                    <a:pt x="0" y="4717"/>
                    <a:pt x="1008" y="6445"/>
                    <a:pt x="1608" y="8173"/>
                  </a:cubicBezTo>
                  <a:cubicBezTo>
                    <a:pt x="1647" y="8270"/>
                    <a:pt x="1741" y="8312"/>
                    <a:pt x="1832" y="8312"/>
                  </a:cubicBezTo>
                  <a:cubicBezTo>
                    <a:pt x="1967" y="8312"/>
                    <a:pt x="2098" y="8220"/>
                    <a:pt x="2040" y="8077"/>
                  </a:cubicBezTo>
                  <a:cubicBezTo>
                    <a:pt x="1560" y="6637"/>
                    <a:pt x="768" y="5245"/>
                    <a:pt x="672" y="3733"/>
                  </a:cubicBezTo>
                  <a:cubicBezTo>
                    <a:pt x="576" y="2364"/>
                    <a:pt x="1224" y="804"/>
                    <a:pt x="2881" y="444"/>
                  </a:cubicBezTo>
                  <a:cubicBezTo>
                    <a:pt x="3067" y="403"/>
                    <a:pt x="3246" y="384"/>
                    <a:pt x="3419" y="384"/>
                  </a:cubicBezTo>
                  <a:cubicBezTo>
                    <a:pt x="4862" y="384"/>
                    <a:pt x="5796" y="1729"/>
                    <a:pt x="6289" y="2845"/>
                  </a:cubicBezTo>
                  <a:cubicBezTo>
                    <a:pt x="6841" y="4069"/>
                    <a:pt x="7345" y="5245"/>
                    <a:pt x="8161" y="6349"/>
                  </a:cubicBezTo>
                  <a:cubicBezTo>
                    <a:pt x="9073" y="7597"/>
                    <a:pt x="10201" y="8701"/>
                    <a:pt x="11497" y="9613"/>
                  </a:cubicBezTo>
                  <a:cubicBezTo>
                    <a:pt x="11544" y="9649"/>
                    <a:pt x="11595" y="9664"/>
                    <a:pt x="11644" y="9664"/>
                  </a:cubicBezTo>
                  <a:cubicBezTo>
                    <a:pt x="11823" y="9664"/>
                    <a:pt x="11979" y="9462"/>
                    <a:pt x="11809" y="9349"/>
                  </a:cubicBezTo>
                  <a:cubicBezTo>
                    <a:pt x="10489" y="8413"/>
                    <a:pt x="9361" y="7285"/>
                    <a:pt x="8425" y="5989"/>
                  </a:cubicBezTo>
                  <a:cubicBezTo>
                    <a:pt x="7969" y="5317"/>
                    <a:pt x="7561" y="4621"/>
                    <a:pt x="7225" y="3901"/>
                  </a:cubicBezTo>
                  <a:cubicBezTo>
                    <a:pt x="6937" y="3181"/>
                    <a:pt x="6601" y="2484"/>
                    <a:pt x="6241" y="1812"/>
                  </a:cubicBezTo>
                  <a:cubicBezTo>
                    <a:pt x="5656" y="852"/>
                    <a:pt x="4636" y="1"/>
                    <a:pt x="33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0"/>
            <p:cNvSpPr/>
            <p:nvPr/>
          </p:nvSpPr>
          <p:spPr>
            <a:xfrm>
              <a:off x="-391100" y="3336738"/>
              <a:ext cx="227525" cy="299150"/>
            </a:xfrm>
            <a:custGeom>
              <a:avLst/>
              <a:gdLst/>
              <a:ahLst/>
              <a:cxnLst/>
              <a:rect l="l" t="t" r="r" b="b"/>
              <a:pathLst>
                <a:path w="9101" h="11966" extrusionOk="0">
                  <a:moveTo>
                    <a:pt x="1177" y="0"/>
                  </a:moveTo>
                  <a:cubicBezTo>
                    <a:pt x="1129" y="0"/>
                    <a:pt x="1078" y="16"/>
                    <a:pt x="1032" y="51"/>
                  </a:cubicBezTo>
                  <a:cubicBezTo>
                    <a:pt x="0" y="819"/>
                    <a:pt x="144" y="2260"/>
                    <a:pt x="312" y="3340"/>
                  </a:cubicBezTo>
                  <a:cubicBezTo>
                    <a:pt x="528" y="4732"/>
                    <a:pt x="1056" y="6052"/>
                    <a:pt x="1849" y="7228"/>
                  </a:cubicBezTo>
                  <a:cubicBezTo>
                    <a:pt x="3361" y="9532"/>
                    <a:pt x="5881" y="11212"/>
                    <a:pt x="8737" y="11957"/>
                  </a:cubicBezTo>
                  <a:cubicBezTo>
                    <a:pt x="8759" y="11962"/>
                    <a:pt x="8779" y="11965"/>
                    <a:pt x="8798" y="11965"/>
                  </a:cubicBezTo>
                  <a:cubicBezTo>
                    <a:pt x="9018" y="11965"/>
                    <a:pt x="9100" y="11615"/>
                    <a:pt x="8857" y="11549"/>
                  </a:cubicBezTo>
                  <a:cubicBezTo>
                    <a:pt x="6193" y="10876"/>
                    <a:pt x="3841" y="9340"/>
                    <a:pt x="2353" y="7252"/>
                  </a:cubicBezTo>
                  <a:cubicBezTo>
                    <a:pt x="1609" y="6196"/>
                    <a:pt x="1104" y="5020"/>
                    <a:pt x="840" y="3748"/>
                  </a:cubicBezTo>
                  <a:cubicBezTo>
                    <a:pt x="600" y="2716"/>
                    <a:pt x="312" y="1107"/>
                    <a:pt x="1344" y="339"/>
                  </a:cubicBezTo>
                  <a:cubicBezTo>
                    <a:pt x="1515" y="207"/>
                    <a:pt x="1357" y="0"/>
                    <a:pt x="11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0"/>
            <p:cNvSpPr/>
            <p:nvPr/>
          </p:nvSpPr>
          <p:spPr>
            <a:xfrm>
              <a:off x="-352500" y="3325863"/>
              <a:ext cx="218950" cy="243100"/>
            </a:xfrm>
            <a:custGeom>
              <a:avLst/>
              <a:gdLst/>
              <a:ahLst/>
              <a:cxnLst/>
              <a:rect l="l" t="t" r="r" b="b"/>
              <a:pathLst>
                <a:path w="8758" h="9724" extrusionOk="0">
                  <a:moveTo>
                    <a:pt x="855" y="0"/>
                  </a:moveTo>
                  <a:cubicBezTo>
                    <a:pt x="651" y="0"/>
                    <a:pt x="442" y="40"/>
                    <a:pt x="233" y="126"/>
                  </a:cubicBezTo>
                  <a:cubicBezTo>
                    <a:pt x="1" y="232"/>
                    <a:pt x="139" y="503"/>
                    <a:pt x="355" y="503"/>
                  </a:cubicBezTo>
                  <a:cubicBezTo>
                    <a:pt x="385" y="503"/>
                    <a:pt x="416" y="498"/>
                    <a:pt x="449" y="486"/>
                  </a:cubicBezTo>
                  <a:cubicBezTo>
                    <a:pt x="585" y="429"/>
                    <a:pt x="724" y="403"/>
                    <a:pt x="860" y="403"/>
                  </a:cubicBezTo>
                  <a:cubicBezTo>
                    <a:pt x="1349" y="403"/>
                    <a:pt x="1813" y="730"/>
                    <a:pt x="2057" y="1086"/>
                  </a:cubicBezTo>
                  <a:cubicBezTo>
                    <a:pt x="2321" y="1542"/>
                    <a:pt x="2537" y="2047"/>
                    <a:pt x="2657" y="2575"/>
                  </a:cubicBezTo>
                  <a:cubicBezTo>
                    <a:pt x="2993" y="3535"/>
                    <a:pt x="3425" y="4447"/>
                    <a:pt x="3977" y="5311"/>
                  </a:cubicBezTo>
                  <a:cubicBezTo>
                    <a:pt x="5081" y="7063"/>
                    <a:pt x="6569" y="8551"/>
                    <a:pt x="8345" y="9679"/>
                  </a:cubicBezTo>
                  <a:cubicBezTo>
                    <a:pt x="8385" y="9710"/>
                    <a:pt x="8425" y="9723"/>
                    <a:pt x="8463" y="9723"/>
                  </a:cubicBezTo>
                  <a:cubicBezTo>
                    <a:pt x="8633" y="9723"/>
                    <a:pt x="8758" y="9461"/>
                    <a:pt x="8561" y="9343"/>
                  </a:cubicBezTo>
                  <a:cubicBezTo>
                    <a:pt x="6569" y="8071"/>
                    <a:pt x="4961" y="6319"/>
                    <a:pt x="3833" y="4231"/>
                  </a:cubicBezTo>
                  <a:cubicBezTo>
                    <a:pt x="3569" y="3727"/>
                    <a:pt x="3329" y="3199"/>
                    <a:pt x="3161" y="2671"/>
                  </a:cubicBezTo>
                  <a:cubicBezTo>
                    <a:pt x="2993" y="2167"/>
                    <a:pt x="2825" y="1662"/>
                    <a:pt x="2609" y="1158"/>
                  </a:cubicBezTo>
                  <a:cubicBezTo>
                    <a:pt x="2288" y="535"/>
                    <a:pt x="1609" y="0"/>
                    <a:pt x="85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40"/>
            <p:cNvSpPr/>
            <p:nvPr/>
          </p:nvSpPr>
          <p:spPr>
            <a:xfrm>
              <a:off x="-367100" y="3348813"/>
              <a:ext cx="219825" cy="241525"/>
            </a:xfrm>
            <a:custGeom>
              <a:avLst/>
              <a:gdLst/>
              <a:ahLst/>
              <a:cxnLst/>
              <a:rect l="l" t="t" r="r" b="b"/>
              <a:pathLst>
                <a:path w="8793" h="9661" extrusionOk="0">
                  <a:moveTo>
                    <a:pt x="1117" y="1"/>
                  </a:moveTo>
                  <a:cubicBezTo>
                    <a:pt x="784" y="1"/>
                    <a:pt x="465" y="160"/>
                    <a:pt x="264" y="552"/>
                  </a:cubicBezTo>
                  <a:cubicBezTo>
                    <a:pt x="0" y="1081"/>
                    <a:pt x="96" y="1753"/>
                    <a:pt x="168" y="2281"/>
                  </a:cubicBezTo>
                  <a:cubicBezTo>
                    <a:pt x="312" y="3025"/>
                    <a:pt x="577" y="3745"/>
                    <a:pt x="985" y="4393"/>
                  </a:cubicBezTo>
                  <a:cubicBezTo>
                    <a:pt x="1022" y="4460"/>
                    <a:pt x="1084" y="4488"/>
                    <a:pt x="1149" y="4488"/>
                  </a:cubicBezTo>
                  <a:cubicBezTo>
                    <a:pt x="1294" y="4488"/>
                    <a:pt x="1451" y="4350"/>
                    <a:pt x="1369" y="4201"/>
                  </a:cubicBezTo>
                  <a:cubicBezTo>
                    <a:pt x="937" y="3481"/>
                    <a:pt x="649" y="2713"/>
                    <a:pt x="577" y="1873"/>
                  </a:cubicBezTo>
                  <a:cubicBezTo>
                    <a:pt x="536" y="1467"/>
                    <a:pt x="530" y="358"/>
                    <a:pt x="1138" y="358"/>
                  </a:cubicBezTo>
                  <a:cubicBezTo>
                    <a:pt x="1249" y="358"/>
                    <a:pt x="1381" y="395"/>
                    <a:pt x="1537" y="480"/>
                  </a:cubicBezTo>
                  <a:cubicBezTo>
                    <a:pt x="2161" y="864"/>
                    <a:pt x="2161" y="1873"/>
                    <a:pt x="2329" y="2449"/>
                  </a:cubicBezTo>
                  <a:cubicBezTo>
                    <a:pt x="2497" y="3049"/>
                    <a:pt x="2737" y="3601"/>
                    <a:pt x="3001" y="4153"/>
                  </a:cubicBezTo>
                  <a:cubicBezTo>
                    <a:pt x="4177" y="6481"/>
                    <a:pt x="6049" y="8401"/>
                    <a:pt x="8377" y="9625"/>
                  </a:cubicBezTo>
                  <a:cubicBezTo>
                    <a:pt x="8418" y="9650"/>
                    <a:pt x="8458" y="9661"/>
                    <a:pt x="8496" y="9661"/>
                  </a:cubicBezTo>
                  <a:cubicBezTo>
                    <a:pt x="8678" y="9661"/>
                    <a:pt x="8792" y="9409"/>
                    <a:pt x="8593" y="9289"/>
                  </a:cubicBezTo>
                  <a:cubicBezTo>
                    <a:pt x="6433" y="8137"/>
                    <a:pt x="4657" y="6361"/>
                    <a:pt x="3505" y="4177"/>
                  </a:cubicBezTo>
                  <a:cubicBezTo>
                    <a:pt x="3217" y="3649"/>
                    <a:pt x="3001" y="3097"/>
                    <a:pt x="2833" y="2521"/>
                  </a:cubicBezTo>
                  <a:cubicBezTo>
                    <a:pt x="2641" y="1969"/>
                    <a:pt x="2593" y="1369"/>
                    <a:pt x="2353" y="840"/>
                  </a:cubicBezTo>
                  <a:cubicBezTo>
                    <a:pt x="2151" y="364"/>
                    <a:pt x="1619" y="1"/>
                    <a:pt x="111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40"/>
            <p:cNvSpPr/>
            <p:nvPr/>
          </p:nvSpPr>
          <p:spPr>
            <a:xfrm>
              <a:off x="-338525" y="3472663"/>
              <a:ext cx="177450" cy="138600"/>
            </a:xfrm>
            <a:custGeom>
              <a:avLst/>
              <a:gdLst/>
              <a:ahLst/>
              <a:cxnLst/>
              <a:rect l="l" t="t" r="r" b="b"/>
              <a:pathLst>
                <a:path w="7098" h="5544" extrusionOk="0">
                  <a:moveTo>
                    <a:pt x="292" y="1"/>
                  </a:moveTo>
                  <a:cubicBezTo>
                    <a:pt x="149" y="1"/>
                    <a:pt x="1" y="141"/>
                    <a:pt x="82" y="303"/>
                  </a:cubicBezTo>
                  <a:cubicBezTo>
                    <a:pt x="1378" y="2775"/>
                    <a:pt x="3850" y="4695"/>
                    <a:pt x="6778" y="5535"/>
                  </a:cubicBezTo>
                  <a:cubicBezTo>
                    <a:pt x="6795" y="5541"/>
                    <a:pt x="6811" y="5544"/>
                    <a:pt x="6826" y="5544"/>
                  </a:cubicBezTo>
                  <a:cubicBezTo>
                    <a:pt x="7011" y="5544"/>
                    <a:pt x="7098" y="5174"/>
                    <a:pt x="6898" y="5151"/>
                  </a:cubicBezTo>
                  <a:cubicBezTo>
                    <a:pt x="4066" y="4335"/>
                    <a:pt x="1714" y="2487"/>
                    <a:pt x="466" y="111"/>
                  </a:cubicBezTo>
                  <a:cubicBezTo>
                    <a:pt x="427" y="33"/>
                    <a:pt x="360" y="1"/>
                    <a:pt x="29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0"/>
            <p:cNvSpPr/>
            <p:nvPr/>
          </p:nvSpPr>
          <p:spPr>
            <a:xfrm>
              <a:off x="-343400" y="3374463"/>
              <a:ext cx="128650" cy="190475"/>
            </a:xfrm>
            <a:custGeom>
              <a:avLst/>
              <a:gdLst/>
              <a:ahLst/>
              <a:cxnLst/>
              <a:rect l="l" t="t" r="r" b="b"/>
              <a:pathLst>
                <a:path w="5146" h="7619" extrusionOk="0">
                  <a:moveTo>
                    <a:pt x="223" y="0"/>
                  </a:moveTo>
                  <a:cubicBezTo>
                    <a:pt x="109" y="0"/>
                    <a:pt x="1" y="67"/>
                    <a:pt x="13" y="199"/>
                  </a:cubicBezTo>
                  <a:cubicBezTo>
                    <a:pt x="469" y="3199"/>
                    <a:pt x="2149" y="5863"/>
                    <a:pt x="4645" y="7567"/>
                  </a:cubicBezTo>
                  <a:cubicBezTo>
                    <a:pt x="4697" y="7603"/>
                    <a:pt x="4751" y="7618"/>
                    <a:pt x="4803" y="7618"/>
                  </a:cubicBezTo>
                  <a:cubicBezTo>
                    <a:pt x="4994" y="7618"/>
                    <a:pt x="5146" y="7416"/>
                    <a:pt x="4957" y="7303"/>
                  </a:cubicBezTo>
                  <a:cubicBezTo>
                    <a:pt x="2485" y="5575"/>
                    <a:pt x="829" y="2983"/>
                    <a:pt x="469" y="199"/>
                  </a:cubicBezTo>
                  <a:cubicBezTo>
                    <a:pt x="457" y="67"/>
                    <a:pt x="337" y="0"/>
                    <a:pt x="22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0"/>
            <p:cNvSpPr/>
            <p:nvPr/>
          </p:nvSpPr>
          <p:spPr>
            <a:xfrm>
              <a:off x="-368375" y="3524388"/>
              <a:ext cx="197400" cy="135050"/>
            </a:xfrm>
            <a:custGeom>
              <a:avLst/>
              <a:gdLst/>
              <a:ahLst/>
              <a:cxnLst/>
              <a:rect l="l" t="t" r="r" b="b"/>
              <a:pathLst>
                <a:path w="7896" h="5402" extrusionOk="0">
                  <a:moveTo>
                    <a:pt x="302" y="1"/>
                  </a:moveTo>
                  <a:cubicBezTo>
                    <a:pt x="151" y="1"/>
                    <a:pt x="0" y="149"/>
                    <a:pt x="99" y="298"/>
                  </a:cubicBezTo>
                  <a:cubicBezTo>
                    <a:pt x="1684" y="2818"/>
                    <a:pt x="4396" y="4667"/>
                    <a:pt x="7540" y="5387"/>
                  </a:cubicBezTo>
                  <a:cubicBezTo>
                    <a:pt x="7572" y="5397"/>
                    <a:pt x="7601" y="5402"/>
                    <a:pt x="7628" y="5402"/>
                  </a:cubicBezTo>
                  <a:cubicBezTo>
                    <a:pt x="7845" y="5402"/>
                    <a:pt x="7895" y="5091"/>
                    <a:pt x="7660" y="5027"/>
                  </a:cubicBezTo>
                  <a:cubicBezTo>
                    <a:pt x="4636" y="4307"/>
                    <a:pt x="2020" y="2530"/>
                    <a:pt x="483" y="106"/>
                  </a:cubicBezTo>
                  <a:cubicBezTo>
                    <a:pt x="439" y="31"/>
                    <a:pt x="370" y="1"/>
                    <a:pt x="30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0"/>
            <p:cNvSpPr/>
            <p:nvPr/>
          </p:nvSpPr>
          <p:spPr>
            <a:xfrm>
              <a:off x="-436400" y="3420663"/>
              <a:ext cx="250025" cy="258525"/>
            </a:xfrm>
            <a:custGeom>
              <a:avLst/>
              <a:gdLst/>
              <a:ahLst/>
              <a:cxnLst/>
              <a:rect l="l" t="t" r="r" b="b"/>
              <a:pathLst>
                <a:path w="10001" h="10341" extrusionOk="0">
                  <a:moveTo>
                    <a:pt x="213" y="1"/>
                  </a:moveTo>
                  <a:cubicBezTo>
                    <a:pt x="102" y="1"/>
                    <a:pt x="0" y="67"/>
                    <a:pt x="12" y="199"/>
                  </a:cubicBezTo>
                  <a:cubicBezTo>
                    <a:pt x="612" y="4999"/>
                    <a:pt x="4453" y="9032"/>
                    <a:pt x="9685" y="10328"/>
                  </a:cubicBezTo>
                  <a:cubicBezTo>
                    <a:pt x="9706" y="10337"/>
                    <a:pt x="9725" y="10341"/>
                    <a:pt x="9744" y="10341"/>
                  </a:cubicBezTo>
                  <a:cubicBezTo>
                    <a:pt x="9921" y="10341"/>
                    <a:pt x="10001" y="9965"/>
                    <a:pt x="9805" y="9944"/>
                  </a:cubicBezTo>
                  <a:cubicBezTo>
                    <a:pt x="4765" y="8720"/>
                    <a:pt x="1020" y="4831"/>
                    <a:pt x="468" y="199"/>
                  </a:cubicBezTo>
                  <a:cubicBezTo>
                    <a:pt x="444" y="67"/>
                    <a:pt x="324" y="1"/>
                    <a:pt x="21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0"/>
            <p:cNvSpPr/>
            <p:nvPr/>
          </p:nvSpPr>
          <p:spPr>
            <a:xfrm>
              <a:off x="-443300" y="3289363"/>
              <a:ext cx="228875" cy="117200"/>
            </a:xfrm>
            <a:custGeom>
              <a:avLst/>
              <a:gdLst/>
              <a:ahLst/>
              <a:cxnLst/>
              <a:rect l="l" t="t" r="r" b="b"/>
              <a:pathLst>
                <a:path w="9155" h="4688" extrusionOk="0">
                  <a:moveTo>
                    <a:pt x="4466" y="1"/>
                  </a:moveTo>
                  <a:cubicBezTo>
                    <a:pt x="4426" y="1"/>
                    <a:pt x="4386" y="1"/>
                    <a:pt x="4345" y="2"/>
                  </a:cubicBezTo>
                  <a:cubicBezTo>
                    <a:pt x="1680" y="74"/>
                    <a:pt x="0" y="2306"/>
                    <a:pt x="408" y="4539"/>
                  </a:cubicBezTo>
                  <a:cubicBezTo>
                    <a:pt x="427" y="4644"/>
                    <a:pt x="504" y="4688"/>
                    <a:pt x="587" y="4688"/>
                  </a:cubicBezTo>
                  <a:cubicBezTo>
                    <a:pt x="713" y="4688"/>
                    <a:pt x="855" y="4587"/>
                    <a:pt x="840" y="4443"/>
                  </a:cubicBezTo>
                  <a:cubicBezTo>
                    <a:pt x="486" y="2414"/>
                    <a:pt x="2103" y="408"/>
                    <a:pt x="4483" y="408"/>
                  </a:cubicBezTo>
                  <a:cubicBezTo>
                    <a:pt x="4525" y="408"/>
                    <a:pt x="4567" y="409"/>
                    <a:pt x="4609" y="410"/>
                  </a:cubicBezTo>
                  <a:cubicBezTo>
                    <a:pt x="7009" y="482"/>
                    <a:pt x="7993" y="2666"/>
                    <a:pt x="8665" y="4395"/>
                  </a:cubicBezTo>
                  <a:cubicBezTo>
                    <a:pt x="8704" y="4491"/>
                    <a:pt x="8797" y="4534"/>
                    <a:pt x="8889" y="4534"/>
                  </a:cubicBezTo>
                  <a:cubicBezTo>
                    <a:pt x="9024" y="4534"/>
                    <a:pt x="9154" y="4442"/>
                    <a:pt x="9097" y="4299"/>
                  </a:cubicBezTo>
                  <a:cubicBezTo>
                    <a:pt x="8340" y="2336"/>
                    <a:pt x="7141" y="1"/>
                    <a:pt x="44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0"/>
            <p:cNvSpPr/>
            <p:nvPr/>
          </p:nvSpPr>
          <p:spPr>
            <a:xfrm>
              <a:off x="-216700" y="3413863"/>
              <a:ext cx="102950" cy="110025"/>
            </a:xfrm>
            <a:custGeom>
              <a:avLst/>
              <a:gdLst/>
              <a:ahLst/>
              <a:cxnLst/>
              <a:rect l="l" t="t" r="r" b="b"/>
              <a:pathLst>
                <a:path w="4118" h="4401" extrusionOk="0">
                  <a:moveTo>
                    <a:pt x="291" y="0"/>
                  </a:moveTo>
                  <a:cubicBezTo>
                    <a:pt x="149" y="0"/>
                    <a:pt x="0" y="141"/>
                    <a:pt x="81" y="303"/>
                  </a:cubicBezTo>
                  <a:cubicBezTo>
                    <a:pt x="921" y="1935"/>
                    <a:pt x="2121" y="3327"/>
                    <a:pt x="3633" y="4359"/>
                  </a:cubicBezTo>
                  <a:cubicBezTo>
                    <a:pt x="3677" y="4388"/>
                    <a:pt x="3724" y="4401"/>
                    <a:pt x="3771" y="4401"/>
                  </a:cubicBezTo>
                  <a:cubicBezTo>
                    <a:pt x="3954" y="4401"/>
                    <a:pt x="4118" y="4205"/>
                    <a:pt x="3945" y="4071"/>
                  </a:cubicBezTo>
                  <a:cubicBezTo>
                    <a:pt x="2457" y="3063"/>
                    <a:pt x="1281" y="1695"/>
                    <a:pt x="465" y="111"/>
                  </a:cubicBezTo>
                  <a:cubicBezTo>
                    <a:pt x="426" y="33"/>
                    <a:pt x="359" y="0"/>
                    <a:pt x="29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40"/>
            <p:cNvSpPr/>
            <p:nvPr/>
          </p:nvSpPr>
          <p:spPr>
            <a:xfrm>
              <a:off x="-487725" y="3349538"/>
              <a:ext cx="284025" cy="337250"/>
            </a:xfrm>
            <a:custGeom>
              <a:avLst/>
              <a:gdLst/>
              <a:ahLst/>
              <a:cxnLst/>
              <a:rect l="l" t="t" r="r" b="b"/>
              <a:pathLst>
                <a:path w="11361" h="13490" extrusionOk="0">
                  <a:moveTo>
                    <a:pt x="1342" y="0"/>
                  </a:moveTo>
                  <a:cubicBezTo>
                    <a:pt x="1254" y="0"/>
                    <a:pt x="1172" y="43"/>
                    <a:pt x="1153" y="139"/>
                  </a:cubicBezTo>
                  <a:cubicBezTo>
                    <a:pt x="1" y="4796"/>
                    <a:pt x="2353" y="9692"/>
                    <a:pt x="6986" y="12141"/>
                  </a:cubicBezTo>
                  <a:cubicBezTo>
                    <a:pt x="8234" y="12789"/>
                    <a:pt x="9578" y="13245"/>
                    <a:pt x="10970" y="13485"/>
                  </a:cubicBezTo>
                  <a:cubicBezTo>
                    <a:pt x="10988" y="13488"/>
                    <a:pt x="11005" y="13489"/>
                    <a:pt x="11022" y="13489"/>
                  </a:cubicBezTo>
                  <a:cubicBezTo>
                    <a:pt x="11271" y="13489"/>
                    <a:pt x="11360" y="13170"/>
                    <a:pt x="11090" y="13125"/>
                  </a:cubicBezTo>
                  <a:cubicBezTo>
                    <a:pt x="6122" y="12237"/>
                    <a:pt x="2233" y="8684"/>
                    <a:pt x="1441" y="4220"/>
                  </a:cubicBezTo>
                  <a:cubicBezTo>
                    <a:pt x="1201" y="2900"/>
                    <a:pt x="1249" y="1556"/>
                    <a:pt x="1585" y="235"/>
                  </a:cubicBezTo>
                  <a:cubicBezTo>
                    <a:pt x="1614" y="92"/>
                    <a:pt x="1472" y="0"/>
                    <a:pt x="1342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0"/>
            <p:cNvSpPr/>
            <p:nvPr/>
          </p:nvSpPr>
          <p:spPr>
            <a:xfrm>
              <a:off x="-451200" y="3266163"/>
              <a:ext cx="239825" cy="82675"/>
            </a:xfrm>
            <a:custGeom>
              <a:avLst/>
              <a:gdLst/>
              <a:ahLst/>
              <a:cxnLst/>
              <a:rect l="l" t="t" r="r" b="b"/>
              <a:pathLst>
                <a:path w="9593" h="3307" extrusionOk="0">
                  <a:moveTo>
                    <a:pt x="4689" y="1"/>
                  </a:moveTo>
                  <a:cubicBezTo>
                    <a:pt x="2796" y="1"/>
                    <a:pt x="971" y="1019"/>
                    <a:pt x="100" y="2514"/>
                  </a:cubicBezTo>
                  <a:cubicBezTo>
                    <a:pt x="1" y="2663"/>
                    <a:pt x="153" y="2801"/>
                    <a:pt x="304" y="2801"/>
                  </a:cubicBezTo>
                  <a:cubicBezTo>
                    <a:pt x="372" y="2801"/>
                    <a:pt x="440" y="2773"/>
                    <a:pt x="484" y="2706"/>
                  </a:cubicBezTo>
                  <a:cubicBezTo>
                    <a:pt x="1386" y="1263"/>
                    <a:pt x="2967" y="391"/>
                    <a:pt x="4669" y="391"/>
                  </a:cubicBezTo>
                  <a:cubicBezTo>
                    <a:pt x="4777" y="391"/>
                    <a:pt x="4887" y="395"/>
                    <a:pt x="4997" y="402"/>
                  </a:cubicBezTo>
                  <a:cubicBezTo>
                    <a:pt x="6821" y="522"/>
                    <a:pt x="8477" y="1650"/>
                    <a:pt x="9101" y="3186"/>
                  </a:cubicBezTo>
                  <a:cubicBezTo>
                    <a:pt x="9138" y="3270"/>
                    <a:pt x="9225" y="3307"/>
                    <a:pt x="9313" y="3307"/>
                  </a:cubicBezTo>
                  <a:cubicBezTo>
                    <a:pt x="9452" y="3307"/>
                    <a:pt x="9592" y="3214"/>
                    <a:pt x="9533" y="3066"/>
                  </a:cubicBezTo>
                  <a:cubicBezTo>
                    <a:pt x="8837" y="1410"/>
                    <a:pt x="7109" y="186"/>
                    <a:pt x="5117" y="18"/>
                  </a:cubicBezTo>
                  <a:cubicBezTo>
                    <a:pt x="4974" y="6"/>
                    <a:pt x="4831" y="1"/>
                    <a:pt x="468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40"/>
            <p:cNvSpPr/>
            <p:nvPr/>
          </p:nvSpPr>
          <p:spPr>
            <a:xfrm>
              <a:off x="-214950" y="3357588"/>
              <a:ext cx="107075" cy="146250"/>
            </a:xfrm>
            <a:custGeom>
              <a:avLst/>
              <a:gdLst/>
              <a:ahLst/>
              <a:cxnLst/>
              <a:rect l="l" t="t" r="r" b="b"/>
              <a:pathLst>
                <a:path w="4283" h="5850" extrusionOk="0">
                  <a:moveTo>
                    <a:pt x="301" y="0"/>
                  </a:moveTo>
                  <a:cubicBezTo>
                    <a:pt x="157" y="0"/>
                    <a:pt x="0" y="149"/>
                    <a:pt x="83" y="297"/>
                  </a:cubicBezTo>
                  <a:cubicBezTo>
                    <a:pt x="1139" y="2242"/>
                    <a:pt x="2363" y="4066"/>
                    <a:pt x="3779" y="5770"/>
                  </a:cubicBezTo>
                  <a:cubicBezTo>
                    <a:pt x="3829" y="5826"/>
                    <a:pt x="3896" y="5850"/>
                    <a:pt x="3963" y="5850"/>
                  </a:cubicBezTo>
                  <a:cubicBezTo>
                    <a:pt x="4125" y="5850"/>
                    <a:pt x="4282" y="5714"/>
                    <a:pt x="4164" y="5578"/>
                  </a:cubicBezTo>
                  <a:cubicBezTo>
                    <a:pt x="2747" y="3874"/>
                    <a:pt x="1523" y="2050"/>
                    <a:pt x="467" y="105"/>
                  </a:cubicBezTo>
                  <a:cubicBezTo>
                    <a:pt x="430" y="31"/>
                    <a:pt x="367" y="0"/>
                    <a:pt x="301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0"/>
            <p:cNvSpPr/>
            <p:nvPr/>
          </p:nvSpPr>
          <p:spPr>
            <a:xfrm>
              <a:off x="-298100" y="3251263"/>
              <a:ext cx="148875" cy="146525"/>
            </a:xfrm>
            <a:custGeom>
              <a:avLst/>
              <a:gdLst/>
              <a:ahLst/>
              <a:cxnLst/>
              <a:rect l="l" t="t" r="r" b="b"/>
              <a:pathLst>
                <a:path w="5955" h="5861" extrusionOk="0">
                  <a:moveTo>
                    <a:pt x="275" y="0"/>
                  </a:moveTo>
                  <a:cubicBezTo>
                    <a:pt x="96" y="0"/>
                    <a:pt x="1" y="355"/>
                    <a:pt x="217" y="398"/>
                  </a:cubicBezTo>
                  <a:cubicBezTo>
                    <a:pt x="2977" y="1142"/>
                    <a:pt x="4321" y="3614"/>
                    <a:pt x="5473" y="5751"/>
                  </a:cubicBezTo>
                  <a:cubicBezTo>
                    <a:pt x="5520" y="5828"/>
                    <a:pt x="5592" y="5861"/>
                    <a:pt x="5663" y="5861"/>
                  </a:cubicBezTo>
                  <a:cubicBezTo>
                    <a:pt x="5811" y="5861"/>
                    <a:pt x="5955" y="5721"/>
                    <a:pt x="5857" y="5559"/>
                  </a:cubicBezTo>
                  <a:cubicBezTo>
                    <a:pt x="4657" y="3302"/>
                    <a:pt x="3217" y="806"/>
                    <a:pt x="337" y="14"/>
                  </a:cubicBezTo>
                  <a:cubicBezTo>
                    <a:pt x="315" y="4"/>
                    <a:pt x="295" y="0"/>
                    <a:pt x="2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0"/>
            <p:cNvSpPr/>
            <p:nvPr/>
          </p:nvSpPr>
          <p:spPr>
            <a:xfrm>
              <a:off x="-151625" y="3411363"/>
              <a:ext cx="60575" cy="66650"/>
            </a:xfrm>
            <a:custGeom>
              <a:avLst/>
              <a:gdLst/>
              <a:ahLst/>
              <a:cxnLst/>
              <a:rect l="l" t="t" r="r" b="b"/>
              <a:pathLst>
                <a:path w="2423" h="2666" extrusionOk="0">
                  <a:moveTo>
                    <a:pt x="316" y="1"/>
                  </a:moveTo>
                  <a:cubicBezTo>
                    <a:pt x="155" y="1"/>
                    <a:pt x="0" y="148"/>
                    <a:pt x="118" y="283"/>
                  </a:cubicBezTo>
                  <a:cubicBezTo>
                    <a:pt x="718" y="1051"/>
                    <a:pt x="1318" y="1819"/>
                    <a:pt x="1919" y="2587"/>
                  </a:cubicBezTo>
                  <a:cubicBezTo>
                    <a:pt x="1967" y="2642"/>
                    <a:pt x="2034" y="2666"/>
                    <a:pt x="2100" y="2666"/>
                  </a:cubicBezTo>
                  <a:cubicBezTo>
                    <a:pt x="2263" y="2666"/>
                    <a:pt x="2422" y="2524"/>
                    <a:pt x="2303" y="2371"/>
                  </a:cubicBezTo>
                  <a:cubicBezTo>
                    <a:pt x="1703" y="1603"/>
                    <a:pt x="1102" y="859"/>
                    <a:pt x="502" y="91"/>
                  </a:cubicBezTo>
                  <a:cubicBezTo>
                    <a:pt x="453" y="27"/>
                    <a:pt x="384" y="1"/>
                    <a:pt x="31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0"/>
            <p:cNvSpPr/>
            <p:nvPr/>
          </p:nvSpPr>
          <p:spPr>
            <a:xfrm>
              <a:off x="-500325" y="3244988"/>
              <a:ext cx="189225" cy="232700"/>
            </a:xfrm>
            <a:custGeom>
              <a:avLst/>
              <a:gdLst/>
              <a:ahLst/>
              <a:cxnLst/>
              <a:rect l="l" t="t" r="r" b="b"/>
              <a:pathLst>
                <a:path w="7569" h="9308" extrusionOk="0">
                  <a:moveTo>
                    <a:pt x="6239" y="1"/>
                  </a:moveTo>
                  <a:cubicBezTo>
                    <a:pt x="4373" y="1"/>
                    <a:pt x="2596" y="890"/>
                    <a:pt x="1465" y="2425"/>
                  </a:cubicBezTo>
                  <a:cubicBezTo>
                    <a:pt x="1" y="4441"/>
                    <a:pt x="1" y="6914"/>
                    <a:pt x="625" y="9170"/>
                  </a:cubicBezTo>
                  <a:cubicBezTo>
                    <a:pt x="653" y="9265"/>
                    <a:pt x="739" y="9307"/>
                    <a:pt x="827" y="9307"/>
                  </a:cubicBezTo>
                  <a:cubicBezTo>
                    <a:pt x="960" y="9307"/>
                    <a:pt x="1100" y="9209"/>
                    <a:pt x="1057" y="9050"/>
                  </a:cubicBezTo>
                  <a:cubicBezTo>
                    <a:pt x="481" y="6986"/>
                    <a:pt x="457" y="4729"/>
                    <a:pt x="1705" y="2833"/>
                  </a:cubicBezTo>
                  <a:cubicBezTo>
                    <a:pt x="2732" y="1293"/>
                    <a:pt x="4460" y="403"/>
                    <a:pt x="6276" y="403"/>
                  </a:cubicBezTo>
                  <a:cubicBezTo>
                    <a:pt x="6583" y="403"/>
                    <a:pt x="6893" y="429"/>
                    <a:pt x="7202" y="481"/>
                  </a:cubicBezTo>
                  <a:cubicBezTo>
                    <a:pt x="7217" y="484"/>
                    <a:pt x="7232" y="485"/>
                    <a:pt x="7247" y="485"/>
                  </a:cubicBezTo>
                  <a:cubicBezTo>
                    <a:pt x="7478" y="485"/>
                    <a:pt x="7569" y="142"/>
                    <a:pt x="7298" y="97"/>
                  </a:cubicBezTo>
                  <a:cubicBezTo>
                    <a:pt x="6944" y="32"/>
                    <a:pt x="6590" y="1"/>
                    <a:pt x="6239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0"/>
            <p:cNvSpPr/>
            <p:nvPr/>
          </p:nvSpPr>
          <p:spPr>
            <a:xfrm>
              <a:off x="-477750" y="3496538"/>
              <a:ext cx="125725" cy="147600"/>
            </a:xfrm>
            <a:custGeom>
              <a:avLst/>
              <a:gdLst/>
              <a:ahLst/>
              <a:cxnLst/>
              <a:rect l="l" t="t" r="r" b="b"/>
              <a:pathLst>
                <a:path w="5029" h="5904" extrusionOk="0">
                  <a:moveTo>
                    <a:pt x="266" y="1"/>
                  </a:moveTo>
                  <a:cubicBezTo>
                    <a:pt x="131" y="1"/>
                    <a:pt x="1" y="93"/>
                    <a:pt x="58" y="236"/>
                  </a:cubicBezTo>
                  <a:cubicBezTo>
                    <a:pt x="970" y="2516"/>
                    <a:pt x="2530" y="4460"/>
                    <a:pt x="4522" y="5853"/>
                  </a:cubicBezTo>
                  <a:cubicBezTo>
                    <a:pt x="4574" y="5889"/>
                    <a:pt x="4629" y="5904"/>
                    <a:pt x="4681" y="5904"/>
                  </a:cubicBezTo>
                  <a:cubicBezTo>
                    <a:pt x="4872" y="5904"/>
                    <a:pt x="5028" y="5702"/>
                    <a:pt x="4858" y="5589"/>
                  </a:cubicBezTo>
                  <a:cubicBezTo>
                    <a:pt x="2890" y="4244"/>
                    <a:pt x="1378" y="2348"/>
                    <a:pt x="490" y="140"/>
                  </a:cubicBezTo>
                  <a:cubicBezTo>
                    <a:pt x="451" y="43"/>
                    <a:pt x="358" y="1"/>
                    <a:pt x="266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0"/>
            <p:cNvSpPr/>
            <p:nvPr/>
          </p:nvSpPr>
          <p:spPr>
            <a:xfrm>
              <a:off x="-352275" y="3650363"/>
              <a:ext cx="107700" cy="48650"/>
            </a:xfrm>
            <a:custGeom>
              <a:avLst/>
              <a:gdLst/>
              <a:ahLst/>
              <a:cxnLst/>
              <a:rect l="l" t="t" r="r" b="b"/>
              <a:pathLst>
                <a:path w="4308" h="1946" extrusionOk="0">
                  <a:moveTo>
                    <a:pt x="297" y="1"/>
                  </a:moveTo>
                  <a:cubicBezTo>
                    <a:pt x="115" y="1"/>
                    <a:pt x="0" y="252"/>
                    <a:pt x="200" y="372"/>
                  </a:cubicBezTo>
                  <a:cubicBezTo>
                    <a:pt x="1376" y="1068"/>
                    <a:pt x="2648" y="1596"/>
                    <a:pt x="3992" y="1932"/>
                  </a:cubicBezTo>
                  <a:cubicBezTo>
                    <a:pt x="4012" y="1941"/>
                    <a:pt x="4032" y="1945"/>
                    <a:pt x="4051" y="1945"/>
                  </a:cubicBezTo>
                  <a:cubicBezTo>
                    <a:pt x="4228" y="1945"/>
                    <a:pt x="4307" y="1570"/>
                    <a:pt x="4112" y="1548"/>
                  </a:cubicBezTo>
                  <a:cubicBezTo>
                    <a:pt x="2816" y="1212"/>
                    <a:pt x="1568" y="708"/>
                    <a:pt x="416" y="36"/>
                  </a:cubicBezTo>
                  <a:cubicBezTo>
                    <a:pt x="375" y="11"/>
                    <a:pt x="334" y="1"/>
                    <a:pt x="29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0"/>
            <p:cNvSpPr/>
            <p:nvPr/>
          </p:nvSpPr>
          <p:spPr>
            <a:xfrm>
              <a:off x="-516525" y="3421863"/>
              <a:ext cx="192150" cy="277300"/>
            </a:xfrm>
            <a:custGeom>
              <a:avLst/>
              <a:gdLst/>
              <a:ahLst/>
              <a:cxnLst/>
              <a:rect l="l" t="t" r="r" b="b"/>
              <a:pathLst>
                <a:path w="7686" h="11092" extrusionOk="0">
                  <a:moveTo>
                    <a:pt x="214" y="1"/>
                  </a:moveTo>
                  <a:cubicBezTo>
                    <a:pt x="103" y="1"/>
                    <a:pt x="1" y="67"/>
                    <a:pt x="25" y="199"/>
                  </a:cubicBezTo>
                  <a:cubicBezTo>
                    <a:pt x="577" y="4543"/>
                    <a:pt x="3241" y="8552"/>
                    <a:pt x="7274" y="11048"/>
                  </a:cubicBezTo>
                  <a:cubicBezTo>
                    <a:pt x="7313" y="11079"/>
                    <a:pt x="7353" y="11092"/>
                    <a:pt x="7391" y="11092"/>
                  </a:cubicBezTo>
                  <a:cubicBezTo>
                    <a:pt x="7561" y="11092"/>
                    <a:pt x="7686" y="10830"/>
                    <a:pt x="7490" y="10712"/>
                  </a:cubicBezTo>
                  <a:cubicBezTo>
                    <a:pt x="3601" y="8288"/>
                    <a:pt x="985" y="4399"/>
                    <a:pt x="457" y="199"/>
                  </a:cubicBezTo>
                  <a:cubicBezTo>
                    <a:pt x="445" y="67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0"/>
            <p:cNvSpPr/>
            <p:nvPr/>
          </p:nvSpPr>
          <p:spPr>
            <a:xfrm>
              <a:off x="-531650" y="3464788"/>
              <a:ext cx="87075" cy="162450"/>
            </a:xfrm>
            <a:custGeom>
              <a:avLst/>
              <a:gdLst/>
              <a:ahLst/>
              <a:cxnLst/>
              <a:rect l="l" t="t" r="r" b="b"/>
              <a:pathLst>
                <a:path w="3483" h="6498" extrusionOk="0">
                  <a:moveTo>
                    <a:pt x="277" y="0"/>
                  </a:moveTo>
                  <a:cubicBezTo>
                    <a:pt x="147" y="0"/>
                    <a:pt x="1" y="99"/>
                    <a:pt x="30" y="258"/>
                  </a:cubicBezTo>
                  <a:cubicBezTo>
                    <a:pt x="510" y="2514"/>
                    <a:pt x="1518" y="4626"/>
                    <a:pt x="2982" y="6403"/>
                  </a:cubicBezTo>
                  <a:cubicBezTo>
                    <a:pt x="3034" y="6469"/>
                    <a:pt x="3107" y="6497"/>
                    <a:pt x="3178" y="6497"/>
                  </a:cubicBezTo>
                  <a:cubicBezTo>
                    <a:pt x="3335" y="6497"/>
                    <a:pt x="3482" y="6360"/>
                    <a:pt x="3366" y="6211"/>
                  </a:cubicBezTo>
                  <a:cubicBezTo>
                    <a:pt x="1926" y="4458"/>
                    <a:pt x="942" y="2370"/>
                    <a:pt x="462" y="138"/>
                  </a:cubicBezTo>
                  <a:cubicBezTo>
                    <a:pt x="443" y="43"/>
                    <a:pt x="363" y="0"/>
                    <a:pt x="27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0"/>
            <p:cNvSpPr/>
            <p:nvPr/>
          </p:nvSpPr>
          <p:spPr>
            <a:xfrm>
              <a:off x="-446300" y="3633713"/>
              <a:ext cx="76225" cy="60900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328" y="0"/>
                  </a:moveTo>
                  <a:cubicBezTo>
                    <a:pt x="151" y="0"/>
                    <a:pt x="0" y="193"/>
                    <a:pt x="168" y="342"/>
                  </a:cubicBezTo>
                  <a:lnTo>
                    <a:pt x="2568" y="2382"/>
                  </a:lnTo>
                  <a:cubicBezTo>
                    <a:pt x="2617" y="2419"/>
                    <a:pt x="2670" y="2435"/>
                    <a:pt x="2721" y="2435"/>
                  </a:cubicBezTo>
                  <a:cubicBezTo>
                    <a:pt x="2898" y="2435"/>
                    <a:pt x="3048" y="2243"/>
                    <a:pt x="2880" y="2094"/>
                  </a:cubicBezTo>
                  <a:lnTo>
                    <a:pt x="480" y="54"/>
                  </a:lnTo>
                  <a:cubicBezTo>
                    <a:pt x="432" y="16"/>
                    <a:pt x="379" y="0"/>
                    <a:pt x="32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40"/>
            <p:cNvSpPr/>
            <p:nvPr/>
          </p:nvSpPr>
          <p:spPr>
            <a:xfrm>
              <a:off x="-523725" y="3235463"/>
              <a:ext cx="135975" cy="165875"/>
            </a:xfrm>
            <a:custGeom>
              <a:avLst/>
              <a:gdLst/>
              <a:ahLst/>
              <a:cxnLst/>
              <a:rect l="l" t="t" r="r" b="b"/>
              <a:pathLst>
                <a:path w="5439" h="6635" extrusionOk="0">
                  <a:moveTo>
                    <a:pt x="5155" y="1"/>
                  </a:moveTo>
                  <a:cubicBezTo>
                    <a:pt x="5127" y="1"/>
                    <a:pt x="5097" y="7"/>
                    <a:pt x="5065" y="22"/>
                  </a:cubicBezTo>
                  <a:cubicBezTo>
                    <a:pt x="1993" y="934"/>
                    <a:pt x="1" y="3574"/>
                    <a:pt x="241" y="6455"/>
                  </a:cubicBezTo>
                  <a:cubicBezTo>
                    <a:pt x="253" y="6575"/>
                    <a:pt x="367" y="6635"/>
                    <a:pt x="478" y="6635"/>
                  </a:cubicBezTo>
                  <a:cubicBezTo>
                    <a:pt x="589" y="6635"/>
                    <a:pt x="697" y="6575"/>
                    <a:pt x="697" y="6455"/>
                  </a:cubicBezTo>
                  <a:cubicBezTo>
                    <a:pt x="457" y="3742"/>
                    <a:pt x="2305" y="1270"/>
                    <a:pt x="5185" y="406"/>
                  </a:cubicBezTo>
                  <a:cubicBezTo>
                    <a:pt x="5439" y="343"/>
                    <a:pt x="5358" y="1"/>
                    <a:pt x="515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40"/>
            <p:cNvSpPr/>
            <p:nvPr/>
          </p:nvSpPr>
          <p:spPr>
            <a:xfrm>
              <a:off x="-372075" y="3224463"/>
              <a:ext cx="201975" cy="88800"/>
            </a:xfrm>
            <a:custGeom>
              <a:avLst/>
              <a:gdLst/>
              <a:ahLst/>
              <a:cxnLst/>
              <a:rect l="l" t="t" r="r" b="b"/>
              <a:pathLst>
                <a:path w="8079" h="3552" extrusionOk="0">
                  <a:moveTo>
                    <a:pt x="1578" y="0"/>
                  </a:moveTo>
                  <a:cubicBezTo>
                    <a:pt x="1146" y="0"/>
                    <a:pt x="709" y="34"/>
                    <a:pt x="271" y="102"/>
                  </a:cubicBezTo>
                  <a:cubicBezTo>
                    <a:pt x="0" y="147"/>
                    <a:pt x="91" y="490"/>
                    <a:pt x="343" y="490"/>
                  </a:cubicBezTo>
                  <a:cubicBezTo>
                    <a:pt x="358" y="490"/>
                    <a:pt x="375" y="489"/>
                    <a:pt x="391" y="486"/>
                  </a:cubicBezTo>
                  <a:cubicBezTo>
                    <a:pt x="795" y="421"/>
                    <a:pt x="1200" y="390"/>
                    <a:pt x="1601" y="390"/>
                  </a:cubicBezTo>
                  <a:cubicBezTo>
                    <a:pt x="4034" y="390"/>
                    <a:pt x="6335" y="1546"/>
                    <a:pt x="7592" y="3462"/>
                  </a:cubicBezTo>
                  <a:cubicBezTo>
                    <a:pt x="7634" y="3526"/>
                    <a:pt x="7697" y="3552"/>
                    <a:pt x="7761" y="3552"/>
                  </a:cubicBezTo>
                  <a:cubicBezTo>
                    <a:pt x="7916" y="3552"/>
                    <a:pt x="8078" y="3399"/>
                    <a:pt x="7976" y="3246"/>
                  </a:cubicBezTo>
                  <a:cubicBezTo>
                    <a:pt x="6618" y="1208"/>
                    <a:pt x="4182" y="0"/>
                    <a:pt x="157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0"/>
            <p:cNvSpPr/>
            <p:nvPr/>
          </p:nvSpPr>
          <p:spPr>
            <a:xfrm>
              <a:off x="-172175" y="3323638"/>
              <a:ext cx="82400" cy="122975"/>
            </a:xfrm>
            <a:custGeom>
              <a:avLst/>
              <a:gdLst/>
              <a:ahLst/>
              <a:cxnLst/>
              <a:rect l="l" t="t" r="r" b="b"/>
              <a:pathLst>
                <a:path w="3296" h="4919" extrusionOk="0">
                  <a:moveTo>
                    <a:pt x="304" y="1"/>
                  </a:moveTo>
                  <a:cubicBezTo>
                    <a:pt x="153" y="1"/>
                    <a:pt x="1" y="138"/>
                    <a:pt x="100" y="287"/>
                  </a:cubicBezTo>
                  <a:cubicBezTo>
                    <a:pt x="1012" y="1799"/>
                    <a:pt x="1900" y="3312"/>
                    <a:pt x="2813" y="4824"/>
                  </a:cubicBezTo>
                  <a:cubicBezTo>
                    <a:pt x="2857" y="4891"/>
                    <a:pt x="2925" y="4918"/>
                    <a:pt x="2993" y="4918"/>
                  </a:cubicBezTo>
                  <a:cubicBezTo>
                    <a:pt x="3144" y="4918"/>
                    <a:pt x="3296" y="4781"/>
                    <a:pt x="3197" y="4632"/>
                  </a:cubicBezTo>
                  <a:lnTo>
                    <a:pt x="484" y="95"/>
                  </a:lnTo>
                  <a:cubicBezTo>
                    <a:pt x="440" y="28"/>
                    <a:pt x="372" y="1"/>
                    <a:pt x="30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0"/>
            <p:cNvSpPr/>
            <p:nvPr/>
          </p:nvSpPr>
          <p:spPr>
            <a:xfrm>
              <a:off x="-544725" y="3225163"/>
              <a:ext cx="113150" cy="216225"/>
            </a:xfrm>
            <a:custGeom>
              <a:avLst/>
              <a:gdLst/>
              <a:ahLst/>
              <a:cxnLst/>
              <a:rect l="l" t="t" r="r" b="b"/>
              <a:pathLst>
                <a:path w="4526" h="8649" extrusionOk="0">
                  <a:moveTo>
                    <a:pt x="4194" y="0"/>
                  </a:moveTo>
                  <a:cubicBezTo>
                    <a:pt x="4158" y="0"/>
                    <a:pt x="4120" y="8"/>
                    <a:pt x="4081" y="26"/>
                  </a:cubicBezTo>
                  <a:cubicBezTo>
                    <a:pt x="2665" y="794"/>
                    <a:pt x="1417" y="1826"/>
                    <a:pt x="769" y="3218"/>
                  </a:cubicBezTo>
                  <a:cubicBezTo>
                    <a:pt x="1" y="4874"/>
                    <a:pt x="121" y="6699"/>
                    <a:pt x="265" y="8451"/>
                  </a:cubicBezTo>
                  <a:cubicBezTo>
                    <a:pt x="277" y="8583"/>
                    <a:pt x="391" y="8649"/>
                    <a:pt x="499" y="8649"/>
                  </a:cubicBezTo>
                  <a:cubicBezTo>
                    <a:pt x="607" y="8649"/>
                    <a:pt x="709" y="8583"/>
                    <a:pt x="697" y="8451"/>
                  </a:cubicBezTo>
                  <a:cubicBezTo>
                    <a:pt x="577" y="6843"/>
                    <a:pt x="457" y="5162"/>
                    <a:pt x="1081" y="3578"/>
                  </a:cubicBezTo>
                  <a:cubicBezTo>
                    <a:pt x="1657" y="2162"/>
                    <a:pt x="2881" y="1130"/>
                    <a:pt x="4321" y="362"/>
                  </a:cubicBezTo>
                  <a:cubicBezTo>
                    <a:pt x="4526" y="260"/>
                    <a:pt x="4399" y="0"/>
                    <a:pt x="4194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0"/>
            <p:cNvSpPr/>
            <p:nvPr/>
          </p:nvSpPr>
          <p:spPr>
            <a:xfrm>
              <a:off x="-406800" y="3203888"/>
              <a:ext cx="326325" cy="204800"/>
            </a:xfrm>
            <a:custGeom>
              <a:avLst/>
              <a:gdLst/>
              <a:ahLst/>
              <a:cxnLst/>
              <a:rect l="l" t="t" r="r" b="b"/>
              <a:pathLst>
                <a:path w="13053" h="8192" extrusionOk="0">
                  <a:moveTo>
                    <a:pt x="3283" y="0"/>
                  </a:moveTo>
                  <a:cubicBezTo>
                    <a:pt x="2245" y="0"/>
                    <a:pt x="1198" y="154"/>
                    <a:pt x="196" y="445"/>
                  </a:cubicBezTo>
                  <a:cubicBezTo>
                    <a:pt x="1" y="467"/>
                    <a:pt x="81" y="842"/>
                    <a:pt x="258" y="842"/>
                  </a:cubicBezTo>
                  <a:cubicBezTo>
                    <a:pt x="276" y="842"/>
                    <a:pt x="296" y="838"/>
                    <a:pt x="316" y="829"/>
                  </a:cubicBezTo>
                  <a:cubicBezTo>
                    <a:pt x="1280" y="546"/>
                    <a:pt x="2296" y="396"/>
                    <a:pt x="3302" y="396"/>
                  </a:cubicBezTo>
                  <a:cubicBezTo>
                    <a:pt x="5203" y="396"/>
                    <a:pt x="7073" y="932"/>
                    <a:pt x="8501" y="2125"/>
                  </a:cubicBezTo>
                  <a:cubicBezTo>
                    <a:pt x="10469" y="3757"/>
                    <a:pt x="10973" y="6253"/>
                    <a:pt x="12534" y="8102"/>
                  </a:cubicBezTo>
                  <a:cubicBezTo>
                    <a:pt x="12590" y="8166"/>
                    <a:pt x="12664" y="8192"/>
                    <a:pt x="12735" y="8192"/>
                  </a:cubicBezTo>
                  <a:cubicBezTo>
                    <a:pt x="12903" y="8192"/>
                    <a:pt x="13053" y="8045"/>
                    <a:pt x="12918" y="7910"/>
                  </a:cubicBezTo>
                  <a:cubicBezTo>
                    <a:pt x="11237" y="5917"/>
                    <a:pt x="10757" y="3229"/>
                    <a:pt x="8501" y="1597"/>
                  </a:cubicBezTo>
                  <a:cubicBezTo>
                    <a:pt x="7003" y="500"/>
                    <a:pt x="5157" y="0"/>
                    <a:pt x="328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0"/>
            <p:cNvSpPr/>
            <p:nvPr/>
          </p:nvSpPr>
          <p:spPr>
            <a:xfrm>
              <a:off x="-565725" y="3341088"/>
              <a:ext cx="61475" cy="241350"/>
            </a:xfrm>
            <a:custGeom>
              <a:avLst/>
              <a:gdLst/>
              <a:ahLst/>
              <a:cxnLst/>
              <a:rect l="l" t="t" r="r" b="b"/>
              <a:pathLst>
                <a:path w="2459" h="9654" extrusionOk="0">
                  <a:moveTo>
                    <a:pt x="543" y="0"/>
                  </a:moveTo>
                  <a:cubicBezTo>
                    <a:pt x="426" y="0"/>
                    <a:pt x="301" y="67"/>
                    <a:pt x="289" y="189"/>
                  </a:cubicBezTo>
                  <a:cubicBezTo>
                    <a:pt x="1" y="3382"/>
                    <a:pt x="577" y="6622"/>
                    <a:pt x="1969" y="9526"/>
                  </a:cubicBezTo>
                  <a:cubicBezTo>
                    <a:pt x="2007" y="9613"/>
                    <a:pt x="2100" y="9653"/>
                    <a:pt x="2191" y="9653"/>
                  </a:cubicBezTo>
                  <a:cubicBezTo>
                    <a:pt x="2327" y="9653"/>
                    <a:pt x="2458" y="9564"/>
                    <a:pt x="2401" y="9406"/>
                  </a:cubicBezTo>
                  <a:cubicBezTo>
                    <a:pt x="1033" y="6550"/>
                    <a:pt x="457" y="3358"/>
                    <a:pt x="745" y="189"/>
                  </a:cubicBezTo>
                  <a:cubicBezTo>
                    <a:pt x="756" y="61"/>
                    <a:pt x="654" y="0"/>
                    <a:pt x="54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0"/>
            <p:cNvSpPr/>
            <p:nvPr/>
          </p:nvSpPr>
          <p:spPr>
            <a:xfrm>
              <a:off x="-508675" y="3590188"/>
              <a:ext cx="89950" cy="94475"/>
            </a:xfrm>
            <a:custGeom>
              <a:avLst/>
              <a:gdLst/>
              <a:ahLst/>
              <a:cxnLst/>
              <a:rect l="l" t="t" r="r" b="b"/>
              <a:pathLst>
                <a:path w="3598" h="3779" extrusionOk="0">
                  <a:moveTo>
                    <a:pt x="317" y="0"/>
                  </a:moveTo>
                  <a:cubicBezTo>
                    <a:pt x="156" y="0"/>
                    <a:pt x="1" y="147"/>
                    <a:pt x="119" y="282"/>
                  </a:cubicBezTo>
                  <a:cubicBezTo>
                    <a:pt x="1007" y="1507"/>
                    <a:pt x="2015" y="2659"/>
                    <a:pt x="3143" y="3715"/>
                  </a:cubicBezTo>
                  <a:cubicBezTo>
                    <a:pt x="3188" y="3759"/>
                    <a:pt x="3239" y="3778"/>
                    <a:pt x="3288" y="3778"/>
                  </a:cubicBezTo>
                  <a:cubicBezTo>
                    <a:pt x="3452" y="3778"/>
                    <a:pt x="3597" y="3574"/>
                    <a:pt x="3431" y="3427"/>
                  </a:cubicBezTo>
                  <a:cubicBezTo>
                    <a:pt x="2351" y="2395"/>
                    <a:pt x="1367" y="1291"/>
                    <a:pt x="503" y="90"/>
                  </a:cubicBezTo>
                  <a:cubicBezTo>
                    <a:pt x="453" y="26"/>
                    <a:pt x="384" y="0"/>
                    <a:pt x="31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0"/>
            <p:cNvSpPr/>
            <p:nvPr/>
          </p:nvSpPr>
          <p:spPr>
            <a:xfrm>
              <a:off x="-577425" y="3465513"/>
              <a:ext cx="120400" cy="214025"/>
            </a:xfrm>
            <a:custGeom>
              <a:avLst/>
              <a:gdLst/>
              <a:ahLst/>
              <a:cxnLst/>
              <a:rect l="l" t="t" r="r" b="b"/>
              <a:pathLst>
                <a:path w="4816" h="8561" extrusionOk="0">
                  <a:moveTo>
                    <a:pt x="214" y="1"/>
                  </a:moveTo>
                  <a:cubicBezTo>
                    <a:pt x="103" y="1"/>
                    <a:pt x="1" y="61"/>
                    <a:pt x="13" y="181"/>
                  </a:cubicBezTo>
                  <a:cubicBezTo>
                    <a:pt x="397" y="3397"/>
                    <a:pt x="1933" y="6350"/>
                    <a:pt x="4333" y="8510"/>
                  </a:cubicBezTo>
                  <a:cubicBezTo>
                    <a:pt x="4379" y="8546"/>
                    <a:pt x="4429" y="8561"/>
                    <a:pt x="4478" y="8561"/>
                  </a:cubicBezTo>
                  <a:cubicBezTo>
                    <a:pt x="4658" y="8561"/>
                    <a:pt x="4815" y="8354"/>
                    <a:pt x="4645" y="8222"/>
                  </a:cubicBezTo>
                  <a:cubicBezTo>
                    <a:pt x="2317" y="6134"/>
                    <a:pt x="829" y="3277"/>
                    <a:pt x="469" y="181"/>
                  </a:cubicBezTo>
                  <a:cubicBezTo>
                    <a:pt x="445" y="61"/>
                    <a:pt x="325" y="1"/>
                    <a:pt x="21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0"/>
            <p:cNvSpPr/>
            <p:nvPr/>
          </p:nvSpPr>
          <p:spPr>
            <a:xfrm>
              <a:off x="-552050" y="3186513"/>
              <a:ext cx="293150" cy="136350"/>
            </a:xfrm>
            <a:custGeom>
              <a:avLst/>
              <a:gdLst/>
              <a:ahLst/>
              <a:cxnLst/>
              <a:rect l="l" t="t" r="r" b="b"/>
              <a:pathLst>
                <a:path w="11726" h="5454" extrusionOk="0">
                  <a:moveTo>
                    <a:pt x="8668" y="0"/>
                  </a:moveTo>
                  <a:cubicBezTo>
                    <a:pt x="7092" y="0"/>
                    <a:pt x="5525" y="225"/>
                    <a:pt x="4062" y="828"/>
                  </a:cubicBezTo>
                  <a:cubicBezTo>
                    <a:pt x="2046" y="1644"/>
                    <a:pt x="414" y="3228"/>
                    <a:pt x="30" y="5196"/>
                  </a:cubicBezTo>
                  <a:cubicBezTo>
                    <a:pt x="1" y="5356"/>
                    <a:pt x="138" y="5454"/>
                    <a:pt x="267" y="5454"/>
                  </a:cubicBezTo>
                  <a:cubicBezTo>
                    <a:pt x="352" y="5454"/>
                    <a:pt x="433" y="5411"/>
                    <a:pt x="462" y="5316"/>
                  </a:cubicBezTo>
                  <a:cubicBezTo>
                    <a:pt x="846" y="3420"/>
                    <a:pt x="2358" y="1956"/>
                    <a:pt x="4302" y="1164"/>
                  </a:cubicBezTo>
                  <a:cubicBezTo>
                    <a:pt x="5680" y="588"/>
                    <a:pt x="7183" y="376"/>
                    <a:pt x="8695" y="376"/>
                  </a:cubicBezTo>
                  <a:cubicBezTo>
                    <a:pt x="9579" y="376"/>
                    <a:pt x="10467" y="449"/>
                    <a:pt x="11335" y="564"/>
                  </a:cubicBezTo>
                  <a:cubicBezTo>
                    <a:pt x="11352" y="567"/>
                    <a:pt x="11368" y="568"/>
                    <a:pt x="11384" y="568"/>
                  </a:cubicBezTo>
                  <a:cubicBezTo>
                    <a:pt x="11636" y="568"/>
                    <a:pt x="11726" y="226"/>
                    <a:pt x="11455" y="204"/>
                  </a:cubicBezTo>
                  <a:cubicBezTo>
                    <a:pt x="10536" y="79"/>
                    <a:pt x="9600" y="0"/>
                    <a:pt x="8668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0"/>
            <p:cNvSpPr/>
            <p:nvPr/>
          </p:nvSpPr>
          <p:spPr>
            <a:xfrm>
              <a:off x="-248525" y="3198163"/>
              <a:ext cx="161900" cy="156550"/>
            </a:xfrm>
            <a:custGeom>
              <a:avLst/>
              <a:gdLst/>
              <a:ahLst/>
              <a:cxnLst/>
              <a:rect l="l" t="t" r="r" b="b"/>
              <a:pathLst>
                <a:path w="6476" h="6262" extrusionOk="0">
                  <a:moveTo>
                    <a:pt x="337" y="0"/>
                  </a:moveTo>
                  <a:cubicBezTo>
                    <a:pt x="142" y="0"/>
                    <a:pt x="1" y="260"/>
                    <a:pt x="226" y="362"/>
                  </a:cubicBezTo>
                  <a:cubicBezTo>
                    <a:pt x="2914" y="1490"/>
                    <a:pt x="5050" y="3602"/>
                    <a:pt x="5987" y="6122"/>
                  </a:cubicBezTo>
                  <a:cubicBezTo>
                    <a:pt x="6025" y="6219"/>
                    <a:pt x="6119" y="6261"/>
                    <a:pt x="6210" y="6261"/>
                  </a:cubicBezTo>
                  <a:cubicBezTo>
                    <a:pt x="6345" y="6261"/>
                    <a:pt x="6476" y="6170"/>
                    <a:pt x="6419" y="6026"/>
                  </a:cubicBezTo>
                  <a:cubicBezTo>
                    <a:pt x="5435" y="3410"/>
                    <a:pt x="3274" y="1202"/>
                    <a:pt x="442" y="26"/>
                  </a:cubicBezTo>
                  <a:cubicBezTo>
                    <a:pt x="407" y="8"/>
                    <a:pt x="371" y="0"/>
                    <a:pt x="337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0"/>
            <p:cNvSpPr/>
            <p:nvPr/>
          </p:nvSpPr>
          <p:spPr>
            <a:xfrm>
              <a:off x="-584025" y="3217538"/>
              <a:ext cx="76550" cy="225650"/>
            </a:xfrm>
            <a:custGeom>
              <a:avLst/>
              <a:gdLst/>
              <a:ahLst/>
              <a:cxnLst/>
              <a:rect l="l" t="t" r="r" b="b"/>
              <a:pathLst>
                <a:path w="3062" h="9026" extrusionOk="0">
                  <a:moveTo>
                    <a:pt x="2769" y="0"/>
                  </a:moveTo>
                  <a:cubicBezTo>
                    <a:pt x="2720" y="0"/>
                    <a:pt x="2670" y="20"/>
                    <a:pt x="2629" y="67"/>
                  </a:cubicBezTo>
                  <a:cubicBezTo>
                    <a:pt x="157" y="2419"/>
                    <a:pt x="37" y="5779"/>
                    <a:pt x="13" y="8828"/>
                  </a:cubicBezTo>
                  <a:cubicBezTo>
                    <a:pt x="1" y="8960"/>
                    <a:pt x="109" y="9026"/>
                    <a:pt x="220" y="9026"/>
                  </a:cubicBezTo>
                  <a:cubicBezTo>
                    <a:pt x="331" y="9026"/>
                    <a:pt x="445" y="8960"/>
                    <a:pt x="445" y="8828"/>
                  </a:cubicBezTo>
                  <a:cubicBezTo>
                    <a:pt x="469" y="5899"/>
                    <a:pt x="541" y="2635"/>
                    <a:pt x="2917" y="331"/>
                  </a:cubicBezTo>
                  <a:cubicBezTo>
                    <a:pt x="3062" y="186"/>
                    <a:pt x="2920" y="0"/>
                    <a:pt x="27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0"/>
            <p:cNvSpPr/>
            <p:nvPr/>
          </p:nvSpPr>
          <p:spPr>
            <a:xfrm>
              <a:off x="-499800" y="3165938"/>
              <a:ext cx="205300" cy="47550"/>
            </a:xfrm>
            <a:custGeom>
              <a:avLst/>
              <a:gdLst/>
              <a:ahLst/>
              <a:cxnLst/>
              <a:rect l="l" t="t" r="r" b="b"/>
              <a:pathLst>
                <a:path w="8212" h="1902" extrusionOk="0">
                  <a:moveTo>
                    <a:pt x="6383" y="1"/>
                  </a:moveTo>
                  <a:cubicBezTo>
                    <a:pt x="4236" y="1"/>
                    <a:pt x="2119" y="523"/>
                    <a:pt x="220" y="1531"/>
                  </a:cubicBezTo>
                  <a:cubicBezTo>
                    <a:pt x="1" y="1650"/>
                    <a:pt x="129" y="1902"/>
                    <a:pt x="316" y="1902"/>
                  </a:cubicBezTo>
                  <a:cubicBezTo>
                    <a:pt x="354" y="1902"/>
                    <a:pt x="395" y="1891"/>
                    <a:pt x="436" y="1867"/>
                  </a:cubicBezTo>
                  <a:cubicBezTo>
                    <a:pt x="2306" y="893"/>
                    <a:pt x="4381" y="393"/>
                    <a:pt x="6469" y="393"/>
                  </a:cubicBezTo>
                  <a:cubicBezTo>
                    <a:pt x="6954" y="393"/>
                    <a:pt x="7440" y="420"/>
                    <a:pt x="7925" y="475"/>
                  </a:cubicBezTo>
                  <a:cubicBezTo>
                    <a:pt x="7941" y="477"/>
                    <a:pt x="7956" y="479"/>
                    <a:pt x="7970" y="479"/>
                  </a:cubicBezTo>
                  <a:cubicBezTo>
                    <a:pt x="8212" y="479"/>
                    <a:pt x="8197" y="113"/>
                    <a:pt x="7925" y="91"/>
                  </a:cubicBezTo>
                  <a:cubicBezTo>
                    <a:pt x="7411" y="30"/>
                    <a:pt x="6896" y="1"/>
                    <a:pt x="6383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0"/>
            <p:cNvSpPr/>
            <p:nvPr/>
          </p:nvSpPr>
          <p:spPr>
            <a:xfrm>
              <a:off x="-282450" y="3169363"/>
              <a:ext cx="183675" cy="110250"/>
            </a:xfrm>
            <a:custGeom>
              <a:avLst/>
              <a:gdLst/>
              <a:ahLst/>
              <a:cxnLst/>
              <a:rect l="l" t="t" r="r" b="b"/>
              <a:pathLst>
                <a:path w="7347" h="4410" extrusionOk="0">
                  <a:moveTo>
                    <a:pt x="285" y="1"/>
                  </a:moveTo>
                  <a:cubicBezTo>
                    <a:pt x="0" y="1"/>
                    <a:pt x="31" y="386"/>
                    <a:pt x="311" y="410"/>
                  </a:cubicBezTo>
                  <a:cubicBezTo>
                    <a:pt x="3095" y="674"/>
                    <a:pt x="5111" y="2594"/>
                    <a:pt x="6888" y="4346"/>
                  </a:cubicBezTo>
                  <a:cubicBezTo>
                    <a:pt x="6932" y="4391"/>
                    <a:pt x="6983" y="4409"/>
                    <a:pt x="7033" y="4409"/>
                  </a:cubicBezTo>
                  <a:cubicBezTo>
                    <a:pt x="7197" y="4409"/>
                    <a:pt x="7347" y="4205"/>
                    <a:pt x="7200" y="4058"/>
                  </a:cubicBezTo>
                  <a:cubicBezTo>
                    <a:pt x="5327" y="2210"/>
                    <a:pt x="3239" y="290"/>
                    <a:pt x="311" y="2"/>
                  </a:cubicBezTo>
                  <a:cubicBezTo>
                    <a:pt x="302" y="1"/>
                    <a:pt x="293" y="1"/>
                    <a:pt x="28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0"/>
            <p:cNvSpPr/>
            <p:nvPr/>
          </p:nvSpPr>
          <p:spPr>
            <a:xfrm>
              <a:off x="-246250" y="3154388"/>
              <a:ext cx="136075" cy="90425"/>
            </a:xfrm>
            <a:custGeom>
              <a:avLst/>
              <a:gdLst/>
              <a:ahLst/>
              <a:cxnLst/>
              <a:rect l="l" t="t" r="r" b="b"/>
              <a:pathLst>
                <a:path w="5443" h="3617" extrusionOk="0">
                  <a:moveTo>
                    <a:pt x="340" y="0"/>
                  </a:moveTo>
                  <a:cubicBezTo>
                    <a:pt x="131" y="0"/>
                    <a:pt x="1" y="278"/>
                    <a:pt x="207" y="361"/>
                  </a:cubicBezTo>
                  <a:cubicBezTo>
                    <a:pt x="2007" y="1081"/>
                    <a:pt x="3639" y="2161"/>
                    <a:pt x="4983" y="3553"/>
                  </a:cubicBezTo>
                  <a:cubicBezTo>
                    <a:pt x="5028" y="3598"/>
                    <a:pt x="5079" y="3616"/>
                    <a:pt x="5129" y="3616"/>
                  </a:cubicBezTo>
                  <a:cubicBezTo>
                    <a:pt x="5293" y="3616"/>
                    <a:pt x="5443" y="3412"/>
                    <a:pt x="5296" y="3265"/>
                  </a:cubicBezTo>
                  <a:cubicBezTo>
                    <a:pt x="3927" y="1873"/>
                    <a:pt x="2271" y="769"/>
                    <a:pt x="447" y="25"/>
                  </a:cubicBezTo>
                  <a:cubicBezTo>
                    <a:pt x="410" y="8"/>
                    <a:pt x="374" y="0"/>
                    <a:pt x="340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0"/>
            <p:cNvSpPr/>
            <p:nvPr/>
          </p:nvSpPr>
          <p:spPr>
            <a:xfrm>
              <a:off x="-592600" y="3521163"/>
              <a:ext cx="99450" cy="152100"/>
            </a:xfrm>
            <a:custGeom>
              <a:avLst/>
              <a:gdLst/>
              <a:ahLst/>
              <a:cxnLst/>
              <a:rect l="l" t="t" r="r" b="b"/>
              <a:pathLst>
                <a:path w="3978" h="6084" extrusionOk="0">
                  <a:moveTo>
                    <a:pt x="269" y="0"/>
                  </a:moveTo>
                  <a:cubicBezTo>
                    <a:pt x="137" y="0"/>
                    <a:pt x="1" y="92"/>
                    <a:pt x="44" y="235"/>
                  </a:cubicBezTo>
                  <a:cubicBezTo>
                    <a:pt x="740" y="2419"/>
                    <a:pt x="1916" y="4388"/>
                    <a:pt x="3524" y="6020"/>
                  </a:cubicBezTo>
                  <a:cubicBezTo>
                    <a:pt x="3568" y="6064"/>
                    <a:pt x="3620" y="6083"/>
                    <a:pt x="3669" y="6083"/>
                  </a:cubicBezTo>
                  <a:cubicBezTo>
                    <a:pt x="3832" y="6083"/>
                    <a:pt x="3978" y="5879"/>
                    <a:pt x="3812" y="5732"/>
                  </a:cubicBezTo>
                  <a:cubicBezTo>
                    <a:pt x="2276" y="4148"/>
                    <a:pt x="1148" y="2227"/>
                    <a:pt x="476" y="139"/>
                  </a:cubicBezTo>
                  <a:cubicBezTo>
                    <a:pt x="446" y="42"/>
                    <a:pt x="359" y="0"/>
                    <a:pt x="26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0"/>
            <p:cNvSpPr/>
            <p:nvPr/>
          </p:nvSpPr>
          <p:spPr>
            <a:xfrm>
              <a:off x="-613125" y="3326163"/>
              <a:ext cx="28100" cy="174375"/>
            </a:xfrm>
            <a:custGeom>
              <a:avLst/>
              <a:gdLst/>
              <a:ahLst/>
              <a:cxnLst/>
              <a:rect l="l" t="t" r="r" b="b"/>
              <a:pathLst>
                <a:path w="1124" h="6975" extrusionOk="0">
                  <a:moveTo>
                    <a:pt x="850" y="1"/>
                  </a:moveTo>
                  <a:cubicBezTo>
                    <a:pt x="762" y="1"/>
                    <a:pt x="677" y="43"/>
                    <a:pt x="648" y="138"/>
                  </a:cubicBezTo>
                  <a:cubicBezTo>
                    <a:pt x="0" y="2323"/>
                    <a:pt x="0" y="4651"/>
                    <a:pt x="648" y="6835"/>
                  </a:cubicBezTo>
                  <a:cubicBezTo>
                    <a:pt x="678" y="6932"/>
                    <a:pt x="765" y="6974"/>
                    <a:pt x="855" y="6974"/>
                  </a:cubicBezTo>
                  <a:cubicBezTo>
                    <a:pt x="987" y="6974"/>
                    <a:pt x="1123" y="6882"/>
                    <a:pt x="1081" y="6739"/>
                  </a:cubicBezTo>
                  <a:cubicBezTo>
                    <a:pt x="456" y="4627"/>
                    <a:pt x="456" y="2371"/>
                    <a:pt x="1081" y="258"/>
                  </a:cubicBezTo>
                  <a:cubicBezTo>
                    <a:pt x="1124" y="99"/>
                    <a:pt x="984" y="1"/>
                    <a:pt x="850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0"/>
            <p:cNvSpPr/>
            <p:nvPr/>
          </p:nvSpPr>
          <p:spPr>
            <a:xfrm>
              <a:off x="-589250" y="3160163"/>
              <a:ext cx="153750" cy="143800"/>
            </a:xfrm>
            <a:custGeom>
              <a:avLst/>
              <a:gdLst/>
              <a:ahLst/>
              <a:cxnLst/>
              <a:rect l="l" t="t" r="r" b="b"/>
              <a:pathLst>
                <a:path w="6150" h="5752" extrusionOk="0">
                  <a:moveTo>
                    <a:pt x="5854" y="1"/>
                  </a:moveTo>
                  <a:cubicBezTo>
                    <a:pt x="5834" y="1"/>
                    <a:pt x="5813" y="3"/>
                    <a:pt x="5790" y="10"/>
                  </a:cubicBezTo>
                  <a:cubicBezTo>
                    <a:pt x="2790" y="610"/>
                    <a:pt x="462" y="2794"/>
                    <a:pt x="30" y="5506"/>
                  </a:cubicBezTo>
                  <a:cubicBezTo>
                    <a:pt x="1" y="5651"/>
                    <a:pt x="146" y="5752"/>
                    <a:pt x="276" y="5752"/>
                  </a:cubicBezTo>
                  <a:cubicBezTo>
                    <a:pt x="362" y="5752"/>
                    <a:pt x="442" y="5707"/>
                    <a:pt x="462" y="5602"/>
                  </a:cubicBezTo>
                  <a:cubicBezTo>
                    <a:pt x="870" y="3034"/>
                    <a:pt x="3030" y="946"/>
                    <a:pt x="5886" y="370"/>
                  </a:cubicBezTo>
                  <a:cubicBezTo>
                    <a:pt x="6150" y="326"/>
                    <a:pt x="6072" y="1"/>
                    <a:pt x="585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40"/>
            <p:cNvSpPr/>
            <p:nvPr/>
          </p:nvSpPr>
          <p:spPr>
            <a:xfrm>
              <a:off x="-422475" y="3146938"/>
              <a:ext cx="162400" cy="15975"/>
            </a:xfrm>
            <a:custGeom>
              <a:avLst/>
              <a:gdLst/>
              <a:ahLst/>
              <a:cxnLst/>
              <a:rect l="l" t="t" r="r" b="b"/>
              <a:pathLst>
                <a:path w="6496" h="639" extrusionOk="0">
                  <a:moveTo>
                    <a:pt x="3427" y="1"/>
                  </a:moveTo>
                  <a:cubicBezTo>
                    <a:pt x="2371" y="1"/>
                    <a:pt x="1314" y="85"/>
                    <a:pt x="271" y="251"/>
                  </a:cubicBezTo>
                  <a:cubicBezTo>
                    <a:pt x="0" y="296"/>
                    <a:pt x="91" y="639"/>
                    <a:pt x="342" y="639"/>
                  </a:cubicBezTo>
                  <a:cubicBezTo>
                    <a:pt x="358" y="639"/>
                    <a:pt x="374" y="637"/>
                    <a:pt x="391" y="635"/>
                  </a:cubicBezTo>
                  <a:cubicBezTo>
                    <a:pt x="1401" y="481"/>
                    <a:pt x="2418" y="403"/>
                    <a:pt x="3434" y="403"/>
                  </a:cubicBezTo>
                  <a:cubicBezTo>
                    <a:pt x="4326" y="403"/>
                    <a:pt x="5217" y="463"/>
                    <a:pt x="6104" y="587"/>
                  </a:cubicBezTo>
                  <a:cubicBezTo>
                    <a:pt x="6121" y="589"/>
                    <a:pt x="6137" y="591"/>
                    <a:pt x="6153" y="591"/>
                  </a:cubicBezTo>
                  <a:cubicBezTo>
                    <a:pt x="6405" y="591"/>
                    <a:pt x="6495" y="248"/>
                    <a:pt x="6224" y="203"/>
                  </a:cubicBezTo>
                  <a:cubicBezTo>
                    <a:pt x="5299" y="67"/>
                    <a:pt x="4363" y="1"/>
                    <a:pt x="342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40"/>
            <p:cNvSpPr/>
            <p:nvPr/>
          </p:nvSpPr>
          <p:spPr>
            <a:xfrm>
              <a:off x="-358700" y="3129063"/>
              <a:ext cx="220325" cy="64150"/>
            </a:xfrm>
            <a:custGeom>
              <a:avLst/>
              <a:gdLst/>
              <a:ahLst/>
              <a:cxnLst/>
              <a:rect l="l" t="t" r="r" b="b"/>
              <a:pathLst>
                <a:path w="8813" h="2566" extrusionOk="0">
                  <a:moveTo>
                    <a:pt x="863" y="0"/>
                  </a:moveTo>
                  <a:cubicBezTo>
                    <a:pt x="663" y="0"/>
                    <a:pt x="463" y="2"/>
                    <a:pt x="265" y="5"/>
                  </a:cubicBezTo>
                  <a:cubicBezTo>
                    <a:pt x="0" y="5"/>
                    <a:pt x="0" y="414"/>
                    <a:pt x="265" y="414"/>
                  </a:cubicBezTo>
                  <a:cubicBezTo>
                    <a:pt x="537" y="407"/>
                    <a:pt x="812" y="403"/>
                    <a:pt x="1088" y="403"/>
                  </a:cubicBezTo>
                  <a:cubicBezTo>
                    <a:pt x="3707" y="403"/>
                    <a:pt x="6440" y="765"/>
                    <a:pt x="8329" y="2502"/>
                  </a:cubicBezTo>
                  <a:cubicBezTo>
                    <a:pt x="8380" y="2547"/>
                    <a:pt x="8436" y="2565"/>
                    <a:pt x="8489" y="2565"/>
                  </a:cubicBezTo>
                  <a:cubicBezTo>
                    <a:pt x="8664" y="2565"/>
                    <a:pt x="8812" y="2366"/>
                    <a:pt x="8665" y="2238"/>
                  </a:cubicBezTo>
                  <a:cubicBezTo>
                    <a:pt x="6627" y="356"/>
                    <a:pt x="3668" y="0"/>
                    <a:pt x="863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0"/>
            <p:cNvSpPr/>
            <p:nvPr/>
          </p:nvSpPr>
          <p:spPr>
            <a:xfrm>
              <a:off x="-540975" y="3129713"/>
              <a:ext cx="172100" cy="55650"/>
            </a:xfrm>
            <a:custGeom>
              <a:avLst/>
              <a:gdLst/>
              <a:ahLst/>
              <a:cxnLst/>
              <a:rect l="l" t="t" r="r" b="b"/>
              <a:pathLst>
                <a:path w="6884" h="2226" extrusionOk="0">
                  <a:moveTo>
                    <a:pt x="6375" y="1"/>
                  </a:moveTo>
                  <a:cubicBezTo>
                    <a:pt x="4180" y="1"/>
                    <a:pt x="2039" y="624"/>
                    <a:pt x="211" y="1828"/>
                  </a:cubicBezTo>
                  <a:cubicBezTo>
                    <a:pt x="0" y="1943"/>
                    <a:pt x="126" y="2226"/>
                    <a:pt x="307" y="2226"/>
                  </a:cubicBezTo>
                  <a:cubicBezTo>
                    <a:pt x="353" y="2226"/>
                    <a:pt x="402" y="2207"/>
                    <a:pt x="451" y="2164"/>
                  </a:cubicBezTo>
                  <a:cubicBezTo>
                    <a:pt x="2210" y="1007"/>
                    <a:pt x="4281" y="385"/>
                    <a:pt x="6385" y="385"/>
                  </a:cubicBezTo>
                  <a:cubicBezTo>
                    <a:pt x="6463" y="385"/>
                    <a:pt x="6541" y="386"/>
                    <a:pt x="6619" y="388"/>
                  </a:cubicBezTo>
                  <a:cubicBezTo>
                    <a:pt x="6883" y="388"/>
                    <a:pt x="6883" y="3"/>
                    <a:pt x="6619" y="3"/>
                  </a:cubicBezTo>
                  <a:cubicBezTo>
                    <a:pt x="6538" y="2"/>
                    <a:pt x="6456" y="1"/>
                    <a:pt x="637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40"/>
            <p:cNvSpPr/>
            <p:nvPr/>
          </p:nvSpPr>
          <p:spPr>
            <a:xfrm>
              <a:off x="-626925" y="3194138"/>
              <a:ext cx="73775" cy="189425"/>
            </a:xfrm>
            <a:custGeom>
              <a:avLst/>
              <a:gdLst/>
              <a:ahLst/>
              <a:cxnLst/>
              <a:rect l="l" t="t" r="r" b="b"/>
              <a:pathLst>
                <a:path w="2951" h="7577" extrusionOk="0">
                  <a:moveTo>
                    <a:pt x="2635" y="1"/>
                  </a:moveTo>
                  <a:cubicBezTo>
                    <a:pt x="2567" y="1"/>
                    <a:pt x="2498" y="27"/>
                    <a:pt x="2449" y="91"/>
                  </a:cubicBezTo>
                  <a:cubicBezTo>
                    <a:pt x="864" y="2179"/>
                    <a:pt x="0" y="4747"/>
                    <a:pt x="48" y="7388"/>
                  </a:cubicBezTo>
                  <a:cubicBezTo>
                    <a:pt x="48" y="7510"/>
                    <a:pt x="168" y="7577"/>
                    <a:pt x="285" y="7577"/>
                  </a:cubicBezTo>
                  <a:cubicBezTo>
                    <a:pt x="396" y="7577"/>
                    <a:pt x="504" y="7516"/>
                    <a:pt x="504" y="7388"/>
                  </a:cubicBezTo>
                  <a:cubicBezTo>
                    <a:pt x="456" y="4819"/>
                    <a:pt x="1272" y="2323"/>
                    <a:pt x="2833" y="283"/>
                  </a:cubicBezTo>
                  <a:cubicBezTo>
                    <a:pt x="2951" y="148"/>
                    <a:pt x="2796" y="1"/>
                    <a:pt x="2635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0"/>
            <p:cNvSpPr/>
            <p:nvPr/>
          </p:nvSpPr>
          <p:spPr>
            <a:xfrm>
              <a:off x="-594150" y="3117088"/>
              <a:ext cx="150450" cy="82125"/>
            </a:xfrm>
            <a:custGeom>
              <a:avLst/>
              <a:gdLst/>
              <a:ahLst/>
              <a:cxnLst/>
              <a:rect l="l" t="t" r="r" b="b"/>
              <a:pathLst>
                <a:path w="6018" h="3285" extrusionOk="0">
                  <a:moveTo>
                    <a:pt x="5675" y="0"/>
                  </a:moveTo>
                  <a:cubicBezTo>
                    <a:pt x="5659" y="0"/>
                    <a:pt x="5643" y="2"/>
                    <a:pt x="5626" y="4"/>
                  </a:cubicBezTo>
                  <a:cubicBezTo>
                    <a:pt x="3514" y="316"/>
                    <a:pt x="1546" y="1349"/>
                    <a:pt x="130" y="2933"/>
                  </a:cubicBezTo>
                  <a:cubicBezTo>
                    <a:pt x="1" y="3080"/>
                    <a:pt x="154" y="3284"/>
                    <a:pt x="309" y="3284"/>
                  </a:cubicBezTo>
                  <a:cubicBezTo>
                    <a:pt x="356" y="3284"/>
                    <a:pt x="402" y="3265"/>
                    <a:pt x="442" y="3221"/>
                  </a:cubicBezTo>
                  <a:cubicBezTo>
                    <a:pt x="1810" y="1685"/>
                    <a:pt x="3706" y="677"/>
                    <a:pt x="5746" y="388"/>
                  </a:cubicBezTo>
                  <a:cubicBezTo>
                    <a:pt x="6017" y="343"/>
                    <a:pt x="5927" y="0"/>
                    <a:pt x="567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40"/>
            <p:cNvSpPr/>
            <p:nvPr/>
          </p:nvSpPr>
          <p:spPr>
            <a:xfrm>
              <a:off x="-428475" y="3106363"/>
              <a:ext cx="183275" cy="21400"/>
            </a:xfrm>
            <a:custGeom>
              <a:avLst/>
              <a:gdLst/>
              <a:ahLst/>
              <a:cxnLst/>
              <a:rect l="l" t="t" r="r" b="b"/>
              <a:pathLst>
                <a:path w="7331" h="856" extrusionOk="0">
                  <a:moveTo>
                    <a:pt x="3137" y="1"/>
                  </a:moveTo>
                  <a:cubicBezTo>
                    <a:pt x="2179" y="1"/>
                    <a:pt x="1221" y="81"/>
                    <a:pt x="271" y="241"/>
                  </a:cubicBezTo>
                  <a:cubicBezTo>
                    <a:pt x="0" y="287"/>
                    <a:pt x="91" y="630"/>
                    <a:pt x="342" y="630"/>
                  </a:cubicBezTo>
                  <a:cubicBezTo>
                    <a:pt x="358" y="630"/>
                    <a:pt x="374" y="628"/>
                    <a:pt x="391" y="625"/>
                  </a:cubicBezTo>
                  <a:cubicBezTo>
                    <a:pt x="1311" y="475"/>
                    <a:pt x="2240" y="400"/>
                    <a:pt x="3166" y="400"/>
                  </a:cubicBezTo>
                  <a:cubicBezTo>
                    <a:pt x="4463" y="400"/>
                    <a:pt x="5756" y="547"/>
                    <a:pt x="7016" y="841"/>
                  </a:cubicBezTo>
                  <a:cubicBezTo>
                    <a:pt x="7037" y="851"/>
                    <a:pt x="7058" y="855"/>
                    <a:pt x="7077" y="855"/>
                  </a:cubicBezTo>
                  <a:cubicBezTo>
                    <a:pt x="7253" y="855"/>
                    <a:pt x="7330" y="503"/>
                    <a:pt x="7136" y="481"/>
                  </a:cubicBezTo>
                  <a:cubicBezTo>
                    <a:pt x="5819" y="159"/>
                    <a:pt x="4478" y="1"/>
                    <a:pt x="3137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40"/>
            <p:cNvSpPr/>
            <p:nvPr/>
          </p:nvSpPr>
          <p:spPr>
            <a:xfrm>
              <a:off x="-232125" y="3122963"/>
              <a:ext cx="77775" cy="33300"/>
            </a:xfrm>
            <a:custGeom>
              <a:avLst/>
              <a:gdLst/>
              <a:ahLst/>
              <a:cxnLst/>
              <a:rect l="l" t="t" r="r" b="b"/>
              <a:pathLst>
                <a:path w="3111" h="1332" extrusionOk="0">
                  <a:moveTo>
                    <a:pt x="298" y="1"/>
                  </a:moveTo>
                  <a:cubicBezTo>
                    <a:pt x="80" y="1"/>
                    <a:pt x="0" y="328"/>
                    <a:pt x="242" y="393"/>
                  </a:cubicBezTo>
                  <a:cubicBezTo>
                    <a:pt x="1106" y="586"/>
                    <a:pt x="1922" y="898"/>
                    <a:pt x="2690" y="1306"/>
                  </a:cubicBezTo>
                  <a:cubicBezTo>
                    <a:pt x="2726" y="1323"/>
                    <a:pt x="2761" y="1331"/>
                    <a:pt x="2794" y="1331"/>
                  </a:cubicBezTo>
                  <a:cubicBezTo>
                    <a:pt x="2984" y="1331"/>
                    <a:pt x="3111" y="1072"/>
                    <a:pt x="2906" y="970"/>
                  </a:cubicBezTo>
                  <a:cubicBezTo>
                    <a:pt x="2114" y="538"/>
                    <a:pt x="1250" y="201"/>
                    <a:pt x="362" y="9"/>
                  </a:cubicBezTo>
                  <a:cubicBezTo>
                    <a:pt x="340" y="3"/>
                    <a:pt x="318" y="1"/>
                    <a:pt x="29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0"/>
            <p:cNvSpPr/>
            <p:nvPr/>
          </p:nvSpPr>
          <p:spPr>
            <a:xfrm>
              <a:off x="-331700" y="3089063"/>
              <a:ext cx="161725" cy="39550"/>
            </a:xfrm>
            <a:custGeom>
              <a:avLst/>
              <a:gdLst/>
              <a:ahLst/>
              <a:cxnLst/>
              <a:rect l="l" t="t" r="r" b="b"/>
              <a:pathLst>
                <a:path w="6469" h="1582" extrusionOk="0">
                  <a:moveTo>
                    <a:pt x="972" y="1"/>
                  </a:moveTo>
                  <a:cubicBezTo>
                    <a:pt x="736" y="1"/>
                    <a:pt x="500" y="8"/>
                    <a:pt x="265" y="21"/>
                  </a:cubicBezTo>
                  <a:cubicBezTo>
                    <a:pt x="1" y="21"/>
                    <a:pt x="1" y="405"/>
                    <a:pt x="265" y="405"/>
                  </a:cubicBezTo>
                  <a:cubicBezTo>
                    <a:pt x="461" y="396"/>
                    <a:pt x="659" y="391"/>
                    <a:pt x="856" y="391"/>
                  </a:cubicBezTo>
                  <a:cubicBezTo>
                    <a:pt x="2629" y="391"/>
                    <a:pt x="4405" y="780"/>
                    <a:pt x="6025" y="1557"/>
                  </a:cubicBezTo>
                  <a:cubicBezTo>
                    <a:pt x="6059" y="1574"/>
                    <a:pt x="6092" y="1582"/>
                    <a:pt x="6124" y="1582"/>
                  </a:cubicBezTo>
                  <a:cubicBezTo>
                    <a:pt x="6322" y="1582"/>
                    <a:pt x="6468" y="1301"/>
                    <a:pt x="6241" y="1197"/>
                  </a:cubicBezTo>
                  <a:cubicBezTo>
                    <a:pt x="4604" y="411"/>
                    <a:pt x="2798" y="1"/>
                    <a:pt x="972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0"/>
            <p:cNvSpPr/>
            <p:nvPr/>
          </p:nvSpPr>
          <p:spPr>
            <a:xfrm>
              <a:off x="-570150" y="3086363"/>
              <a:ext cx="219875" cy="57900"/>
            </a:xfrm>
            <a:custGeom>
              <a:avLst/>
              <a:gdLst/>
              <a:ahLst/>
              <a:cxnLst/>
              <a:rect l="l" t="t" r="r" b="b"/>
              <a:pathLst>
                <a:path w="8795" h="2316" extrusionOk="0">
                  <a:moveTo>
                    <a:pt x="7989" y="0"/>
                  </a:moveTo>
                  <a:cubicBezTo>
                    <a:pt x="5290" y="0"/>
                    <a:pt x="2610" y="671"/>
                    <a:pt x="226" y="1954"/>
                  </a:cubicBezTo>
                  <a:cubicBezTo>
                    <a:pt x="1" y="2056"/>
                    <a:pt x="124" y="2315"/>
                    <a:pt x="329" y="2315"/>
                  </a:cubicBezTo>
                  <a:cubicBezTo>
                    <a:pt x="365" y="2315"/>
                    <a:pt x="403" y="2307"/>
                    <a:pt x="442" y="2290"/>
                  </a:cubicBezTo>
                  <a:cubicBezTo>
                    <a:pt x="2790" y="1036"/>
                    <a:pt x="5442" y="388"/>
                    <a:pt x="8109" y="388"/>
                  </a:cubicBezTo>
                  <a:cubicBezTo>
                    <a:pt x="8249" y="388"/>
                    <a:pt x="8390" y="390"/>
                    <a:pt x="8530" y="393"/>
                  </a:cubicBezTo>
                  <a:cubicBezTo>
                    <a:pt x="8795" y="393"/>
                    <a:pt x="8795" y="9"/>
                    <a:pt x="8530" y="9"/>
                  </a:cubicBezTo>
                  <a:cubicBezTo>
                    <a:pt x="8350" y="3"/>
                    <a:pt x="8169" y="0"/>
                    <a:pt x="798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0"/>
            <p:cNvSpPr/>
            <p:nvPr/>
          </p:nvSpPr>
          <p:spPr>
            <a:xfrm>
              <a:off x="-531875" y="3067713"/>
              <a:ext cx="294625" cy="35600"/>
            </a:xfrm>
            <a:custGeom>
              <a:avLst/>
              <a:gdLst/>
              <a:ahLst/>
              <a:cxnLst/>
              <a:rect l="l" t="t" r="r" b="b"/>
              <a:pathLst>
                <a:path w="11785" h="1424" extrusionOk="0">
                  <a:moveTo>
                    <a:pt x="7585" y="0"/>
                  </a:moveTo>
                  <a:cubicBezTo>
                    <a:pt x="5115" y="0"/>
                    <a:pt x="2649" y="346"/>
                    <a:pt x="255" y="1019"/>
                  </a:cubicBezTo>
                  <a:cubicBezTo>
                    <a:pt x="0" y="1062"/>
                    <a:pt x="83" y="1423"/>
                    <a:pt x="289" y="1423"/>
                  </a:cubicBezTo>
                  <a:cubicBezTo>
                    <a:pt x="315" y="1423"/>
                    <a:pt x="344" y="1417"/>
                    <a:pt x="375" y="1403"/>
                  </a:cubicBezTo>
                  <a:cubicBezTo>
                    <a:pt x="2728" y="724"/>
                    <a:pt x="5165" y="388"/>
                    <a:pt x="7610" y="388"/>
                  </a:cubicBezTo>
                  <a:cubicBezTo>
                    <a:pt x="8880" y="388"/>
                    <a:pt x="10152" y="479"/>
                    <a:pt x="11416" y="659"/>
                  </a:cubicBezTo>
                  <a:cubicBezTo>
                    <a:pt x="11431" y="662"/>
                    <a:pt x="11446" y="663"/>
                    <a:pt x="11461" y="663"/>
                  </a:cubicBezTo>
                  <a:cubicBezTo>
                    <a:pt x="11693" y="663"/>
                    <a:pt x="11784" y="322"/>
                    <a:pt x="11536" y="299"/>
                  </a:cubicBezTo>
                  <a:cubicBezTo>
                    <a:pt x="10224" y="99"/>
                    <a:pt x="8904" y="0"/>
                    <a:pt x="7585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0"/>
            <p:cNvSpPr/>
            <p:nvPr/>
          </p:nvSpPr>
          <p:spPr>
            <a:xfrm>
              <a:off x="-483125" y="3048163"/>
              <a:ext cx="207825" cy="23550"/>
            </a:xfrm>
            <a:custGeom>
              <a:avLst/>
              <a:gdLst/>
              <a:ahLst/>
              <a:cxnLst/>
              <a:rect l="l" t="t" r="r" b="b"/>
              <a:pathLst>
                <a:path w="8313" h="942" extrusionOk="0">
                  <a:moveTo>
                    <a:pt x="5688" y="1"/>
                  </a:moveTo>
                  <a:cubicBezTo>
                    <a:pt x="3862" y="1"/>
                    <a:pt x="2037" y="182"/>
                    <a:pt x="249" y="553"/>
                  </a:cubicBezTo>
                  <a:cubicBezTo>
                    <a:pt x="0" y="598"/>
                    <a:pt x="92" y="941"/>
                    <a:pt x="324" y="941"/>
                  </a:cubicBezTo>
                  <a:cubicBezTo>
                    <a:pt x="339" y="941"/>
                    <a:pt x="354" y="940"/>
                    <a:pt x="369" y="937"/>
                  </a:cubicBezTo>
                  <a:cubicBezTo>
                    <a:pt x="2141" y="566"/>
                    <a:pt x="3936" y="385"/>
                    <a:pt x="5730" y="385"/>
                  </a:cubicBezTo>
                  <a:cubicBezTo>
                    <a:pt x="6488" y="385"/>
                    <a:pt x="7246" y="417"/>
                    <a:pt x="8002" y="481"/>
                  </a:cubicBezTo>
                  <a:cubicBezTo>
                    <a:pt x="8011" y="482"/>
                    <a:pt x="8019" y="482"/>
                    <a:pt x="8028" y="482"/>
                  </a:cubicBezTo>
                  <a:cubicBezTo>
                    <a:pt x="8312" y="482"/>
                    <a:pt x="8282" y="97"/>
                    <a:pt x="8002" y="97"/>
                  </a:cubicBezTo>
                  <a:cubicBezTo>
                    <a:pt x="7232" y="33"/>
                    <a:pt x="6460" y="1"/>
                    <a:pt x="5688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0"/>
            <p:cNvSpPr/>
            <p:nvPr/>
          </p:nvSpPr>
          <p:spPr>
            <a:xfrm>
              <a:off x="-445675" y="3032563"/>
              <a:ext cx="46800" cy="13950"/>
            </a:xfrm>
            <a:custGeom>
              <a:avLst/>
              <a:gdLst/>
              <a:ahLst/>
              <a:cxnLst/>
              <a:rect l="l" t="t" r="r" b="b"/>
              <a:pathLst>
                <a:path w="1872" h="558" extrusionOk="0">
                  <a:moveTo>
                    <a:pt x="1609" y="0"/>
                  </a:moveTo>
                  <a:cubicBezTo>
                    <a:pt x="1600" y="0"/>
                    <a:pt x="1592" y="0"/>
                    <a:pt x="1583" y="1"/>
                  </a:cubicBezTo>
                  <a:lnTo>
                    <a:pt x="287" y="169"/>
                  </a:lnTo>
                  <a:cubicBezTo>
                    <a:pt x="15" y="192"/>
                    <a:pt x="0" y="557"/>
                    <a:pt x="242" y="557"/>
                  </a:cubicBezTo>
                  <a:cubicBezTo>
                    <a:pt x="256" y="557"/>
                    <a:pt x="271" y="556"/>
                    <a:pt x="287" y="553"/>
                  </a:cubicBezTo>
                  <a:lnTo>
                    <a:pt x="1583" y="409"/>
                  </a:lnTo>
                  <a:cubicBezTo>
                    <a:pt x="1863" y="363"/>
                    <a:pt x="1871" y="0"/>
                    <a:pt x="1609" y="0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0"/>
            <p:cNvSpPr/>
            <p:nvPr/>
          </p:nvSpPr>
          <p:spPr>
            <a:xfrm>
              <a:off x="-387500" y="3029338"/>
              <a:ext cx="85825" cy="11075"/>
            </a:xfrm>
            <a:custGeom>
              <a:avLst/>
              <a:gdLst/>
              <a:ahLst/>
              <a:cxnLst/>
              <a:rect l="l" t="t" r="r" b="b"/>
              <a:pathLst>
                <a:path w="3433" h="443" extrusionOk="0">
                  <a:moveTo>
                    <a:pt x="1864" y="1"/>
                  </a:moveTo>
                  <a:cubicBezTo>
                    <a:pt x="1329" y="1"/>
                    <a:pt x="793" y="18"/>
                    <a:pt x="264" y="58"/>
                  </a:cubicBezTo>
                  <a:cubicBezTo>
                    <a:pt x="0" y="58"/>
                    <a:pt x="0" y="442"/>
                    <a:pt x="264" y="442"/>
                  </a:cubicBezTo>
                  <a:cubicBezTo>
                    <a:pt x="858" y="412"/>
                    <a:pt x="1460" y="392"/>
                    <a:pt x="2061" y="392"/>
                  </a:cubicBezTo>
                  <a:cubicBezTo>
                    <a:pt x="2432" y="392"/>
                    <a:pt x="2802" y="400"/>
                    <a:pt x="3169" y="418"/>
                  </a:cubicBezTo>
                  <a:cubicBezTo>
                    <a:pt x="3433" y="418"/>
                    <a:pt x="3433" y="34"/>
                    <a:pt x="3169" y="34"/>
                  </a:cubicBezTo>
                  <a:cubicBezTo>
                    <a:pt x="2737" y="12"/>
                    <a:pt x="2301" y="1"/>
                    <a:pt x="1864" y="1"/>
                  </a:cubicBezTo>
                  <a:close/>
                </a:path>
              </a:pathLst>
            </a:custGeom>
            <a:solidFill>
              <a:srgbClr val="F2E7D6">
                <a:alpha val="392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40"/>
          <p:cNvSpPr/>
          <p:nvPr/>
        </p:nvSpPr>
        <p:spPr>
          <a:xfrm>
            <a:off x="143600" y="3670355"/>
            <a:ext cx="1257957" cy="1270539"/>
          </a:xfrm>
          <a:custGeom>
            <a:avLst/>
            <a:gdLst/>
            <a:ahLst/>
            <a:cxnLst/>
            <a:rect l="l" t="t" r="r" b="b"/>
            <a:pathLst>
              <a:path w="19641" h="19839" extrusionOk="0">
                <a:moveTo>
                  <a:pt x="9385" y="2241"/>
                </a:moveTo>
                <a:lnTo>
                  <a:pt x="9385" y="3361"/>
                </a:lnTo>
                <a:cubicBezTo>
                  <a:pt x="6124" y="3585"/>
                  <a:pt x="3536" y="6199"/>
                  <a:pt x="3312" y="9484"/>
                </a:cubicBezTo>
                <a:lnTo>
                  <a:pt x="2191" y="9484"/>
                </a:lnTo>
                <a:cubicBezTo>
                  <a:pt x="2415" y="5576"/>
                  <a:pt x="5502" y="2465"/>
                  <a:pt x="9385" y="2241"/>
                </a:cubicBezTo>
                <a:close/>
                <a:moveTo>
                  <a:pt x="10256" y="2241"/>
                </a:moveTo>
                <a:cubicBezTo>
                  <a:pt x="14139" y="2465"/>
                  <a:pt x="17226" y="5601"/>
                  <a:pt x="17450" y="9484"/>
                </a:cubicBezTo>
                <a:lnTo>
                  <a:pt x="16330" y="9484"/>
                </a:lnTo>
                <a:cubicBezTo>
                  <a:pt x="16130" y="6199"/>
                  <a:pt x="13517" y="3585"/>
                  <a:pt x="10256" y="3336"/>
                </a:cubicBezTo>
                <a:lnTo>
                  <a:pt x="10256" y="2241"/>
                </a:lnTo>
                <a:close/>
                <a:moveTo>
                  <a:pt x="10256" y="4207"/>
                </a:moveTo>
                <a:cubicBezTo>
                  <a:pt x="13044" y="4456"/>
                  <a:pt x="15259" y="6672"/>
                  <a:pt x="15458" y="9484"/>
                </a:cubicBezTo>
                <a:lnTo>
                  <a:pt x="14388" y="9484"/>
                </a:lnTo>
                <a:lnTo>
                  <a:pt x="14388" y="10355"/>
                </a:lnTo>
                <a:lnTo>
                  <a:pt x="15458" y="10355"/>
                </a:lnTo>
                <a:cubicBezTo>
                  <a:pt x="15234" y="13143"/>
                  <a:pt x="13044" y="15359"/>
                  <a:pt x="10256" y="15607"/>
                </a:cubicBezTo>
                <a:lnTo>
                  <a:pt x="10256" y="14512"/>
                </a:lnTo>
                <a:lnTo>
                  <a:pt x="9385" y="14512"/>
                </a:lnTo>
                <a:lnTo>
                  <a:pt x="9385" y="15607"/>
                </a:lnTo>
                <a:cubicBezTo>
                  <a:pt x="6597" y="15383"/>
                  <a:pt x="4382" y="13143"/>
                  <a:pt x="4183" y="10355"/>
                </a:cubicBezTo>
                <a:lnTo>
                  <a:pt x="5253" y="10355"/>
                </a:lnTo>
                <a:lnTo>
                  <a:pt x="5253" y="9459"/>
                </a:lnTo>
                <a:lnTo>
                  <a:pt x="4183" y="9459"/>
                </a:lnTo>
                <a:cubicBezTo>
                  <a:pt x="4382" y="6672"/>
                  <a:pt x="6597" y="4431"/>
                  <a:pt x="9385" y="4207"/>
                </a:cubicBezTo>
                <a:lnTo>
                  <a:pt x="9385" y="5278"/>
                </a:lnTo>
                <a:lnTo>
                  <a:pt x="10256" y="5278"/>
                </a:lnTo>
                <a:lnTo>
                  <a:pt x="10256" y="4207"/>
                </a:lnTo>
                <a:close/>
                <a:moveTo>
                  <a:pt x="3312" y="10355"/>
                </a:moveTo>
                <a:cubicBezTo>
                  <a:pt x="3511" y="13641"/>
                  <a:pt x="6124" y="16255"/>
                  <a:pt x="9385" y="16504"/>
                </a:cubicBezTo>
                <a:lnTo>
                  <a:pt x="9385" y="17624"/>
                </a:lnTo>
                <a:cubicBezTo>
                  <a:pt x="5502" y="17375"/>
                  <a:pt x="2415" y="14238"/>
                  <a:pt x="2216" y="10355"/>
                </a:cubicBezTo>
                <a:close/>
                <a:moveTo>
                  <a:pt x="17450" y="10355"/>
                </a:moveTo>
                <a:cubicBezTo>
                  <a:pt x="17226" y="14238"/>
                  <a:pt x="14139" y="17375"/>
                  <a:pt x="10256" y="17624"/>
                </a:cubicBezTo>
                <a:lnTo>
                  <a:pt x="10256" y="16504"/>
                </a:lnTo>
                <a:cubicBezTo>
                  <a:pt x="13542" y="16255"/>
                  <a:pt x="16130" y="13641"/>
                  <a:pt x="16330" y="10355"/>
                </a:cubicBezTo>
                <a:close/>
                <a:moveTo>
                  <a:pt x="9385" y="1"/>
                </a:moveTo>
                <a:lnTo>
                  <a:pt x="9385" y="1345"/>
                </a:lnTo>
                <a:cubicBezTo>
                  <a:pt x="5029" y="1594"/>
                  <a:pt x="1544" y="5103"/>
                  <a:pt x="1345" y="9484"/>
                </a:cubicBezTo>
                <a:lnTo>
                  <a:pt x="1" y="9484"/>
                </a:lnTo>
                <a:lnTo>
                  <a:pt x="1" y="10355"/>
                </a:lnTo>
                <a:lnTo>
                  <a:pt x="1345" y="10355"/>
                </a:lnTo>
                <a:cubicBezTo>
                  <a:pt x="1544" y="14711"/>
                  <a:pt x="5029" y="18221"/>
                  <a:pt x="9385" y="18495"/>
                </a:cubicBezTo>
                <a:lnTo>
                  <a:pt x="9385" y="19839"/>
                </a:lnTo>
                <a:lnTo>
                  <a:pt x="10256" y="19839"/>
                </a:lnTo>
                <a:lnTo>
                  <a:pt x="10256" y="18495"/>
                </a:lnTo>
                <a:cubicBezTo>
                  <a:pt x="14612" y="18221"/>
                  <a:pt x="18097" y="14711"/>
                  <a:pt x="18296" y="10355"/>
                </a:cubicBezTo>
                <a:lnTo>
                  <a:pt x="19640" y="10355"/>
                </a:lnTo>
                <a:lnTo>
                  <a:pt x="19640" y="9484"/>
                </a:lnTo>
                <a:lnTo>
                  <a:pt x="18296" y="9484"/>
                </a:lnTo>
                <a:cubicBezTo>
                  <a:pt x="18097" y="5103"/>
                  <a:pt x="14612" y="1594"/>
                  <a:pt x="10256" y="1345"/>
                </a:cubicBezTo>
                <a:lnTo>
                  <a:pt x="1025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8" name="Google Shape;1008;p40"/>
          <p:cNvGrpSpPr/>
          <p:nvPr/>
        </p:nvGrpSpPr>
        <p:grpSpPr>
          <a:xfrm rot="3825315">
            <a:off x="7214364" y="2601225"/>
            <a:ext cx="1600682" cy="1898893"/>
            <a:chOff x="7069011" y="288527"/>
            <a:chExt cx="1600705" cy="1898921"/>
          </a:xfrm>
        </p:grpSpPr>
        <p:grpSp>
          <p:nvGrpSpPr>
            <p:cNvPr id="1009" name="Google Shape;1009;p40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1010" name="Google Shape;1010;p40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1011" name="Google Shape;1011;p40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2" name="Google Shape;1012;p40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3" name="Google Shape;1013;p40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4" name="Google Shape;1014;p40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5" name="Google Shape;1015;p40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1016" name="Google Shape;1016;p40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7" name="Google Shape;1017;p40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8" name="Google Shape;1018;p40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9" name="Google Shape;1019;p40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0" name="Google Shape;1020;p40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1021" name="Google Shape;1021;p40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40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40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40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4D725B1-1B66-D46B-6C57-97C983004CFD}"/>
              </a:ext>
            </a:extLst>
          </p:cNvPr>
          <p:cNvSpPr txBox="1"/>
          <p:nvPr/>
        </p:nvSpPr>
        <p:spPr>
          <a:xfrm>
            <a:off x="63024" y="49261"/>
            <a:ext cx="5908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B3B"/>
              </a:buClr>
              <a:buSzPts val="2500"/>
              <a:buFont typeface="Bebas Neue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333B3B"/>
                </a:solidFill>
                <a:effectLst/>
                <a:highlight>
                  <a:srgbClr val="F2E7D6"/>
                </a:highlight>
                <a:uLnTx/>
                <a:uFillTx/>
                <a:latin typeface="Alfa Slab One"/>
                <a:sym typeface="Alfa Slab One"/>
              </a:rPr>
              <a:t>2. MÔ HÌNH THỰC THỂ LIÊN KẾT</a:t>
            </a:r>
          </a:p>
        </p:txBody>
      </p:sp>
      <p:sp>
        <p:nvSpPr>
          <p:cNvPr id="4" name="Google Shape;1386;p45">
            <a:extLst>
              <a:ext uri="{FF2B5EF4-FFF2-40B4-BE49-F238E27FC236}">
                <a16:creationId xmlns:a16="http://schemas.microsoft.com/office/drawing/2014/main" id="{5BD1E406-3484-0F43-FE6A-E2B6C9B1431C}"/>
              </a:ext>
            </a:extLst>
          </p:cNvPr>
          <p:cNvSpPr/>
          <p:nvPr/>
        </p:nvSpPr>
        <p:spPr>
          <a:xfrm>
            <a:off x="146739" y="576451"/>
            <a:ext cx="859165" cy="1481996"/>
          </a:xfrm>
          <a:custGeom>
            <a:avLst/>
            <a:gdLst/>
            <a:ahLst/>
            <a:cxnLst/>
            <a:rect l="l" t="t" r="r" b="b"/>
            <a:pathLst>
              <a:path w="102489" h="21336" extrusionOk="0">
                <a:moveTo>
                  <a:pt x="102489" y="20574"/>
                </a:moveTo>
                <a:lnTo>
                  <a:pt x="100584" y="1143"/>
                </a:lnTo>
                <a:lnTo>
                  <a:pt x="55421" y="1401"/>
                </a:lnTo>
                <a:lnTo>
                  <a:pt x="1143" y="0"/>
                </a:lnTo>
                <a:lnTo>
                  <a:pt x="0" y="21336"/>
                </a:lnTo>
                <a:lnTo>
                  <a:pt x="72390" y="20193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>
              <a:latin typeface="Literata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terata" panose="020B0604020202020204" charset="0"/>
              </a:rPr>
              <a:t>MÔ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Literata" panose="020B0604020202020204" charset="0"/>
              </a:rPr>
              <a:t>HÌNH ER</a:t>
            </a:r>
          </a:p>
        </p:txBody>
      </p:sp>
      <p:pic>
        <p:nvPicPr>
          <p:cNvPr id="7" name="Hình ảnh 6" descr="Ảnh có chứa biểu đồ, đen và trắng, văn bản, bản phác thảo&#10;&#10;Nội dung do AI tạo có thể không chính xác.">
            <a:extLst>
              <a:ext uri="{FF2B5EF4-FFF2-40B4-BE49-F238E27FC236}">
                <a16:creationId xmlns:a16="http://schemas.microsoft.com/office/drawing/2014/main" id="{15294C89-8952-311C-CDF1-D06A9AC52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282" y="578069"/>
            <a:ext cx="7481815" cy="411217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" name="Google Shape;6656;p67"/>
          <p:cNvSpPr/>
          <p:nvPr/>
        </p:nvSpPr>
        <p:spPr>
          <a:xfrm>
            <a:off x="2044353" y="2347753"/>
            <a:ext cx="5432640" cy="2428215"/>
          </a:xfrm>
          <a:custGeom>
            <a:avLst/>
            <a:gdLst/>
            <a:ahLst/>
            <a:cxnLst/>
            <a:rect l="l" t="t" r="r" b="b"/>
            <a:pathLst>
              <a:path w="177879" h="86154" extrusionOk="0">
                <a:moveTo>
                  <a:pt x="173590" y="83765"/>
                </a:moveTo>
                <a:lnTo>
                  <a:pt x="177879" y="0"/>
                </a:lnTo>
                <a:lnTo>
                  <a:pt x="92154" y="3001"/>
                </a:lnTo>
                <a:lnTo>
                  <a:pt x="0" y="0"/>
                </a:lnTo>
                <a:lnTo>
                  <a:pt x="3429" y="86154"/>
                </a:lnTo>
                <a:lnTo>
                  <a:pt x="123444" y="84011"/>
                </a:lnTo>
                <a:close/>
              </a:path>
            </a:pathLst>
          </a:cu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657" name="Google Shape;6657;p67"/>
          <p:cNvSpPr txBox="1">
            <a:spLocks noGrp="1"/>
          </p:cNvSpPr>
          <p:nvPr>
            <p:ph type="ctrTitle"/>
          </p:nvPr>
        </p:nvSpPr>
        <p:spPr>
          <a:xfrm>
            <a:off x="2430000" y="613200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6658" name="Google Shape;6658;p67"/>
          <p:cNvSpPr txBox="1">
            <a:spLocks noGrp="1"/>
          </p:cNvSpPr>
          <p:nvPr>
            <p:ph type="subTitle" idx="1"/>
          </p:nvPr>
        </p:nvSpPr>
        <p:spPr>
          <a:xfrm>
            <a:off x="2976841" y="2960810"/>
            <a:ext cx="3984900" cy="120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3200">
                <a:highlight>
                  <a:schemeClr val="lt1"/>
                </a:highlight>
                <a:latin typeface="Alfa Slab One"/>
                <a:ea typeface="Alfa Slab One"/>
                <a:cs typeface="Alfa Slab One"/>
                <a:sym typeface="Alfa Slab One"/>
              </a:rPr>
              <a:t>Do you have any questions?</a:t>
            </a:r>
            <a:endParaRPr sz="3200">
              <a:highlight>
                <a:schemeClr val="lt1"/>
              </a:highlight>
              <a:latin typeface="Alfa Slab One"/>
              <a:ea typeface="Alfa Slab One"/>
              <a:cs typeface="Alfa Slab One"/>
              <a:sym typeface="Alfa Slab One"/>
            </a:endParaRPr>
          </a:p>
        </p:txBody>
      </p:sp>
      <p:grpSp>
        <p:nvGrpSpPr>
          <p:cNvPr id="6659" name="Google Shape;6659;p67"/>
          <p:cNvGrpSpPr/>
          <p:nvPr/>
        </p:nvGrpSpPr>
        <p:grpSpPr>
          <a:xfrm rot="2000329">
            <a:off x="7158592" y="3018095"/>
            <a:ext cx="1600446" cy="1898614"/>
            <a:chOff x="7069011" y="288527"/>
            <a:chExt cx="1600705" cy="1898921"/>
          </a:xfrm>
        </p:grpSpPr>
        <p:grpSp>
          <p:nvGrpSpPr>
            <p:cNvPr id="6660" name="Google Shape;6660;p67"/>
            <p:cNvGrpSpPr/>
            <p:nvPr/>
          </p:nvGrpSpPr>
          <p:grpSpPr>
            <a:xfrm rot="-5400000">
              <a:off x="7098612" y="258925"/>
              <a:ext cx="1241972" cy="1301175"/>
              <a:chOff x="649743" y="199799"/>
              <a:chExt cx="1100649" cy="1153115"/>
            </a:xfrm>
          </p:grpSpPr>
          <p:grpSp>
            <p:nvGrpSpPr>
              <p:cNvPr id="6661" name="Google Shape;6661;p67"/>
              <p:cNvGrpSpPr/>
              <p:nvPr/>
            </p:nvGrpSpPr>
            <p:grpSpPr>
              <a:xfrm rot="8300102">
                <a:off x="714386" y="799798"/>
                <a:ext cx="576485" cy="413842"/>
                <a:chOff x="6287275" y="3211700"/>
                <a:chExt cx="543900" cy="390450"/>
              </a:xfrm>
            </p:grpSpPr>
            <p:sp>
              <p:nvSpPr>
                <p:cNvPr id="6662" name="Google Shape;6662;p67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3" name="Google Shape;6663;p67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4" name="Google Shape;6664;p67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5" name="Google Shape;6665;p67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666" name="Google Shape;6666;p67"/>
              <p:cNvGrpSpPr/>
              <p:nvPr/>
            </p:nvGrpSpPr>
            <p:grpSpPr>
              <a:xfrm rot="8300102">
                <a:off x="1109263" y="339073"/>
                <a:ext cx="576485" cy="413842"/>
                <a:chOff x="6287275" y="3211700"/>
                <a:chExt cx="543900" cy="390450"/>
              </a:xfrm>
            </p:grpSpPr>
            <p:sp>
              <p:nvSpPr>
                <p:cNvPr id="6667" name="Google Shape;6667;p67"/>
                <p:cNvSpPr/>
                <p:nvPr/>
              </p:nvSpPr>
              <p:spPr>
                <a:xfrm>
                  <a:off x="6727850" y="3284375"/>
                  <a:ext cx="103325" cy="10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3" h="4050" extrusionOk="0">
                      <a:moveTo>
                        <a:pt x="1145" y="0"/>
                      </a:moveTo>
                      <a:cubicBezTo>
                        <a:pt x="1046" y="2440"/>
                        <a:pt x="0" y="3510"/>
                        <a:pt x="0" y="3510"/>
                      </a:cubicBezTo>
                      <a:cubicBezTo>
                        <a:pt x="0" y="3510"/>
                        <a:pt x="953" y="4049"/>
                        <a:pt x="1871" y="4049"/>
                      </a:cubicBezTo>
                      <a:cubicBezTo>
                        <a:pt x="2532" y="4049"/>
                        <a:pt x="3175" y="3771"/>
                        <a:pt x="3435" y="2813"/>
                      </a:cubicBezTo>
                      <a:cubicBezTo>
                        <a:pt x="4132" y="249"/>
                        <a:pt x="1145" y="0"/>
                        <a:pt x="114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8" name="Google Shape;6668;p67"/>
                <p:cNvSpPr/>
                <p:nvPr/>
              </p:nvSpPr>
              <p:spPr>
                <a:xfrm>
                  <a:off x="6436950" y="3211700"/>
                  <a:ext cx="273500" cy="14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0" h="5920" extrusionOk="0">
                      <a:moveTo>
                        <a:pt x="4387" y="0"/>
                      </a:moveTo>
                      <a:cubicBezTo>
                        <a:pt x="1336" y="0"/>
                        <a:pt x="0" y="2476"/>
                        <a:pt x="2203" y="4276"/>
                      </a:cubicBezTo>
                      <a:cubicBezTo>
                        <a:pt x="4094" y="5844"/>
                        <a:pt x="6907" y="5272"/>
                        <a:pt x="8450" y="5595"/>
                      </a:cubicBezTo>
                      <a:lnTo>
                        <a:pt x="9894" y="5919"/>
                      </a:lnTo>
                      <a:cubicBezTo>
                        <a:pt x="10442" y="3306"/>
                        <a:pt x="10940" y="2385"/>
                        <a:pt x="10940" y="2385"/>
                      </a:cubicBezTo>
                      <a:cubicBezTo>
                        <a:pt x="10940" y="2385"/>
                        <a:pt x="7430" y="219"/>
                        <a:pt x="4866" y="20"/>
                      </a:cubicBezTo>
                      <a:cubicBezTo>
                        <a:pt x="4702" y="7"/>
                        <a:pt x="4542" y="0"/>
                        <a:pt x="438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9" name="Google Shape;6669;p67"/>
                <p:cNvSpPr/>
                <p:nvPr/>
              </p:nvSpPr>
              <p:spPr>
                <a:xfrm>
                  <a:off x="6594675" y="3472075"/>
                  <a:ext cx="84375" cy="9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5" h="3908" extrusionOk="0">
                      <a:moveTo>
                        <a:pt x="1352" y="0"/>
                      </a:moveTo>
                      <a:cubicBezTo>
                        <a:pt x="641" y="0"/>
                        <a:pt x="1" y="208"/>
                        <a:pt x="1" y="208"/>
                      </a:cubicBezTo>
                      <a:cubicBezTo>
                        <a:pt x="1" y="208"/>
                        <a:pt x="797" y="1478"/>
                        <a:pt x="449" y="3892"/>
                      </a:cubicBezTo>
                      <a:cubicBezTo>
                        <a:pt x="449" y="3892"/>
                        <a:pt x="576" y="3907"/>
                        <a:pt x="777" y="3907"/>
                      </a:cubicBezTo>
                      <a:cubicBezTo>
                        <a:pt x="1543" y="3907"/>
                        <a:pt x="3375" y="3688"/>
                        <a:pt x="3237" y="1577"/>
                      </a:cubicBezTo>
                      <a:cubicBezTo>
                        <a:pt x="3142" y="294"/>
                        <a:pt x="2197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0" name="Google Shape;6670;p67"/>
                <p:cNvSpPr/>
                <p:nvPr/>
              </p:nvSpPr>
              <p:spPr>
                <a:xfrm>
                  <a:off x="6287275" y="3469975"/>
                  <a:ext cx="271350" cy="1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54" h="5287" extrusionOk="0">
                      <a:moveTo>
                        <a:pt x="4941" y="0"/>
                      </a:moveTo>
                      <a:cubicBezTo>
                        <a:pt x="4153" y="0"/>
                        <a:pt x="3358" y="128"/>
                        <a:pt x="2614" y="516"/>
                      </a:cubicBezTo>
                      <a:cubicBezTo>
                        <a:pt x="1" y="1935"/>
                        <a:pt x="1021" y="4823"/>
                        <a:pt x="4431" y="5246"/>
                      </a:cubicBezTo>
                      <a:cubicBezTo>
                        <a:pt x="4669" y="5274"/>
                        <a:pt x="4919" y="5286"/>
                        <a:pt x="5176" y="5286"/>
                      </a:cubicBezTo>
                      <a:cubicBezTo>
                        <a:pt x="7664" y="5286"/>
                        <a:pt x="10853" y="4101"/>
                        <a:pt x="10853" y="4101"/>
                      </a:cubicBezTo>
                      <a:cubicBezTo>
                        <a:pt x="10853" y="4101"/>
                        <a:pt x="10529" y="3105"/>
                        <a:pt x="10505" y="442"/>
                      </a:cubicBezTo>
                      <a:lnTo>
                        <a:pt x="9011" y="467"/>
                      </a:lnTo>
                      <a:cubicBezTo>
                        <a:pt x="8994" y="467"/>
                        <a:pt x="8976" y="467"/>
                        <a:pt x="8959" y="467"/>
                      </a:cubicBezTo>
                      <a:cubicBezTo>
                        <a:pt x="7925" y="467"/>
                        <a:pt x="6447" y="0"/>
                        <a:pt x="4941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1" name="Google Shape;6671;p67"/>
            <p:cNvGrpSpPr/>
            <p:nvPr/>
          </p:nvGrpSpPr>
          <p:grpSpPr>
            <a:xfrm rot="3784502">
              <a:off x="7988974" y="1558208"/>
              <a:ext cx="650532" cy="466998"/>
              <a:chOff x="6287275" y="3211700"/>
              <a:chExt cx="543900" cy="390450"/>
            </a:xfrm>
          </p:grpSpPr>
          <p:sp>
            <p:nvSpPr>
              <p:cNvPr id="6672" name="Google Shape;6672;p67"/>
              <p:cNvSpPr/>
              <p:nvPr/>
            </p:nvSpPr>
            <p:spPr>
              <a:xfrm>
                <a:off x="6727850" y="3284375"/>
                <a:ext cx="103325" cy="10125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050" extrusionOk="0">
                    <a:moveTo>
                      <a:pt x="1145" y="0"/>
                    </a:moveTo>
                    <a:cubicBezTo>
                      <a:pt x="1046" y="2440"/>
                      <a:pt x="0" y="3510"/>
                      <a:pt x="0" y="3510"/>
                    </a:cubicBezTo>
                    <a:cubicBezTo>
                      <a:pt x="0" y="3510"/>
                      <a:pt x="953" y="4049"/>
                      <a:pt x="1871" y="4049"/>
                    </a:cubicBezTo>
                    <a:cubicBezTo>
                      <a:pt x="2532" y="4049"/>
                      <a:pt x="3175" y="3771"/>
                      <a:pt x="3435" y="2813"/>
                    </a:cubicBezTo>
                    <a:cubicBezTo>
                      <a:pt x="4132" y="249"/>
                      <a:pt x="1145" y="0"/>
                      <a:pt x="114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3" name="Google Shape;6673;p67"/>
              <p:cNvSpPr/>
              <p:nvPr/>
            </p:nvSpPr>
            <p:spPr>
              <a:xfrm>
                <a:off x="6436950" y="3211700"/>
                <a:ext cx="273500" cy="148000"/>
              </a:xfrm>
              <a:custGeom>
                <a:avLst/>
                <a:gdLst/>
                <a:ahLst/>
                <a:cxnLst/>
                <a:rect l="l" t="t" r="r" b="b"/>
                <a:pathLst>
                  <a:path w="10940" h="5920" extrusionOk="0">
                    <a:moveTo>
                      <a:pt x="4387" y="0"/>
                    </a:moveTo>
                    <a:cubicBezTo>
                      <a:pt x="1336" y="0"/>
                      <a:pt x="0" y="2476"/>
                      <a:pt x="2203" y="4276"/>
                    </a:cubicBezTo>
                    <a:cubicBezTo>
                      <a:pt x="4094" y="5844"/>
                      <a:pt x="6907" y="5272"/>
                      <a:pt x="8450" y="5595"/>
                    </a:cubicBezTo>
                    <a:lnTo>
                      <a:pt x="9894" y="5919"/>
                    </a:lnTo>
                    <a:cubicBezTo>
                      <a:pt x="10442" y="3306"/>
                      <a:pt x="10940" y="2385"/>
                      <a:pt x="10940" y="2385"/>
                    </a:cubicBezTo>
                    <a:cubicBezTo>
                      <a:pt x="10940" y="2385"/>
                      <a:pt x="7430" y="219"/>
                      <a:pt x="4866" y="20"/>
                    </a:cubicBezTo>
                    <a:cubicBezTo>
                      <a:pt x="4702" y="7"/>
                      <a:pt x="4542" y="0"/>
                      <a:pt x="4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4" name="Google Shape;6674;p67"/>
              <p:cNvSpPr/>
              <p:nvPr/>
            </p:nvSpPr>
            <p:spPr>
              <a:xfrm>
                <a:off x="6594675" y="3472075"/>
                <a:ext cx="84375" cy="97700"/>
              </a:xfrm>
              <a:custGeom>
                <a:avLst/>
                <a:gdLst/>
                <a:ahLst/>
                <a:cxnLst/>
                <a:rect l="l" t="t" r="r" b="b"/>
                <a:pathLst>
                  <a:path w="3375" h="3908" extrusionOk="0">
                    <a:moveTo>
                      <a:pt x="1352" y="0"/>
                    </a:moveTo>
                    <a:cubicBezTo>
                      <a:pt x="641" y="0"/>
                      <a:pt x="1" y="208"/>
                      <a:pt x="1" y="208"/>
                    </a:cubicBezTo>
                    <a:cubicBezTo>
                      <a:pt x="1" y="208"/>
                      <a:pt x="797" y="1478"/>
                      <a:pt x="449" y="3892"/>
                    </a:cubicBezTo>
                    <a:cubicBezTo>
                      <a:pt x="449" y="3892"/>
                      <a:pt x="576" y="3907"/>
                      <a:pt x="777" y="3907"/>
                    </a:cubicBezTo>
                    <a:cubicBezTo>
                      <a:pt x="1543" y="3907"/>
                      <a:pt x="3375" y="3688"/>
                      <a:pt x="3237" y="1577"/>
                    </a:cubicBezTo>
                    <a:cubicBezTo>
                      <a:pt x="3142" y="294"/>
                      <a:pt x="2197" y="0"/>
                      <a:pt x="13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5" name="Google Shape;6675;p67"/>
              <p:cNvSpPr/>
              <p:nvPr/>
            </p:nvSpPr>
            <p:spPr>
              <a:xfrm>
                <a:off x="6287275" y="3469975"/>
                <a:ext cx="271350" cy="132175"/>
              </a:xfrm>
              <a:custGeom>
                <a:avLst/>
                <a:gdLst/>
                <a:ahLst/>
                <a:cxnLst/>
                <a:rect l="l" t="t" r="r" b="b"/>
                <a:pathLst>
                  <a:path w="10854" h="5287" extrusionOk="0">
                    <a:moveTo>
                      <a:pt x="4941" y="0"/>
                    </a:moveTo>
                    <a:cubicBezTo>
                      <a:pt x="4153" y="0"/>
                      <a:pt x="3358" y="128"/>
                      <a:pt x="2614" y="516"/>
                    </a:cubicBezTo>
                    <a:cubicBezTo>
                      <a:pt x="1" y="1935"/>
                      <a:pt x="1021" y="4823"/>
                      <a:pt x="4431" y="5246"/>
                    </a:cubicBezTo>
                    <a:cubicBezTo>
                      <a:pt x="4669" y="5274"/>
                      <a:pt x="4919" y="5286"/>
                      <a:pt x="5176" y="5286"/>
                    </a:cubicBezTo>
                    <a:cubicBezTo>
                      <a:pt x="7664" y="5286"/>
                      <a:pt x="10853" y="4101"/>
                      <a:pt x="10853" y="4101"/>
                    </a:cubicBezTo>
                    <a:cubicBezTo>
                      <a:pt x="10853" y="4101"/>
                      <a:pt x="10529" y="3105"/>
                      <a:pt x="10505" y="442"/>
                    </a:cubicBezTo>
                    <a:lnTo>
                      <a:pt x="9011" y="467"/>
                    </a:lnTo>
                    <a:cubicBezTo>
                      <a:pt x="8994" y="467"/>
                      <a:pt x="8976" y="467"/>
                      <a:pt x="8959" y="467"/>
                    </a:cubicBezTo>
                    <a:cubicBezTo>
                      <a:pt x="7925" y="467"/>
                      <a:pt x="6447" y="0"/>
                      <a:pt x="49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691" name="Google Shape;6691;p67"/>
          <p:cNvGrpSpPr/>
          <p:nvPr/>
        </p:nvGrpSpPr>
        <p:grpSpPr>
          <a:xfrm rot="6279811">
            <a:off x="1502098" y="3285870"/>
            <a:ext cx="1812361" cy="1858746"/>
            <a:chOff x="-2493544" y="-197801"/>
            <a:chExt cx="4110976" cy="4216190"/>
          </a:xfrm>
        </p:grpSpPr>
        <p:sp>
          <p:nvSpPr>
            <p:cNvPr id="6692" name="Google Shape;6692;p67"/>
            <p:cNvSpPr/>
            <p:nvPr/>
          </p:nvSpPr>
          <p:spPr>
            <a:xfrm rot="2825192">
              <a:off x="-102587" y="2132113"/>
              <a:ext cx="1525986" cy="298030"/>
            </a:xfrm>
            <a:custGeom>
              <a:avLst/>
              <a:gdLst/>
              <a:ahLst/>
              <a:cxnLst/>
              <a:rect l="l" t="t" r="r" b="b"/>
              <a:pathLst>
                <a:path w="16395" h="3202" extrusionOk="0">
                  <a:moveTo>
                    <a:pt x="15935" y="1"/>
                  </a:moveTo>
                  <a:cubicBezTo>
                    <a:pt x="13624" y="1"/>
                    <a:pt x="1" y="2793"/>
                    <a:pt x="1" y="2793"/>
                  </a:cubicBezTo>
                  <a:lnTo>
                    <a:pt x="49" y="3201"/>
                  </a:lnTo>
                  <a:cubicBezTo>
                    <a:pt x="5449" y="2001"/>
                    <a:pt x="10898" y="1113"/>
                    <a:pt x="16394" y="489"/>
                  </a:cubicBezTo>
                  <a:lnTo>
                    <a:pt x="16226" y="33"/>
                  </a:lnTo>
                  <a:cubicBezTo>
                    <a:pt x="16175" y="11"/>
                    <a:pt x="16076" y="1"/>
                    <a:pt x="15935" y="1"/>
                  </a:cubicBezTo>
                  <a:close/>
                </a:path>
              </a:pathLst>
            </a:custGeom>
            <a:solidFill>
              <a:srgbClr val="F3E7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93" name="Google Shape;6693;p67"/>
            <p:cNvGrpSpPr/>
            <p:nvPr/>
          </p:nvGrpSpPr>
          <p:grpSpPr>
            <a:xfrm>
              <a:off x="-2346268" y="-95452"/>
              <a:ext cx="3816453" cy="3322206"/>
              <a:chOff x="-2346268" y="-95452"/>
              <a:chExt cx="3816453" cy="3322206"/>
            </a:xfrm>
          </p:grpSpPr>
          <p:sp>
            <p:nvSpPr>
              <p:cNvPr id="6694" name="Google Shape;6694;p67"/>
              <p:cNvSpPr/>
              <p:nvPr/>
            </p:nvSpPr>
            <p:spPr>
              <a:xfrm rot="2825192">
                <a:off x="-1967376" y="276343"/>
                <a:ext cx="1809683" cy="1823179"/>
              </a:xfrm>
              <a:custGeom>
                <a:avLst/>
                <a:gdLst/>
                <a:ahLst/>
                <a:cxnLst/>
                <a:rect l="l" t="t" r="r" b="b"/>
                <a:pathLst>
                  <a:path w="19443" h="19588" extrusionOk="0">
                    <a:moveTo>
                      <a:pt x="9913" y="1"/>
                    </a:moveTo>
                    <a:cubicBezTo>
                      <a:pt x="9472" y="1"/>
                      <a:pt x="9031" y="33"/>
                      <a:pt x="8593" y="98"/>
                    </a:cubicBezTo>
                    <a:lnTo>
                      <a:pt x="8089" y="194"/>
                    </a:lnTo>
                    <a:lnTo>
                      <a:pt x="7825" y="242"/>
                    </a:lnTo>
                    <a:cubicBezTo>
                      <a:pt x="7729" y="266"/>
                      <a:pt x="7657" y="266"/>
                      <a:pt x="7561" y="290"/>
                    </a:cubicBezTo>
                    <a:lnTo>
                      <a:pt x="7081" y="434"/>
                    </a:lnTo>
                    <a:lnTo>
                      <a:pt x="6841" y="506"/>
                    </a:lnTo>
                    <a:lnTo>
                      <a:pt x="6577" y="602"/>
                    </a:lnTo>
                    <a:cubicBezTo>
                      <a:pt x="6241" y="722"/>
                      <a:pt x="5905" y="866"/>
                      <a:pt x="5593" y="1010"/>
                    </a:cubicBezTo>
                    <a:lnTo>
                      <a:pt x="5113" y="1274"/>
                    </a:lnTo>
                    <a:cubicBezTo>
                      <a:pt x="4969" y="1346"/>
                      <a:pt x="4825" y="1442"/>
                      <a:pt x="4657" y="1538"/>
                    </a:cubicBezTo>
                    <a:cubicBezTo>
                      <a:pt x="2161" y="3098"/>
                      <a:pt x="504" y="5714"/>
                      <a:pt x="168" y="8667"/>
                    </a:cubicBezTo>
                    <a:cubicBezTo>
                      <a:pt x="0" y="10059"/>
                      <a:pt x="120" y="11475"/>
                      <a:pt x="552" y="12795"/>
                    </a:cubicBezTo>
                    <a:cubicBezTo>
                      <a:pt x="936" y="14067"/>
                      <a:pt x="1585" y="15219"/>
                      <a:pt x="2449" y="16204"/>
                    </a:cubicBezTo>
                    <a:cubicBezTo>
                      <a:pt x="3217" y="17092"/>
                      <a:pt x="4129" y="17836"/>
                      <a:pt x="5161" y="18412"/>
                    </a:cubicBezTo>
                    <a:cubicBezTo>
                      <a:pt x="6001" y="18892"/>
                      <a:pt x="6937" y="19228"/>
                      <a:pt x="7897" y="19396"/>
                    </a:cubicBezTo>
                    <a:lnTo>
                      <a:pt x="8233" y="19468"/>
                    </a:lnTo>
                    <a:cubicBezTo>
                      <a:pt x="8329" y="19492"/>
                      <a:pt x="8425" y="19492"/>
                      <a:pt x="8521" y="19516"/>
                    </a:cubicBezTo>
                    <a:lnTo>
                      <a:pt x="9121" y="19564"/>
                    </a:lnTo>
                    <a:cubicBezTo>
                      <a:pt x="9301" y="19576"/>
                      <a:pt x="9481" y="19576"/>
                      <a:pt x="9655" y="19576"/>
                    </a:cubicBezTo>
                    <a:cubicBezTo>
                      <a:pt x="9829" y="19576"/>
                      <a:pt x="9997" y="19576"/>
                      <a:pt x="10153" y="19588"/>
                    </a:cubicBezTo>
                    <a:lnTo>
                      <a:pt x="10969" y="19516"/>
                    </a:lnTo>
                    <a:cubicBezTo>
                      <a:pt x="11186" y="19492"/>
                      <a:pt x="11378" y="19444"/>
                      <a:pt x="11570" y="19396"/>
                    </a:cubicBezTo>
                    <a:lnTo>
                      <a:pt x="12074" y="19300"/>
                    </a:lnTo>
                    <a:lnTo>
                      <a:pt x="12074" y="19300"/>
                    </a:lnTo>
                    <a:lnTo>
                      <a:pt x="11570" y="19372"/>
                    </a:lnTo>
                    <a:cubicBezTo>
                      <a:pt x="11402" y="19396"/>
                      <a:pt x="11210" y="19444"/>
                      <a:pt x="10969" y="19444"/>
                    </a:cubicBezTo>
                    <a:lnTo>
                      <a:pt x="10153" y="19492"/>
                    </a:lnTo>
                    <a:cubicBezTo>
                      <a:pt x="9841" y="19468"/>
                      <a:pt x="9505" y="19468"/>
                      <a:pt x="9121" y="19444"/>
                    </a:cubicBezTo>
                    <a:lnTo>
                      <a:pt x="8545" y="19348"/>
                    </a:lnTo>
                    <a:lnTo>
                      <a:pt x="8257" y="19300"/>
                    </a:lnTo>
                    <a:lnTo>
                      <a:pt x="7945" y="19228"/>
                    </a:lnTo>
                    <a:cubicBezTo>
                      <a:pt x="7009" y="19012"/>
                      <a:pt x="6121" y="18652"/>
                      <a:pt x="5281" y="18172"/>
                    </a:cubicBezTo>
                    <a:cubicBezTo>
                      <a:pt x="4297" y="17596"/>
                      <a:pt x="3433" y="16852"/>
                      <a:pt x="2713" y="15988"/>
                    </a:cubicBezTo>
                    <a:cubicBezTo>
                      <a:pt x="1921" y="15003"/>
                      <a:pt x="1320" y="13875"/>
                      <a:pt x="960" y="12675"/>
                    </a:cubicBezTo>
                    <a:cubicBezTo>
                      <a:pt x="552" y="11403"/>
                      <a:pt x="432" y="10035"/>
                      <a:pt x="624" y="8691"/>
                    </a:cubicBezTo>
                    <a:cubicBezTo>
                      <a:pt x="984" y="5907"/>
                      <a:pt x="2569" y="3434"/>
                      <a:pt x="4945" y="1922"/>
                    </a:cubicBezTo>
                    <a:cubicBezTo>
                      <a:pt x="5089" y="1850"/>
                      <a:pt x="5233" y="1730"/>
                      <a:pt x="5377" y="1658"/>
                    </a:cubicBezTo>
                    <a:lnTo>
                      <a:pt x="5833" y="1418"/>
                    </a:lnTo>
                    <a:cubicBezTo>
                      <a:pt x="6121" y="1274"/>
                      <a:pt x="6433" y="1130"/>
                      <a:pt x="6745" y="1034"/>
                    </a:cubicBezTo>
                    <a:lnTo>
                      <a:pt x="6985" y="938"/>
                    </a:lnTo>
                    <a:cubicBezTo>
                      <a:pt x="7057" y="914"/>
                      <a:pt x="7129" y="890"/>
                      <a:pt x="7225" y="866"/>
                    </a:cubicBezTo>
                    <a:lnTo>
                      <a:pt x="7705" y="722"/>
                    </a:lnTo>
                    <a:lnTo>
                      <a:pt x="7945" y="650"/>
                    </a:lnTo>
                    <a:lnTo>
                      <a:pt x="8185" y="602"/>
                    </a:lnTo>
                    <a:lnTo>
                      <a:pt x="8665" y="530"/>
                    </a:lnTo>
                    <a:cubicBezTo>
                      <a:pt x="9135" y="458"/>
                      <a:pt x="9609" y="423"/>
                      <a:pt x="10081" y="423"/>
                    </a:cubicBezTo>
                    <a:cubicBezTo>
                      <a:pt x="10865" y="423"/>
                      <a:pt x="11646" y="518"/>
                      <a:pt x="12410" y="698"/>
                    </a:cubicBezTo>
                    <a:cubicBezTo>
                      <a:pt x="14450" y="1226"/>
                      <a:pt x="16274" y="2402"/>
                      <a:pt x="17594" y="4034"/>
                    </a:cubicBezTo>
                    <a:cubicBezTo>
                      <a:pt x="17666" y="4130"/>
                      <a:pt x="17714" y="4202"/>
                      <a:pt x="17786" y="4274"/>
                    </a:cubicBezTo>
                    <a:cubicBezTo>
                      <a:pt x="17858" y="4370"/>
                      <a:pt x="17906" y="4442"/>
                      <a:pt x="17954" y="4538"/>
                    </a:cubicBezTo>
                    <a:lnTo>
                      <a:pt x="18290" y="5018"/>
                    </a:lnTo>
                    <a:cubicBezTo>
                      <a:pt x="18482" y="5330"/>
                      <a:pt x="18626" y="5642"/>
                      <a:pt x="18770" y="5907"/>
                    </a:cubicBezTo>
                    <a:cubicBezTo>
                      <a:pt x="18914" y="6195"/>
                      <a:pt x="19010" y="6459"/>
                      <a:pt x="19106" y="6675"/>
                    </a:cubicBezTo>
                    <a:cubicBezTo>
                      <a:pt x="19178" y="6867"/>
                      <a:pt x="19226" y="7059"/>
                      <a:pt x="19298" y="7251"/>
                    </a:cubicBezTo>
                    <a:cubicBezTo>
                      <a:pt x="19394" y="7587"/>
                      <a:pt x="19442" y="7755"/>
                      <a:pt x="19442" y="7755"/>
                    </a:cubicBezTo>
                    <a:lnTo>
                      <a:pt x="19322" y="7251"/>
                    </a:lnTo>
                    <a:cubicBezTo>
                      <a:pt x="19274" y="7059"/>
                      <a:pt x="19226" y="6843"/>
                      <a:pt x="19154" y="6651"/>
                    </a:cubicBezTo>
                    <a:lnTo>
                      <a:pt x="18842" y="5858"/>
                    </a:lnTo>
                    <a:cubicBezTo>
                      <a:pt x="18722" y="5594"/>
                      <a:pt x="18578" y="5258"/>
                      <a:pt x="18386" y="4946"/>
                    </a:cubicBezTo>
                    <a:lnTo>
                      <a:pt x="18098" y="4442"/>
                    </a:lnTo>
                    <a:cubicBezTo>
                      <a:pt x="18026" y="4346"/>
                      <a:pt x="17978" y="4250"/>
                      <a:pt x="17930" y="4178"/>
                    </a:cubicBezTo>
                    <a:lnTo>
                      <a:pt x="17738" y="3914"/>
                    </a:lnTo>
                    <a:cubicBezTo>
                      <a:pt x="17138" y="3122"/>
                      <a:pt x="16442" y="2426"/>
                      <a:pt x="15626" y="1850"/>
                    </a:cubicBezTo>
                    <a:cubicBezTo>
                      <a:pt x="14666" y="1178"/>
                      <a:pt x="13610" y="674"/>
                      <a:pt x="12482" y="362"/>
                    </a:cubicBezTo>
                    <a:cubicBezTo>
                      <a:pt x="11640" y="124"/>
                      <a:pt x="10777" y="1"/>
                      <a:pt x="9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5" name="Google Shape;6695;p67"/>
              <p:cNvSpPr/>
              <p:nvPr/>
            </p:nvSpPr>
            <p:spPr>
              <a:xfrm rot="2825192">
                <a:off x="-332023" y="1970889"/>
                <a:ext cx="1843190" cy="691185"/>
              </a:xfrm>
              <a:custGeom>
                <a:avLst/>
                <a:gdLst/>
                <a:ahLst/>
                <a:cxnLst/>
                <a:rect l="l" t="t" r="r" b="b"/>
                <a:pathLst>
                  <a:path w="19803" h="7426" extrusionOk="0">
                    <a:moveTo>
                      <a:pt x="18856" y="0"/>
                    </a:moveTo>
                    <a:cubicBezTo>
                      <a:pt x="18772" y="0"/>
                      <a:pt x="18679" y="11"/>
                      <a:pt x="18578" y="33"/>
                    </a:cubicBezTo>
                    <a:lnTo>
                      <a:pt x="1" y="4233"/>
                    </a:lnTo>
                    <a:lnTo>
                      <a:pt x="1" y="4257"/>
                    </a:lnTo>
                    <a:lnTo>
                      <a:pt x="1345" y="3993"/>
                    </a:lnTo>
                    <a:lnTo>
                      <a:pt x="2305" y="7426"/>
                    </a:lnTo>
                    <a:lnTo>
                      <a:pt x="1705" y="3921"/>
                    </a:lnTo>
                    <a:cubicBezTo>
                      <a:pt x="5785" y="3129"/>
                      <a:pt x="13634" y="1617"/>
                      <a:pt x="16034" y="1185"/>
                    </a:cubicBezTo>
                    <a:cubicBezTo>
                      <a:pt x="16592" y="1077"/>
                      <a:pt x="17150" y="1023"/>
                      <a:pt x="17719" y="1023"/>
                    </a:cubicBezTo>
                    <a:cubicBezTo>
                      <a:pt x="17908" y="1023"/>
                      <a:pt x="18098" y="1029"/>
                      <a:pt x="18290" y="1041"/>
                    </a:cubicBezTo>
                    <a:lnTo>
                      <a:pt x="18891" y="2745"/>
                    </a:lnTo>
                    <a:lnTo>
                      <a:pt x="18602" y="177"/>
                    </a:lnTo>
                    <a:lnTo>
                      <a:pt x="18939" y="1161"/>
                    </a:lnTo>
                    <a:cubicBezTo>
                      <a:pt x="19635" y="1377"/>
                      <a:pt x="19803" y="1713"/>
                      <a:pt x="19803" y="1713"/>
                    </a:cubicBezTo>
                    <a:lnTo>
                      <a:pt x="19539" y="609"/>
                    </a:lnTo>
                    <a:cubicBezTo>
                      <a:pt x="19460" y="216"/>
                      <a:pt x="19237" y="0"/>
                      <a:pt x="188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96" name="Google Shape;6696;p67"/>
            <p:cNvSpPr/>
            <p:nvPr/>
          </p:nvSpPr>
          <p:spPr>
            <a:xfrm rot="2825192">
              <a:off x="-2421931" y="948118"/>
              <a:ext cx="3967750" cy="1924353"/>
            </a:xfrm>
            <a:custGeom>
              <a:avLst/>
              <a:gdLst/>
              <a:ahLst/>
              <a:cxnLst/>
              <a:rect l="l" t="t" r="r" b="b"/>
              <a:pathLst>
                <a:path w="42629" h="20675" extrusionOk="0">
                  <a:moveTo>
                    <a:pt x="39889" y="3076"/>
                  </a:moveTo>
                  <a:cubicBezTo>
                    <a:pt x="40030" y="3076"/>
                    <a:pt x="40129" y="3086"/>
                    <a:pt x="40180" y="3108"/>
                  </a:cubicBezTo>
                  <a:lnTo>
                    <a:pt x="40348" y="3564"/>
                  </a:lnTo>
                  <a:cubicBezTo>
                    <a:pt x="34852" y="4188"/>
                    <a:pt x="29379" y="5076"/>
                    <a:pt x="24003" y="6276"/>
                  </a:cubicBezTo>
                  <a:lnTo>
                    <a:pt x="23955" y="5868"/>
                  </a:lnTo>
                  <a:cubicBezTo>
                    <a:pt x="23955" y="5868"/>
                    <a:pt x="37578" y="3076"/>
                    <a:pt x="39889" y="3076"/>
                  </a:cubicBezTo>
                  <a:close/>
                  <a:moveTo>
                    <a:pt x="40891" y="1755"/>
                  </a:moveTo>
                  <a:cubicBezTo>
                    <a:pt x="41272" y="1755"/>
                    <a:pt x="41498" y="1971"/>
                    <a:pt x="41597" y="2364"/>
                  </a:cubicBezTo>
                  <a:lnTo>
                    <a:pt x="41837" y="3468"/>
                  </a:lnTo>
                  <a:cubicBezTo>
                    <a:pt x="41837" y="3468"/>
                    <a:pt x="41669" y="3132"/>
                    <a:pt x="40949" y="2916"/>
                  </a:cubicBezTo>
                  <a:lnTo>
                    <a:pt x="40612" y="1932"/>
                  </a:lnTo>
                  <a:lnTo>
                    <a:pt x="40925" y="4500"/>
                  </a:lnTo>
                  <a:lnTo>
                    <a:pt x="40324" y="2796"/>
                  </a:lnTo>
                  <a:cubicBezTo>
                    <a:pt x="40132" y="2784"/>
                    <a:pt x="39940" y="2778"/>
                    <a:pt x="39749" y="2778"/>
                  </a:cubicBezTo>
                  <a:cubicBezTo>
                    <a:pt x="39175" y="2778"/>
                    <a:pt x="38608" y="2832"/>
                    <a:pt x="38068" y="2940"/>
                  </a:cubicBezTo>
                  <a:cubicBezTo>
                    <a:pt x="35668" y="3372"/>
                    <a:pt x="27795" y="4884"/>
                    <a:pt x="23739" y="5676"/>
                  </a:cubicBezTo>
                  <a:lnTo>
                    <a:pt x="24339" y="9181"/>
                  </a:lnTo>
                  <a:lnTo>
                    <a:pt x="23379" y="5748"/>
                  </a:lnTo>
                  <a:lnTo>
                    <a:pt x="22035" y="6012"/>
                  </a:lnTo>
                  <a:lnTo>
                    <a:pt x="22035" y="5988"/>
                  </a:lnTo>
                  <a:lnTo>
                    <a:pt x="40612" y="1788"/>
                  </a:lnTo>
                  <a:cubicBezTo>
                    <a:pt x="40713" y="1766"/>
                    <a:pt x="40806" y="1755"/>
                    <a:pt x="40891" y="1755"/>
                  </a:cubicBezTo>
                  <a:close/>
                  <a:moveTo>
                    <a:pt x="11246" y="2180"/>
                  </a:moveTo>
                  <a:cubicBezTo>
                    <a:pt x="12685" y="2180"/>
                    <a:pt x="14160" y="2568"/>
                    <a:pt x="15530" y="3420"/>
                  </a:cubicBezTo>
                  <a:cubicBezTo>
                    <a:pt x="20858" y="6733"/>
                    <a:pt x="20594" y="14581"/>
                    <a:pt x="15050" y="17534"/>
                  </a:cubicBezTo>
                  <a:lnTo>
                    <a:pt x="15074" y="17510"/>
                  </a:lnTo>
                  <a:lnTo>
                    <a:pt x="15098" y="17486"/>
                  </a:lnTo>
                  <a:cubicBezTo>
                    <a:pt x="15554" y="17198"/>
                    <a:pt x="15962" y="16862"/>
                    <a:pt x="16346" y="16502"/>
                  </a:cubicBezTo>
                  <a:cubicBezTo>
                    <a:pt x="16610" y="16213"/>
                    <a:pt x="16874" y="15901"/>
                    <a:pt x="17090" y="15565"/>
                  </a:cubicBezTo>
                  <a:cubicBezTo>
                    <a:pt x="17234" y="15349"/>
                    <a:pt x="17378" y="15133"/>
                    <a:pt x="17498" y="14917"/>
                  </a:cubicBezTo>
                  <a:lnTo>
                    <a:pt x="17594" y="14677"/>
                  </a:lnTo>
                  <a:lnTo>
                    <a:pt x="17402" y="14845"/>
                  </a:lnTo>
                  <a:cubicBezTo>
                    <a:pt x="17282" y="14965"/>
                    <a:pt x="17090" y="15133"/>
                    <a:pt x="16850" y="15325"/>
                  </a:cubicBezTo>
                  <a:cubicBezTo>
                    <a:pt x="16178" y="15853"/>
                    <a:pt x="15434" y="16286"/>
                    <a:pt x="14642" y="16598"/>
                  </a:cubicBezTo>
                  <a:cubicBezTo>
                    <a:pt x="14138" y="16814"/>
                    <a:pt x="13610" y="16958"/>
                    <a:pt x="13082" y="17054"/>
                  </a:cubicBezTo>
                  <a:cubicBezTo>
                    <a:pt x="12770" y="17102"/>
                    <a:pt x="12482" y="17126"/>
                    <a:pt x="12193" y="17150"/>
                  </a:cubicBezTo>
                  <a:lnTo>
                    <a:pt x="11737" y="17150"/>
                  </a:lnTo>
                  <a:cubicBezTo>
                    <a:pt x="11665" y="17162"/>
                    <a:pt x="11587" y="17168"/>
                    <a:pt x="11509" y="17168"/>
                  </a:cubicBezTo>
                  <a:cubicBezTo>
                    <a:pt x="11431" y="17168"/>
                    <a:pt x="11353" y="17162"/>
                    <a:pt x="11281" y="17150"/>
                  </a:cubicBezTo>
                  <a:cubicBezTo>
                    <a:pt x="10657" y="17126"/>
                    <a:pt x="10033" y="17006"/>
                    <a:pt x="9433" y="16838"/>
                  </a:cubicBezTo>
                  <a:cubicBezTo>
                    <a:pt x="8809" y="16622"/>
                    <a:pt x="8209" y="16358"/>
                    <a:pt x="7657" y="16021"/>
                  </a:cubicBezTo>
                  <a:cubicBezTo>
                    <a:pt x="7129" y="15661"/>
                    <a:pt x="6625" y="15253"/>
                    <a:pt x="6169" y="14797"/>
                  </a:cubicBezTo>
                  <a:cubicBezTo>
                    <a:pt x="5737" y="14341"/>
                    <a:pt x="5353" y="13813"/>
                    <a:pt x="5065" y="13261"/>
                  </a:cubicBezTo>
                  <a:lnTo>
                    <a:pt x="4945" y="13069"/>
                  </a:lnTo>
                  <a:lnTo>
                    <a:pt x="4849" y="12877"/>
                  </a:lnTo>
                  <a:cubicBezTo>
                    <a:pt x="4777" y="12733"/>
                    <a:pt x="4729" y="12613"/>
                    <a:pt x="4657" y="12469"/>
                  </a:cubicBezTo>
                  <a:lnTo>
                    <a:pt x="4489" y="12013"/>
                  </a:lnTo>
                  <a:cubicBezTo>
                    <a:pt x="4465" y="11941"/>
                    <a:pt x="4441" y="11869"/>
                    <a:pt x="4417" y="11797"/>
                  </a:cubicBezTo>
                  <a:lnTo>
                    <a:pt x="4393" y="11725"/>
                  </a:lnTo>
                  <a:lnTo>
                    <a:pt x="4369" y="11629"/>
                  </a:lnTo>
                  <a:cubicBezTo>
                    <a:pt x="4201" y="11101"/>
                    <a:pt x="4105" y="10549"/>
                    <a:pt x="4057" y="10021"/>
                  </a:cubicBezTo>
                  <a:cubicBezTo>
                    <a:pt x="4009" y="9157"/>
                    <a:pt x="4057" y="8317"/>
                    <a:pt x="4249" y="7477"/>
                  </a:cubicBezTo>
                  <a:cubicBezTo>
                    <a:pt x="4321" y="7189"/>
                    <a:pt x="4393" y="6925"/>
                    <a:pt x="4441" y="6757"/>
                  </a:cubicBezTo>
                  <a:lnTo>
                    <a:pt x="4513" y="6517"/>
                  </a:lnTo>
                  <a:lnTo>
                    <a:pt x="4345" y="6709"/>
                  </a:lnTo>
                  <a:cubicBezTo>
                    <a:pt x="4201" y="6925"/>
                    <a:pt x="4057" y="7141"/>
                    <a:pt x="3937" y="7357"/>
                  </a:cubicBezTo>
                  <a:cubicBezTo>
                    <a:pt x="3745" y="7693"/>
                    <a:pt x="3577" y="8077"/>
                    <a:pt x="3433" y="8437"/>
                  </a:cubicBezTo>
                  <a:cubicBezTo>
                    <a:pt x="3270" y="8923"/>
                    <a:pt x="3153" y="9432"/>
                    <a:pt x="3080" y="9921"/>
                  </a:cubicBezTo>
                  <a:lnTo>
                    <a:pt x="3080" y="9921"/>
                  </a:lnTo>
                  <a:cubicBezTo>
                    <a:pt x="3328" y="5342"/>
                    <a:pt x="7140" y="2180"/>
                    <a:pt x="11246" y="2180"/>
                  </a:cubicBezTo>
                  <a:close/>
                  <a:moveTo>
                    <a:pt x="11193" y="454"/>
                  </a:moveTo>
                  <a:cubicBezTo>
                    <a:pt x="12063" y="454"/>
                    <a:pt x="12936" y="566"/>
                    <a:pt x="13778" y="804"/>
                  </a:cubicBezTo>
                  <a:cubicBezTo>
                    <a:pt x="14906" y="1116"/>
                    <a:pt x="15962" y="1620"/>
                    <a:pt x="16922" y="2292"/>
                  </a:cubicBezTo>
                  <a:cubicBezTo>
                    <a:pt x="17714" y="2868"/>
                    <a:pt x="18434" y="3564"/>
                    <a:pt x="19010" y="4356"/>
                  </a:cubicBezTo>
                  <a:lnTo>
                    <a:pt x="19202" y="4620"/>
                  </a:lnTo>
                  <a:cubicBezTo>
                    <a:pt x="19274" y="4716"/>
                    <a:pt x="19322" y="4788"/>
                    <a:pt x="19370" y="4884"/>
                  </a:cubicBezTo>
                  <a:lnTo>
                    <a:pt x="19682" y="5388"/>
                  </a:lnTo>
                  <a:cubicBezTo>
                    <a:pt x="19850" y="5724"/>
                    <a:pt x="19994" y="6036"/>
                    <a:pt x="20138" y="6325"/>
                  </a:cubicBezTo>
                  <a:lnTo>
                    <a:pt x="20426" y="7093"/>
                  </a:lnTo>
                  <a:cubicBezTo>
                    <a:pt x="20498" y="7285"/>
                    <a:pt x="20546" y="7501"/>
                    <a:pt x="20594" y="7693"/>
                  </a:cubicBezTo>
                  <a:lnTo>
                    <a:pt x="20714" y="8197"/>
                  </a:lnTo>
                  <a:cubicBezTo>
                    <a:pt x="20714" y="8197"/>
                    <a:pt x="20618" y="8029"/>
                    <a:pt x="20522" y="7693"/>
                  </a:cubicBezTo>
                  <a:cubicBezTo>
                    <a:pt x="20450" y="7501"/>
                    <a:pt x="20402" y="7309"/>
                    <a:pt x="20330" y="7117"/>
                  </a:cubicBezTo>
                  <a:cubicBezTo>
                    <a:pt x="20234" y="6901"/>
                    <a:pt x="20114" y="6637"/>
                    <a:pt x="19994" y="6349"/>
                  </a:cubicBezTo>
                  <a:cubicBezTo>
                    <a:pt x="19874" y="6060"/>
                    <a:pt x="19706" y="5772"/>
                    <a:pt x="19514" y="5460"/>
                  </a:cubicBezTo>
                  <a:lnTo>
                    <a:pt x="19178" y="4956"/>
                  </a:lnTo>
                  <a:cubicBezTo>
                    <a:pt x="19130" y="4884"/>
                    <a:pt x="19082" y="4788"/>
                    <a:pt x="19010" y="4716"/>
                  </a:cubicBezTo>
                  <a:cubicBezTo>
                    <a:pt x="18962" y="4620"/>
                    <a:pt x="18866" y="4548"/>
                    <a:pt x="18818" y="4476"/>
                  </a:cubicBezTo>
                  <a:cubicBezTo>
                    <a:pt x="17498" y="2820"/>
                    <a:pt x="15674" y="1668"/>
                    <a:pt x="13634" y="1140"/>
                  </a:cubicBezTo>
                  <a:cubicBezTo>
                    <a:pt x="12870" y="960"/>
                    <a:pt x="12089" y="865"/>
                    <a:pt x="11305" y="865"/>
                  </a:cubicBezTo>
                  <a:cubicBezTo>
                    <a:pt x="10833" y="865"/>
                    <a:pt x="10359" y="900"/>
                    <a:pt x="9889" y="972"/>
                  </a:cubicBezTo>
                  <a:lnTo>
                    <a:pt x="9409" y="1068"/>
                  </a:lnTo>
                  <a:lnTo>
                    <a:pt x="9169" y="1092"/>
                  </a:lnTo>
                  <a:lnTo>
                    <a:pt x="8929" y="1164"/>
                  </a:lnTo>
                  <a:lnTo>
                    <a:pt x="8449" y="1308"/>
                  </a:lnTo>
                  <a:cubicBezTo>
                    <a:pt x="8353" y="1332"/>
                    <a:pt x="8281" y="1356"/>
                    <a:pt x="8209" y="1380"/>
                  </a:cubicBezTo>
                  <a:lnTo>
                    <a:pt x="7969" y="1476"/>
                  </a:lnTo>
                  <a:cubicBezTo>
                    <a:pt x="7657" y="1572"/>
                    <a:pt x="7345" y="1716"/>
                    <a:pt x="7057" y="1860"/>
                  </a:cubicBezTo>
                  <a:lnTo>
                    <a:pt x="6601" y="2100"/>
                  </a:lnTo>
                  <a:cubicBezTo>
                    <a:pt x="6457" y="2172"/>
                    <a:pt x="6289" y="2292"/>
                    <a:pt x="6169" y="2364"/>
                  </a:cubicBezTo>
                  <a:cubicBezTo>
                    <a:pt x="3817" y="3900"/>
                    <a:pt x="2232" y="6373"/>
                    <a:pt x="1872" y="9157"/>
                  </a:cubicBezTo>
                  <a:cubicBezTo>
                    <a:pt x="1704" y="10501"/>
                    <a:pt x="1824" y="11845"/>
                    <a:pt x="2232" y="13141"/>
                  </a:cubicBezTo>
                  <a:cubicBezTo>
                    <a:pt x="2592" y="14341"/>
                    <a:pt x="3193" y="15469"/>
                    <a:pt x="4009" y="16430"/>
                  </a:cubicBezTo>
                  <a:cubicBezTo>
                    <a:pt x="4729" y="17318"/>
                    <a:pt x="5593" y="18038"/>
                    <a:pt x="6577" y="18614"/>
                  </a:cubicBezTo>
                  <a:cubicBezTo>
                    <a:pt x="7393" y="19094"/>
                    <a:pt x="8305" y="19454"/>
                    <a:pt x="9241" y="19670"/>
                  </a:cubicBezTo>
                  <a:lnTo>
                    <a:pt x="9529" y="19766"/>
                  </a:lnTo>
                  <a:lnTo>
                    <a:pt x="9841" y="19814"/>
                  </a:lnTo>
                  <a:lnTo>
                    <a:pt x="10393" y="19886"/>
                  </a:lnTo>
                  <a:cubicBezTo>
                    <a:pt x="10777" y="19934"/>
                    <a:pt x="11113" y="19934"/>
                    <a:pt x="11425" y="19958"/>
                  </a:cubicBezTo>
                  <a:lnTo>
                    <a:pt x="12266" y="19910"/>
                  </a:lnTo>
                  <a:cubicBezTo>
                    <a:pt x="12506" y="19910"/>
                    <a:pt x="12698" y="19862"/>
                    <a:pt x="12866" y="19838"/>
                  </a:cubicBezTo>
                  <a:lnTo>
                    <a:pt x="13370" y="19766"/>
                  </a:lnTo>
                  <a:lnTo>
                    <a:pt x="12866" y="19862"/>
                  </a:lnTo>
                  <a:cubicBezTo>
                    <a:pt x="12650" y="19910"/>
                    <a:pt x="12458" y="19934"/>
                    <a:pt x="12266" y="19958"/>
                  </a:cubicBezTo>
                  <a:lnTo>
                    <a:pt x="11425" y="20054"/>
                  </a:lnTo>
                  <a:cubicBezTo>
                    <a:pt x="11137" y="20054"/>
                    <a:pt x="10777" y="20054"/>
                    <a:pt x="10393" y="20030"/>
                  </a:cubicBezTo>
                  <a:lnTo>
                    <a:pt x="9817" y="19958"/>
                  </a:lnTo>
                  <a:cubicBezTo>
                    <a:pt x="9697" y="19958"/>
                    <a:pt x="9601" y="19934"/>
                    <a:pt x="9505" y="19934"/>
                  </a:cubicBezTo>
                  <a:lnTo>
                    <a:pt x="9193" y="19862"/>
                  </a:lnTo>
                  <a:cubicBezTo>
                    <a:pt x="8209" y="19670"/>
                    <a:pt x="7297" y="19334"/>
                    <a:pt x="6433" y="18854"/>
                  </a:cubicBezTo>
                  <a:cubicBezTo>
                    <a:pt x="5401" y="18278"/>
                    <a:pt x="4489" y="17534"/>
                    <a:pt x="3745" y="16670"/>
                  </a:cubicBezTo>
                  <a:cubicBezTo>
                    <a:pt x="2881" y="15661"/>
                    <a:pt x="2232" y="14509"/>
                    <a:pt x="1824" y="13261"/>
                  </a:cubicBezTo>
                  <a:cubicBezTo>
                    <a:pt x="1416" y="11917"/>
                    <a:pt x="1272" y="10501"/>
                    <a:pt x="1440" y="9109"/>
                  </a:cubicBezTo>
                  <a:cubicBezTo>
                    <a:pt x="1776" y="6156"/>
                    <a:pt x="3433" y="3540"/>
                    <a:pt x="5953" y="1980"/>
                  </a:cubicBezTo>
                  <a:cubicBezTo>
                    <a:pt x="6097" y="1884"/>
                    <a:pt x="6241" y="1788"/>
                    <a:pt x="6409" y="1716"/>
                  </a:cubicBezTo>
                  <a:lnTo>
                    <a:pt x="6889" y="1476"/>
                  </a:lnTo>
                  <a:cubicBezTo>
                    <a:pt x="7201" y="1308"/>
                    <a:pt x="7537" y="1164"/>
                    <a:pt x="7873" y="1044"/>
                  </a:cubicBezTo>
                  <a:lnTo>
                    <a:pt x="8113" y="948"/>
                  </a:lnTo>
                  <a:lnTo>
                    <a:pt x="8353" y="876"/>
                  </a:lnTo>
                  <a:lnTo>
                    <a:pt x="8857" y="756"/>
                  </a:lnTo>
                  <a:cubicBezTo>
                    <a:pt x="8929" y="732"/>
                    <a:pt x="9001" y="708"/>
                    <a:pt x="9097" y="684"/>
                  </a:cubicBezTo>
                  <a:lnTo>
                    <a:pt x="9361" y="636"/>
                  </a:lnTo>
                  <a:lnTo>
                    <a:pt x="9865" y="540"/>
                  </a:lnTo>
                  <a:cubicBezTo>
                    <a:pt x="10304" y="483"/>
                    <a:pt x="10748" y="454"/>
                    <a:pt x="11193" y="454"/>
                  </a:cubicBezTo>
                  <a:close/>
                  <a:moveTo>
                    <a:pt x="11226" y="0"/>
                  </a:moveTo>
                  <a:cubicBezTo>
                    <a:pt x="10062" y="0"/>
                    <a:pt x="8881" y="198"/>
                    <a:pt x="7729" y="612"/>
                  </a:cubicBezTo>
                  <a:cubicBezTo>
                    <a:pt x="2809" y="2412"/>
                    <a:pt x="0" y="7597"/>
                    <a:pt x="1200" y="12709"/>
                  </a:cubicBezTo>
                  <a:cubicBezTo>
                    <a:pt x="2309" y="17408"/>
                    <a:pt x="6508" y="20674"/>
                    <a:pt x="11246" y="20674"/>
                  </a:cubicBezTo>
                  <a:cubicBezTo>
                    <a:pt x="11638" y="20674"/>
                    <a:pt x="12035" y="20652"/>
                    <a:pt x="12434" y="20606"/>
                  </a:cubicBezTo>
                  <a:cubicBezTo>
                    <a:pt x="17642" y="19982"/>
                    <a:pt x="21578" y="15565"/>
                    <a:pt x="21578" y="10333"/>
                  </a:cubicBezTo>
                  <a:cubicBezTo>
                    <a:pt x="21684" y="10403"/>
                    <a:pt x="21815" y="10448"/>
                    <a:pt x="21944" y="10448"/>
                  </a:cubicBezTo>
                  <a:cubicBezTo>
                    <a:pt x="21991" y="10448"/>
                    <a:pt x="22038" y="10442"/>
                    <a:pt x="22083" y="10429"/>
                  </a:cubicBezTo>
                  <a:lnTo>
                    <a:pt x="22323" y="10381"/>
                  </a:lnTo>
                  <a:cubicBezTo>
                    <a:pt x="22587" y="10309"/>
                    <a:pt x="22779" y="10117"/>
                    <a:pt x="22827" y="9853"/>
                  </a:cubicBezTo>
                  <a:lnTo>
                    <a:pt x="41717" y="5604"/>
                  </a:lnTo>
                  <a:cubicBezTo>
                    <a:pt x="42269" y="5460"/>
                    <a:pt x="42629" y="4884"/>
                    <a:pt x="42509" y="4332"/>
                  </a:cubicBezTo>
                  <a:lnTo>
                    <a:pt x="42029" y="2148"/>
                  </a:lnTo>
                  <a:cubicBezTo>
                    <a:pt x="41906" y="1658"/>
                    <a:pt x="41488" y="1324"/>
                    <a:pt x="41012" y="1324"/>
                  </a:cubicBezTo>
                  <a:cubicBezTo>
                    <a:pt x="40928" y="1324"/>
                    <a:pt x="40842" y="1335"/>
                    <a:pt x="40757" y="1356"/>
                  </a:cubicBezTo>
                  <a:lnTo>
                    <a:pt x="21891" y="5604"/>
                  </a:lnTo>
                  <a:cubicBezTo>
                    <a:pt x="21775" y="5411"/>
                    <a:pt x="21565" y="5296"/>
                    <a:pt x="21350" y="5296"/>
                  </a:cubicBezTo>
                  <a:cubicBezTo>
                    <a:pt x="21298" y="5296"/>
                    <a:pt x="21246" y="5302"/>
                    <a:pt x="21194" y="5316"/>
                  </a:cubicBezTo>
                  <a:lnTo>
                    <a:pt x="20954" y="5364"/>
                  </a:lnTo>
                  <a:cubicBezTo>
                    <a:pt x="20738" y="5412"/>
                    <a:pt x="20570" y="5556"/>
                    <a:pt x="20498" y="5748"/>
                  </a:cubicBezTo>
                  <a:cubicBezTo>
                    <a:pt x="18694" y="2140"/>
                    <a:pt x="15055" y="0"/>
                    <a:pt x="112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7" name="Google Shape;6697;p67"/>
            <p:cNvSpPr/>
            <p:nvPr/>
          </p:nvSpPr>
          <p:spPr>
            <a:xfrm rot="2825192">
              <a:off x="-1037207" y="831926"/>
              <a:ext cx="862073" cy="656095"/>
            </a:xfrm>
            <a:custGeom>
              <a:avLst/>
              <a:gdLst/>
              <a:ahLst/>
              <a:cxnLst/>
              <a:rect l="l" t="t" r="r" b="b"/>
              <a:pathLst>
                <a:path w="9262" h="7049" extrusionOk="0">
                  <a:moveTo>
                    <a:pt x="1699" y="1"/>
                  </a:moveTo>
                  <a:cubicBezTo>
                    <a:pt x="1139" y="1"/>
                    <a:pt x="570" y="63"/>
                    <a:pt x="0" y="192"/>
                  </a:cubicBezTo>
                  <a:cubicBezTo>
                    <a:pt x="165" y="183"/>
                    <a:pt x="329" y="178"/>
                    <a:pt x="494" y="178"/>
                  </a:cubicBezTo>
                  <a:cubicBezTo>
                    <a:pt x="2055" y="178"/>
                    <a:pt x="3598" y="591"/>
                    <a:pt x="4945" y="1416"/>
                  </a:cubicBezTo>
                  <a:cubicBezTo>
                    <a:pt x="7177" y="2856"/>
                    <a:pt x="7705" y="4537"/>
                    <a:pt x="8185" y="6169"/>
                  </a:cubicBezTo>
                  <a:cubicBezTo>
                    <a:pt x="8365" y="6811"/>
                    <a:pt x="8581" y="7048"/>
                    <a:pt x="8766" y="7048"/>
                  </a:cubicBezTo>
                  <a:cubicBezTo>
                    <a:pt x="9052" y="7048"/>
                    <a:pt x="9262" y="6486"/>
                    <a:pt x="9145" y="5977"/>
                  </a:cubicBezTo>
                  <a:cubicBezTo>
                    <a:pt x="8338" y="2418"/>
                    <a:pt x="5195" y="1"/>
                    <a:pt x="16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olice Officer Training Workshop by Slidesgo">
  <a:themeElements>
    <a:clrScheme name="Simple Light">
      <a:dk1>
        <a:srgbClr val="B0C5C0"/>
      </a:dk1>
      <a:lt1>
        <a:srgbClr val="F2E7D6"/>
      </a:lt1>
      <a:dk2>
        <a:srgbClr val="E0816E"/>
      </a:dk2>
      <a:lt2>
        <a:srgbClr val="333B3B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B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861034DB0FFD9C4CABDABF46F4047883" ma:contentTypeVersion="4" ma:contentTypeDescription="Tạo tài liệu mới." ma:contentTypeScope="" ma:versionID="53c8d7d66f37d97f33d36117c6cecb84">
  <xsd:schema xmlns:xsd="http://www.w3.org/2001/XMLSchema" xmlns:xs="http://www.w3.org/2001/XMLSchema" xmlns:p="http://schemas.microsoft.com/office/2006/metadata/properties" xmlns:ns3="415d1e49-bee8-431d-948a-95e58ef4e66c" targetNamespace="http://schemas.microsoft.com/office/2006/metadata/properties" ma:root="true" ma:fieldsID="0636b80ae3f1304c2dddc5e6c34dc253" ns3:_="">
    <xsd:import namespace="415d1e49-bee8-431d-948a-95e58ef4e6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5d1e49-bee8-431d-948a-95e58ef4e6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AD446D-136F-491D-828C-EF256E01CE71}">
  <ds:schemaRefs>
    <ds:schemaRef ds:uri="415d1e49-bee8-431d-948a-95e58ef4e6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EEC5FDF-702D-4289-BF95-03F480B09D55}">
  <ds:schemaRefs>
    <ds:schemaRef ds:uri="415d1e49-bee8-431d-948a-95e58ef4e6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5289EF-4EB8-4F79-8891-4CDA49010DD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9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Police Officer Training Workshop by Slidesgo</vt:lpstr>
      <vt:lpstr>QUẢN LÝ NHÀ TÙ  CƠ SỞ DỮ LIỆU</vt:lpstr>
      <vt:lpstr>Mô hình thực thể liên kể</vt:lpstr>
      <vt:lpstr>Giới thiệu đề tài</vt:lpstr>
      <vt:lpstr>PowerPoint Presentation</vt:lpstr>
      <vt:lpstr>Mô hình thực thể liên kết</vt:lpstr>
      <vt:lpstr>Kiểu thực thể</vt:lpstr>
      <vt:lpstr>Kiểu thực thể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2025-03-04T17:25:08Z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0x010100861034DB0FFD9C4CABDABF46F4047883</vt:lpwstr>
  </property>
</Properties>
</file>