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37" r:id="rId7"/>
    <p:sldId id="343" r:id="rId8"/>
    <p:sldId id="342" r:id="rId9"/>
    <p:sldId id="350" r:id="rId10"/>
    <p:sldId id="351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/>
              <a:t>Cokonet</a:t>
            </a:r>
            <a:r>
              <a:rPr lang="en-US" dirty="0"/>
              <a:t> Academy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62C6E-5B1C-5C8C-7B00-DB7A75F7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25" y="5188074"/>
            <a:ext cx="2808513" cy="13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859" y="614202"/>
            <a:ext cx="7188757" cy="2276856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devops</a:t>
            </a:r>
            <a:r>
              <a:rPr lang="en-US" dirty="0"/>
              <a:t> engineering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>
          <a:xfrm>
            <a:off x="1082936" y="2727282"/>
            <a:ext cx="3707972" cy="37079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8A520-876B-4D61-31D7-06340EFD1DE8}"/>
              </a:ext>
            </a:extLst>
          </p:cNvPr>
          <p:cNvSpPr txBox="1"/>
          <p:nvPr/>
        </p:nvSpPr>
        <p:spPr>
          <a:xfrm>
            <a:off x="1828800" y="86516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Cloud Computing and 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Cloud Computing?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and benefits: scalability, flexibility, cost-effectiveness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Types: Public, Private, Hybrid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Introduction to AWS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infrastructure: Regions, Availability Zones, Edge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AWS Services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(EC2, Lambda)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(S3, EBS, Glacier)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Networking (VPC, Route 53, CloudFront)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B29B3-E011-C77D-995D-432320C3FF9D}"/>
              </a:ext>
            </a:extLst>
          </p:cNvPr>
          <p:cNvSpPr txBox="1"/>
          <p:nvPr/>
        </p:nvSpPr>
        <p:spPr>
          <a:xfrm>
            <a:off x="1981200" y="24111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Automation in Cloud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err="1"/>
              <a:t>IaC</a:t>
            </a:r>
            <a:r>
              <a:rPr lang="en-US" dirty="0"/>
              <a:t> and its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Tools: Terraform, Ansible, AWS CloudFormation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Virtual Machines (VMs) and Virtual Networks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VMs?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networks in AWS: VPC, Subnets, Security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 Advantages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deployments, reduced manual errors, scalability</a:t>
            </a: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640080"/>
            <a:ext cx="7498080" cy="552226"/>
          </a:xfrm>
        </p:spPr>
        <p:txBody>
          <a:bodyPr/>
          <a:lstStyle/>
          <a:p>
            <a:r>
              <a:rPr lang="en-US" dirty="0" err="1"/>
              <a:t>Cokonet</a:t>
            </a:r>
            <a:r>
              <a:rPr lang="en-US" dirty="0"/>
              <a:t> Academy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DevOps Overview and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DevOps?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Culture, collaboration, and automation for continuous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DevOps Tools and Their Functions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CI/CD:</a:t>
            </a:r>
            <a:r>
              <a:rPr lang="en-US" dirty="0"/>
              <a:t> Jenkins, Argo 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Version Control:</a:t>
            </a:r>
            <a:r>
              <a:rPr lang="en-US" dirty="0"/>
              <a:t>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Code Quality:</a:t>
            </a:r>
            <a:r>
              <a:rPr lang="en-US" dirty="0"/>
              <a:t> SonarQube, </a:t>
            </a:r>
            <a:r>
              <a:rPr lang="en-US" dirty="0" err="1"/>
              <a:t>Trivy</a:t>
            </a:r>
            <a:r>
              <a:rPr lang="en-US" dirty="0"/>
              <a:t>, OWASP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Monitoring:</a:t>
            </a:r>
            <a:r>
              <a:rPr lang="en-US" dirty="0"/>
              <a:t> Prometheus, Grafana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Containerization:</a:t>
            </a:r>
            <a:r>
              <a:rPr lang="en-US" dirty="0"/>
              <a:t> Docker, Kubernetes (managed &amp; self-hosted)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Package Management:</a:t>
            </a:r>
            <a:r>
              <a:rPr lang="en-US" dirty="0"/>
              <a:t> Helm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640080"/>
            <a:ext cx="7498080" cy="552226"/>
          </a:xfrm>
        </p:spPr>
        <p:txBody>
          <a:bodyPr/>
          <a:lstStyle/>
          <a:p>
            <a:r>
              <a:rPr lang="en-US" dirty="0" err="1"/>
              <a:t>Cokonet</a:t>
            </a:r>
            <a:r>
              <a:rPr lang="en-US" dirty="0"/>
              <a:t> Academy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 Deployment and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Manual vs. Automated Deployment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Manual: Traditional approach,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Automated: CI/CD pipelines,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 Strategies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Rolling, Blue-Green, Canary, Recreate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Servers and Load Balancers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Nginx and Apache basics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 Load Balancers: Application Load Balancer (ALB), Network Load Balancer (NLB)</a:t>
            </a:r>
          </a:p>
        </p:txBody>
      </p:sp>
    </p:spTree>
    <p:extLst>
      <p:ext uri="{BB962C8B-B14F-4D97-AF65-F5344CB8AC3E}">
        <p14:creationId xmlns:p14="http://schemas.microsoft.com/office/powerpoint/2010/main" val="28709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114800" y="493058"/>
            <a:ext cx="7498080" cy="923365"/>
          </a:xfrm>
        </p:spPr>
        <p:txBody>
          <a:bodyPr>
            <a:noAutofit/>
          </a:bodyPr>
          <a:lstStyle/>
          <a:p>
            <a:r>
              <a:rPr lang="en-US" dirty="0" err="1"/>
              <a:t>Cokonet</a:t>
            </a:r>
            <a:r>
              <a:rPr lang="en-US" dirty="0"/>
              <a:t> Academy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DevSecOps</a:t>
            </a:r>
            <a:r>
              <a:rPr lang="en-US" b="1" dirty="0"/>
              <a:t> and Modern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</a:t>
            </a:r>
            <a:r>
              <a:rPr lang="en-US" b="1" dirty="0" err="1"/>
              <a:t>DevSecOps</a:t>
            </a:r>
            <a:r>
              <a:rPr lang="en-US" b="1" dirty="0"/>
              <a:t>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security into CI/CD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DevSecOps</a:t>
            </a:r>
            <a:r>
              <a:rPr lang="en-US" b="1" dirty="0"/>
              <a:t> Pipeline Tools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Scanning: </a:t>
            </a:r>
            <a:r>
              <a:rPr lang="en-US" dirty="0" err="1"/>
              <a:t>Trivy</a:t>
            </a:r>
            <a:r>
              <a:rPr lang="en-US" dirty="0"/>
              <a:t>, OWASP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Monitoring: Prometheus, Grafana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and Deployment: Jenkins, SonarQube, 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Example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CI/CD pipeline overview: Code, Build, Test, Deploy,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396" y="1333362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00F0F-4833-F81A-4520-FA414CE4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084" y="5176199"/>
            <a:ext cx="2808513" cy="13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{54F5E57B-24CA-4D27-9BCC-D31DD72665A5}tf89338750_win32</Template>
  <TotalTime>61</TotalTime>
  <Words>320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Cokonet Academy</vt:lpstr>
      <vt:lpstr>Aws devops engineering</vt:lpstr>
      <vt:lpstr>PowerPoint Presentation</vt:lpstr>
      <vt:lpstr>PowerPoint Presentation</vt:lpstr>
      <vt:lpstr>Cokonet Academy</vt:lpstr>
      <vt:lpstr>Cokonet Academy</vt:lpstr>
      <vt:lpstr>Cokonet Academy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Cokonet Academy</dc:title>
  <dc:creator>Thoufeek Shajahan(UST,IN)</dc:creator>
  <cp:lastModifiedBy>Thoufeek Shajahan(UST,IN)</cp:lastModifiedBy>
  <cp:revision>3</cp:revision>
  <dcterms:created xsi:type="dcterms:W3CDTF">2025-01-13T09:47:39Z</dcterms:created>
  <dcterms:modified xsi:type="dcterms:W3CDTF">2025-04-08T09:21:40Z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