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hamed thoufic" userId="fca546415370f3a0" providerId="LiveId" clId="{5650C32A-E505-4BD6-B785-E5C2D110CC1F}"/>
    <pc:docChg chg="undo custSel addSld delSld modSld">
      <pc:chgData name="mohamed thoufic" userId="fca546415370f3a0" providerId="LiveId" clId="{5650C32A-E505-4BD6-B785-E5C2D110CC1F}" dt="2024-04-05T08:55:03.310" v="62" actId="1076"/>
      <pc:docMkLst>
        <pc:docMk/>
      </pc:docMkLst>
      <pc:sldChg chg="modSp mod">
        <pc:chgData name="mohamed thoufic" userId="fca546415370f3a0" providerId="LiveId" clId="{5650C32A-E505-4BD6-B785-E5C2D110CC1F}" dt="2024-04-05T08:54:04.507" v="22" actId="1076"/>
        <pc:sldMkLst>
          <pc:docMk/>
          <pc:sldMk cId="51069331" sldId="257"/>
        </pc:sldMkLst>
        <pc:spChg chg="mod">
          <ac:chgData name="mohamed thoufic" userId="fca546415370f3a0" providerId="LiveId" clId="{5650C32A-E505-4BD6-B785-E5C2D110CC1F}" dt="2024-04-05T08:54:04.507" v="22" actId="1076"/>
          <ac:spMkLst>
            <pc:docMk/>
            <pc:sldMk cId="51069331" sldId="257"/>
            <ac:spMk id="3" creationId="{BCA78F54-21E8-B317-11F9-EB62B3C0B038}"/>
          </ac:spMkLst>
        </pc:spChg>
      </pc:sldChg>
      <pc:sldChg chg="addSp delSp modSp new del mod">
        <pc:chgData name="mohamed thoufic" userId="fca546415370f3a0" providerId="LiveId" clId="{5650C32A-E505-4BD6-B785-E5C2D110CC1F}" dt="2024-04-05T08:53:28.998" v="13" actId="680"/>
        <pc:sldMkLst>
          <pc:docMk/>
          <pc:sldMk cId="555077429" sldId="259"/>
        </pc:sldMkLst>
        <pc:spChg chg="add del">
          <ac:chgData name="mohamed thoufic" userId="fca546415370f3a0" providerId="LiveId" clId="{5650C32A-E505-4BD6-B785-E5C2D110CC1F}" dt="2024-04-05T08:53:28.411" v="12" actId="21"/>
          <ac:spMkLst>
            <pc:docMk/>
            <pc:sldMk cId="555077429" sldId="259"/>
            <ac:spMk id="2" creationId="{2721C5F7-B613-2DB7-48DE-500FE0CCE4F7}"/>
          </ac:spMkLst>
        </pc:spChg>
        <pc:spChg chg="add del">
          <ac:chgData name="mohamed thoufic" userId="fca546415370f3a0" providerId="LiveId" clId="{5650C32A-E505-4BD6-B785-E5C2D110CC1F}" dt="2024-04-05T08:53:28.010" v="11"/>
          <ac:spMkLst>
            <pc:docMk/>
            <pc:sldMk cId="555077429" sldId="259"/>
            <ac:spMk id="3" creationId="{E80185F7-E8D4-8497-FFE8-0E62D7EFC3DC}"/>
          </ac:spMkLst>
        </pc:spChg>
        <pc:spChg chg="add del mod">
          <ac:chgData name="mohamed thoufic" userId="fca546415370f3a0" providerId="LiveId" clId="{5650C32A-E505-4BD6-B785-E5C2D110CC1F}" dt="2024-04-05T08:53:28.010" v="11"/>
          <ac:spMkLst>
            <pc:docMk/>
            <pc:sldMk cId="555077429" sldId="259"/>
            <ac:spMk id="4" creationId="{2721C5F7-B613-2DB7-48DE-500FE0CCE4F7}"/>
          </ac:spMkLst>
        </pc:spChg>
        <pc:spChg chg="add del mod">
          <ac:chgData name="mohamed thoufic" userId="fca546415370f3a0" providerId="LiveId" clId="{5650C32A-E505-4BD6-B785-E5C2D110CC1F}" dt="2024-04-05T08:53:27.571" v="10"/>
          <ac:spMkLst>
            <pc:docMk/>
            <pc:sldMk cId="555077429" sldId="259"/>
            <ac:spMk id="5" creationId="{0041851C-70AB-26BB-D3AB-FA534045F057}"/>
          </ac:spMkLst>
        </pc:spChg>
        <pc:spChg chg="add mod">
          <ac:chgData name="mohamed thoufic" userId="fca546415370f3a0" providerId="LiveId" clId="{5650C32A-E505-4BD6-B785-E5C2D110CC1F}" dt="2024-04-05T08:53:26.744" v="8"/>
          <ac:spMkLst>
            <pc:docMk/>
            <pc:sldMk cId="555077429" sldId="259"/>
            <ac:spMk id="6" creationId="{DCF8952A-F2AF-7EB6-090C-E441EF30F7BE}"/>
          </ac:spMkLst>
        </pc:spChg>
      </pc:sldChg>
      <pc:sldChg chg="delSp modSp new mod">
        <pc:chgData name="mohamed thoufic" userId="fca546415370f3a0" providerId="LiveId" clId="{5650C32A-E505-4BD6-B785-E5C2D110CC1F}" dt="2024-04-05T08:53:45.714" v="17" actId="21"/>
        <pc:sldMkLst>
          <pc:docMk/>
          <pc:sldMk cId="1741009318" sldId="259"/>
        </pc:sldMkLst>
        <pc:spChg chg="del">
          <ac:chgData name="mohamed thoufic" userId="fca546415370f3a0" providerId="LiveId" clId="{5650C32A-E505-4BD6-B785-E5C2D110CC1F}" dt="2024-04-05T08:53:45.714" v="17" actId="21"/>
          <ac:spMkLst>
            <pc:docMk/>
            <pc:sldMk cId="1741009318" sldId="259"/>
            <ac:spMk id="2" creationId="{7DDAA58A-2F37-D70C-5056-9E212F986208}"/>
          </ac:spMkLst>
        </pc:spChg>
        <pc:spChg chg="mod">
          <ac:chgData name="mohamed thoufic" userId="fca546415370f3a0" providerId="LiveId" clId="{5650C32A-E505-4BD6-B785-E5C2D110CC1F}" dt="2024-04-05T08:53:40.385" v="16"/>
          <ac:spMkLst>
            <pc:docMk/>
            <pc:sldMk cId="1741009318" sldId="259"/>
            <ac:spMk id="3" creationId="{EEC2B07E-6EF8-1FA5-29B7-CB05B1CF6214}"/>
          </ac:spMkLst>
        </pc:spChg>
      </pc:sldChg>
      <pc:sldChg chg="delSp modSp new mod">
        <pc:chgData name="mohamed thoufic" userId="fca546415370f3a0" providerId="LiveId" clId="{5650C32A-E505-4BD6-B785-E5C2D110CC1F}" dt="2024-04-05T08:55:03.310" v="62" actId="1076"/>
        <pc:sldMkLst>
          <pc:docMk/>
          <pc:sldMk cId="252796572" sldId="260"/>
        </pc:sldMkLst>
        <pc:spChg chg="del">
          <ac:chgData name="mohamed thoufic" userId="fca546415370f3a0" providerId="LiveId" clId="{5650C32A-E505-4BD6-B785-E5C2D110CC1F}" dt="2024-04-05T08:54:15.298" v="24" actId="478"/>
          <ac:spMkLst>
            <pc:docMk/>
            <pc:sldMk cId="252796572" sldId="260"/>
            <ac:spMk id="2" creationId="{2DC0A343-1D0F-9D20-0521-E6FA42E4B5B4}"/>
          </ac:spMkLst>
        </pc:spChg>
        <pc:spChg chg="mod">
          <ac:chgData name="mohamed thoufic" userId="fca546415370f3a0" providerId="LiveId" clId="{5650C32A-E505-4BD6-B785-E5C2D110CC1F}" dt="2024-04-05T08:55:03.310" v="62" actId="1076"/>
          <ac:spMkLst>
            <pc:docMk/>
            <pc:sldMk cId="252796572" sldId="260"/>
            <ac:spMk id="3" creationId="{A782D366-25B7-5A99-0C84-063CF2BCC21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A9775-8614-5917-BA40-54399EA98E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631B40-EC92-CAB1-4A1B-A4BB374FFD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2E18B8-BF1A-1794-6040-B73D44806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D5404-2A88-48C2-A5A8-E0831C616855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A8FEEE-05D0-ECEA-A06A-7FD590384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CE13D8-DBB6-39EF-814B-E9661BBB7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E2DA3-F42C-4176-B729-94118079E8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146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AD0E0-7590-3EE1-BAE4-DC32ADA1B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40E95A-F260-DE0C-A876-6F53BB440C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0D1FC5-53E7-CFB0-3A94-61F392E13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D5404-2A88-48C2-A5A8-E0831C616855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9CC476-F11D-54B5-09B8-D7AC5EEFC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8E1AAE-7532-51D7-6ED9-C7205E99D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E2DA3-F42C-4176-B729-94118079E8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3354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7EB565-BB4A-27AE-4D88-5EF9D2ED7A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859CC0-5203-3CDF-819F-B25740B19A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2710FF-6678-4258-7AEC-0726CBCEB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D5404-2A88-48C2-A5A8-E0831C616855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68B27B-A08E-A720-CE9D-FD614C687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9254AC-773A-4FC2-49B1-C61C3442D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E2DA3-F42C-4176-B729-94118079E8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7963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9BC77-0058-F9B1-0822-7B0034A49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B4781-8ECA-7CB8-3E89-D28EF7B914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850E7C-7B39-251C-E1B5-26C78D39B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D5404-2A88-48C2-A5A8-E0831C616855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83F80-2E7C-CA1D-96A9-B8CA0FE53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FEEBE7-9A07-2A00-5A1B-7699E1E91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E2DA3-F42C-4176-B729-94118079E8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2253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9D2F9-364D-9D7F-EAF0-418BAAFD9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D7130F-7D6C-F5EC-1222-9487CDF04C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7A1E43-AF7E-E0DF-4D4B-655501BFF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D5404-2A88-48C2-A5A8-E0831C616855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3A092C-5379-0A75-0921-6E05D40BE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008B50-90B2-C1C1-3432-7739D51F6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E2DA3-F42C-4176-B729-94118079E8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3022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2B84E-0F20-F759-24DD-C134850C6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40E72-2CA0-B60B-134A-A51B5043B4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15A664-E934-C2AB-D643-9589DBA287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41E5F2-6F0D-2339-66D3-F138F4C8B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D5404-2A88-48C2-A5A8-E0831C616855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15CD28-3CD6-9C68-80A2-511E5B0EC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FACFBE-8594-06E2-EDAE-144F2B0F2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E2DA3-F42C-4176-B729-94118079E8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8168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59007-5874-D509-5D38-E4F9D236C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E7C81F-9CAC-1C21-3F39-EE7DBCDA76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D607C0-9D75-6C67-968E-8DD865663D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0CEBFD-FAA2-BB75-A3E9-5102E0A2C5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25B6CD-C6CD-1DB3-827E-D9D5FFE0C8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0433E0-2AE2-B0F1-9C25-F261567D4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D5404-2A88-48C2-A5A8-E0831C616855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AC5CDA-9D97-9A5B-98BB-47BF7B573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BCFF63-B9BC-AD88-D670-18158F664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E2DA3-F42C-4176-B729-94118079E8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7777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9A2C2-63B0-AC4C-13A7-7F787A123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38DE4D-8B19-9D59-ADFC-CBDA02B4C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D5404-2A88-48C2-A5A8-E0831C616855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9CBE78-492D-44E9-92BB-73FE23037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600127-C941-8717-CB8F-6D5E803F9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E2DA3-F42C-4176-B729-94118079E8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4203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CAC7BC-8B41-24BF-D289-203AD3A25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D5404-2A88-48C2-A5A8-E0831C616855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92ADE1-08DB-BC16-F1D6-A5541AF1E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DD3E94-579A-D735-BAE6-14A2875CC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E2DA3-F42C-4176-B729-94118079E8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6320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9770E-FD9A-2E88-F07B-1BAD998AD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D889F-1862-4E1C-CDCF-F998276F7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434D76-F53B-23BD-D9AA-3E47A0DA0A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C573DF-F6EC-F534-9ABB-D4BA822A7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D5404-2A88-48C2-A5A8-E0831C616855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758E94-7880-28D1-3509-F13E204F4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B877A9-2355-5B8A-D9F1-26FEDC2FE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E2DA3-F42C-4176-B729-94118079E8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3450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A2BF0-B3F0-DCE4-0788-648F1B69E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A620FA-AFF1-F832-7F73-551AB9D68A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0B29DA-0AAF-4B3F-4A5C-3489E9620A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A76F9B-85F8-8B2C-A0FB-FC4B13BF4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D5404-2A88-48C2-A5A8-E0831C616855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BB311E-F8FC-B7A3-C62A-32E0C193C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865ED4-4E73-EDAC-9935-AC9CFD595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E2DA3-F42C-4176-B729-94118079E8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2213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84591E-B2E8-4378-4A89-613A05795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29D06C-B1AE-9D49-8CBE-5F366F37C8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BC0A73-13FF-3D98-295F-35E73BE1BD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1D5404-2A88-48C2-A5A8-E0831C616855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0F9DE0-48C5-BDA8-72FC-729CFA1DDC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4EA05D-E8FF-EBDB-700F-408B20EB18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E2DA3-F42C-4176-B729-94118079E8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5733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F67AA-9E7C-7A5A-2C20-B66397C5A0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36996"/>
            <a:ext cx="9144000" cy="2387600"/>
          </a:xfrm>
        </p:spPr>
        <p:txBody>
          <a:bodyPr/>
          <a:lstStyle/>
          <a:p>
            <a:r>
              <a:rPr lang="en-US" b="1" dirty="0">
                <a:latin typeface="Algerian" panose="04020705040A02060702" pitchFamily="82" charset="0"/>
              </a:rPr>
              <a:t>KEYLOGGERS</a:t>
            </a:r>
            <a:endParaRPr lang="en-IN" b="1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8565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78F54-21E8-B317-11F9-EB62B3C0B0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729" y="1290637"/>
            <a:ext cx="10515600" cy="5567363"/>
          </a:xfrm>
        </p:spPr>
        <p:txBody>
          <a:bodyPr>
            <a:normAutofit/>
          </a:bodyPr>
          <a:lstStyle/>
          <a:p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Logging to File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Instead of just printing the keystrokes, you could write them to a log file. This would make it easier to review the keystrokes later on</a:t>
            </a: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.</a:t>
            </a:r>
          </a:p>
          <a:p>
            <a:r>
              <a:rPr lang="en-US" b="1" i="0" dirty="0">
                <a:effectLst/>
                <a:latin typeface="Söhne"/>
              </a:rPr>
              <a:t>Adding Timestamps</a:t>
            </a:r>
            <a:r>
              <a:rPr lang="en-US" b="0" i="0" dirty="0">
                <a:effectLst/>
                <a:latin typeface="Söhne"/>
              </a:rPr>
              <a:t>: Include timestamps for each keystroke in the log to provide context for when each key was pressed.</a:t>
            </a:r>
          </a:p>
          <a:p>
            <a:r>
              <a:rPr lang="en-US" b="1" i="0" dirty="0">
                <a:effectLst/>
                <a:latin typeface="Söhne"/>
              </a:rPr>
              <a:t>Hiding the Keylogger</a:t>
            </a:r>
            <a:r>
              <a:rPr lang="en-US" b="0" i="0" dirty="0">
                <a:effectLst/>
                <a:latin typeface="Söhne"/>
              </a:rPr>
              <a:t>: Implement a way to hide the keylogger process from the user, perhaps by running it as a background process or disguising it as a system process.</a:t>
            </a:r>
          </a:p>
          <a:p>
            <a:pPr marL="0" indent="0">
              <a:buNone/>
            </a:pPr>
            <a:endParaRPr lang="en-US" b="0" i="0" dirty="0">
              <a:effectLst/>
              <a:latin typeface="Söhne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069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2B07E-6EF8-1FA5-29B7-CB05B1CF6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Remote Reporting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Send the logged keystrokes to a remote server or email address to access them from anywhere.</a:t>
            </a:r>
          </a:p>
          <a:p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Encryption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Encrypt the logged keystrokes to enhance security and privacy.</a:t>
            </a:r>
          </a:p>
          <a:p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Improving Exit Handling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Instead of just checking for the "exit" keyword, consider implementing a more secure and customizable way to stop the keylogger, such as using a specific key combination or a secret command.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1009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74CEF-C5EA-8C51-BAAE-C7AE82DBB3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388" y="1127534"/>
            <a:ext cx="10515600" cy="4351338"/>
          </a:xfrm>
        </p:spPr>
        <p:txBody>
          <a:bodyPr/>
          <a:lstStyle/>
          <a:p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Logging Additional Information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Capture additional information such as the window title or URL of the active application alongside the keystrokes for more context.</a:t>
            </a:r>
          </a:p>
          <a:p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Adding Comments and Documentation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Improve the readability and maintainability of your code by adding comments and documentation explaining how the keylogger works and how to use it safely and responsibly.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578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2D366-25B7-5A99-0C84-063CF2BCC2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9845" y="2668741"/>
            <a:ext cx="7079225" cy="20409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 b="1" dirty="0"/>
              <a:t>THANK YOU</a:t>
            </a:r>
            <a:endParaRPr lang="en-IN" sz="8000" b="1" dirty="0"/>
          </a:p>
        </p:txBody>
      </p:sp>
    </p:spTree>
    <p:extLst>
      <p:ext uri="{BB962C8B-B14F-4D97-AF65-F5344CB8AC3E}">
        <p14:creationId xmlns:p14="http://schemas.microsoft.com/office/powerpoint/2010/main" val="252796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217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Algerian</vt:lpstr>
      <vt:lpstr>Arial</vt:lpstr>
      <vt:lpstr>Calibri</vt:lpstr>
      <vt:lpstr>Calibri Light</vt:lpstr>
      <vt:lpstr>Söhne</vt:lpstr>
      <vt:lpstr>Times New Roman</vt:lpstr>
      <vt:lpstr>Office Theme</vt:lpstr>
      <vt:lpstr>KEYLOGGERS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KEYLOGGERS</dc:title>
  <dc:creator>mohamed thoufic</dc:creator>
  <cp:lastModifiedBy>mohamed thoufic</cp:lastModifiedBy>
  <cp:revision>1</cp:revision>
  <dcterms:created xsi:type="dcterms:W3CDTF">2024-04-05T08:50:20Z</dcterms:created>
  <dcterms:modified xsi:type="dcterms:W3CDTF">2024-04-05T08:55:26Z</dcterms:modified>
</cp:coreProperties>
</file>