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BC9274-A43F-4D51-986C-F57798D28D0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1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3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1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9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0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9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9797-B31D-42BB-92F2-8CE2FED0D7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F9AB-19A6-4796-8FFB-D5804073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0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Difference between HTTP 1?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HTTP/1.0 was launched in 1991 and did the basics—each TCP connection was good for only one request and one response. HTTP/1.1, the upgrade in 1997, brought in features like connection reuse and pipelining, but it had its own set of hiccups.</a:t>
            </a:r>
          </a:p>
          <a:p>
            <a:endParaRPr lang="en-US" dirty="0"/>
          </a:p>
          <a:p>
            <a:r>
              <a:rPr lang="en-US" sz="4000" dirty="0" smtClean="0"/>
              <a:t>2. Difference between HTTP 2?</a:t>
            </a:r>
          </a:p>
          <a:p>
            <a:endParaRPr lang="en-US" sz="4000" dirty="0" smtClean="0"/>
          </a:p>
          <a:p>
            <a:r>
              <a:rPr lang="en-US" sz="2400" dirty="0" smtClean="0"/>
              <a:t> A hypertext transfer protocol (HTTP) is the backbone of internet functionality. While the HTTP/1.1 protocol has been around for quite some time, many web services have switched to the HTTP/2 protocol for its performance enhancements addressing increased web complexity and speed. By 2022, 46.9% of all websites used HTTP/2.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6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object?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 a collection of properties, and a property is an association between a name (or key) and a value. A property's value can be a function, in which case the property is known as a method. Objects in JavaScript, just as in many other programming languages, can be compared to objects in real 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9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internal representation?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internal representation of partial objects in JavaScript typically involves creating a new object that inherits from the original object but contains only a selected set of properties or methods. This can be achieved using various techniques, such as object </a:t>
            </a:r>
            <a:r>
              <a:rPr lang="en-US" dirty="0" err="1"/>
              <a:t>destructuring</a:t>
            </a:r>
            <a:r>
              <a:rPr lang="en-US" dirty="0"/>
              <a:t>, object composition, or the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What is IP address, MAC address, PORT, HTTP Methods?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IP Address </a:t>
            </a:r>
            <a:r>
              <a:rPr lang="en-US" dirty="0"/>
              <a:t>Definition and Explanation. An Internet Protocol (IP) address is the unique identifying number assigned to every device connected to the internet. An IP address definition is a numeric label assigned to devices that use the internet to communicate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b="1" dirty="0">
                <a:solidFill>
                  <a:schemeClr val="accent1"/>
                </a:solidFill>
              </a:rPr>
              <a:t> MAC </a:t>
            </a:r>
            <a:r>
              <a:rPr lang="en-US" dirty="0"/>
              <a:t>(media access control) address is a unique identifier for a device connected to a network. It's a 12-character hexadecimal number that's typically made up of six groups of two digits separated by colons, hyphens, or no </a:t>
            </a:r>
            <a:r>
              <a:rPr lang="en-US" dirty="0" smtClean="0"/>
              <a:t>separator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6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PORT </a:t>
            </a:r>
            <a:r>
              <a:rPr lang="en-US" dirty="0" smtClean="0"/>
              <a:t>is</a:t>
            </a:r>
            <a:r>
              <a:rPr lang="en-US" dirty="0"/>
              <a:t> a virtual or physical point where network connections begin and end, and is used to direct data to a specific service or process. Ports are software-based and managed by a computer's operating </a:t>
            </a:r>
            <a:r>
              <a:rPr lang="en-US" dirty="0" smtClean="0"/>
              <a:t>system.</a:t>
            </a:r>
          </a:p>
          <a:p>
            <a:pPr fontAlgn="ctr"/>
            <a:r>
              <a:rPr lang="en-US" b="1" dirty="0" smtClean="0">
                <a:solidFill>
                  <a:schemeClr val="accent1"/>
                </a:solidFill>
              </a:rPr>
              <a:t>HTTP Methods -</a:t>
            </a:r>
            <a:r>
              <a:rPr lang="en-US" dirty="0" smtClean="0"/>
              <a:t>The </a:t>
            </a:r>
            <a:r>
              <a:rPr lang="en-US" dirty="0"/>
              <a:t>most commonly used HTTP methods are: </a:t>
            </a:r>
          </a:p>
          <a:p>
            <a:pPr fontAlgn="ctr"/>
            <a:r>
              <a:rPr lang="en-US" b="1" dirty="0"/>
              <a:t>GET</a:t>
            </a:r>
            <a:r>
              <a:rPr lang="en-US" dirty="0"/>
              <a:t>: Retrieves data from a server </a:t>
            </a:r>
          </a:p>
          <a:p>
            <a:pPr fontAlgn="ctr"/>
            <a:r>
              <a:rPr lang="en-US" b="1" dirty="0"/>
              <a:t>POST</a:t>
            </a:r>
            <a:r>
              <a:rPr lang="en-US" dirty="0"/>
              <a:t>: Creates new resources </a:t>
            </a:r>
          </a:p>
          <a:p>
            <a:pPr fontAlgn="ctr"/>
            <a:r>
              <a:rPr lang="en-US" b="1" dirty="0"/>
              <a:t>PUT</a:t>
            </a:r>
            <a:r>
              <a:rPr lang="en-US" dirty="0"/>
              <a:t>: Replaces an existing resource with an updated version </a:t>
            </a:r>
          </a:p>
          <a:p>
            <a:pPr fontAlgn="ctr"/>
            <a:r>
              <a:rPr lang="en-US" b="1" dirty="0"/>
              <a:t>PATCH</a:t>
            </a:r>
            <a:r>
              <a:rPr lang="en-US" dirty="0"/>
              <a:t>: Updates an existing resource </a:t>
            </a:r>
          </a:p>
          <a:p>
            <a:r>
              <a:rPr lang="en-US" b="1" dirty="0"/>
              <a:t>DELETE</a:t>
            </a:r>
            <a:r>
              <a:rPr lang="en-US" dirty="0"/>
              <a:t>: Deletes a target resource</a:t>
            </a:r>
          </a:p>
          <a:p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Day 1 </vt:lpstr>
      <vt:lpstr>1. Difference between HTTP 1?</vt:lpstr>
      <vt:lpstr>3. What object?</vt:lpstr>
      <vt:lpstr>Javascript internal representation?</vt:lpstr>
      <vt:lpstr>4. What is IP address, MAC address, PORT, HTTP Methods?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Thoufiq Abdul Nasar</dc:creator>
  <cp:lastModifiedBy>Thoufiq Abdul Nasar</cp:lastModifiedBy>
  <cp:revision>2</cp:revision>
  <dcterms:created xsi:type="dcterms:W3CDTF">2024-10-25T13:28:34Z</dcterms:created>
  <dcterms:modified xsi:type="dcterms:W3CDTF">2024-10-25T13:29:32Z</dcterms:modified>
</cp:coreProperties>
</file>