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E6BBDF-131B-475D-B025-C5665C22B8F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6953-25B8-4994-B12A-0531A8904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D1257-E3ED-41FC-BE8B-E1051FEF9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84981-2360-424C-B52C-26AE1C40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4323-9A45-459A-BE41-586BD26C92AF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91326-3B65-4C77-AF53-4D2D1D1A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AFB9B-835E-4A1C-832A-462353F9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3929-0ACB-4F04-9F9F-97C880F6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86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45A0-B437-41F3-AA98-B1F5DC43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1C3EB-21BB-4897-9706-804A4ADEB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BA79B-7910-4440-BCF0-D3F76546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4323-9A45-459A-BE41-586BD26C92AF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EA6DE-50EA-4E5C-BE4E-EC9DFC9B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59EF2-1D15-4FAC-8A95-F89E6FB5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3929-0ACB-4F04-9F9F-97C880F6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89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D7D5C-CE57-4FE2-8AC4-F48608060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4AA1F-B4FE-4324-843E-8D929E79D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C6F88-9791-4604-B094-D84326DE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4323-9A45-459A-BE41-586BD26C92AF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78A40-6488-4FFD-8F46-8D23C8C6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8ED58-C22B-49D1-B399-F3991320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3929-0ACB-4F04-9F9F-97C880F6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75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7938-7F4A-48B7-9987-E53FF166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2973-C712-4C5A-B58A-2366B18C5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B9751-D03A-4633-B9A5-65AD081D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4323-9A45-459A-BE41-586BD26C92AF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11F53-4055-427A-9C07-E3B9EF0D6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CDD69-F542-4C75-841D-C2EEFBEF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3929-0ACB-4F04-9F9F-97C880F6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57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A38B-4FCC-45A6-9410-1AE04273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8945D-0633-4FB7-AF9F-34E0955E9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F9719-EF1C-4B1B-8B24-48EBDDD06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4323-9A45-459A-BE41-586BD26C92AF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630D0-9732-427F-B5B7-539760F5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FD70B-0525-4D37-94BD-B37F0F42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3929-0ACB-4F04-9F9F-97C880F6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80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9871-5B2B-4043-9DC1-697F2B14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9662-7CBF-42B5-B745-27F694E1F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014A8-00B3-43E0-82AF-C40FA0483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87F91-7440-4FB2-AF56-14C96E87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4323-9A45-459A-BE41-586BD26C92AF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6E362-CE77-4414-B0C7-B2BD5940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6F5F3-93EE-4D98-8E65-F633744D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3929-0ACB-4F04-9F9F-97C880F6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71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2581-9D87-4B4B-B9CB-F534B1E0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590B1-A10B-48FB-A872-5B6925077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963FF-F54F-48F5-9C71-452CDAD90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1BEE1-8A7F-48F4-8845-9B678EB10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63733-4D42-42AA-82E5-ED44F2E7A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16D34-E879-47CD-9F46-EF22DCA8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4323-9A45-459A-BE41-586BD26C92AF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9D65F-B6BC-4A37-A064-9AC0A009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9A9BA-54A5-4A7F-8B7F-7A0DD472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3929-0ACB-4F04-9F9F-97C880F6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38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751D-02B5-4CA5-B1F8-25474D86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4F24B-20B6-4CA5-A926-F285EF13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4323-9A45-459A-BE41-586BD26C92AF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DED8F-53C9-4F47-A576-BE962AD7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12C64-D2FE-4968-B874-3E02A7F2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3929-0ACB-4F04-9F9F-97C880F6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92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451A3-130D-41C5-B54E-C59CE8E1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4323-9A45-459A-BE41-586BD26C92AF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A4DA4-5331-45E3-B0A0-2647B616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4B9F3-8186-41EA-B134-48B3E5D3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3929-0ACB-4F04-9F9F-97C880F6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71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4A83-DFAD-4E60-AE85-97657FDE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A863-2764-4BE9-9860-292D435EB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484BB-00A5-4A07-9A6D-CB6795F50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3A173-8CC5-4B1E-887E-95133EEE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4323-9A45-459A-BE41-586BD26C92AF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036D5-57E4-4E41-8DE4-3E8E8FC6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61737-6AAD-4671-88F1-12D5EC1D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3929-0ACB-4F04-9F9F-97C880F6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16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D8F0-6460-42DC-AE91-53D1935E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65FBE-5D39-4405-8B94-354332948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40BB3-1C57-41A6-981F-CD917F0A2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D9511-84FE-420F-811A-1D224F0A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4323-9A45-459A-BE41-586BD26C92AF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D995-D6CF-4F3B-B8AD-C4744B19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0DB92-F48D-4A30-8954-E83CDCCD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3929-0ACB-4F04-9F9F-97C880F6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93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FE268-6A8E-4EFB-84C6-852E7255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D5096-9BCB-41BB-BC90-5E6E3FD3A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5AFB8-3F6C-4A1C-8DDE-0FC6F9AF5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A4323-9A45-459A-BE41-586BD26C92AF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F6BBD-6A9F-4029-9060-336E82204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531DD-F656-4686-B087-E1F9CB78F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23929-0ACB-4F04-9F9F-97C880F6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48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66E4-68AA-49C1-ADE2-BB7E668E5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Graph Theory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27A3C-0108-4671-AB01-88B1C12B0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Thoughtful Engineering</a:t>
            </a:r>
          </a:p>
        </p:txBody>
      </p:sp>
    </p:spTree>
    <p:extLst>
      <p:ext uri="{BB962C8B-B14F-4D97-AF65-F5344CB8AC3E}">
        <p14:creationId xmlns:p14="http://schemas.microsoft.com/office/powerpoint/2010/main" val="83309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5E73-37CF-4F14-908B-24AD82E0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2A02-60BE-4089-B69C-5C1407DFF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Recap</a:t>
            </a:r>
          </a:p>
          <a:p>
            <a:pPr lvl="1"/>
            <a:r>
              <a:rPr lang="en-IN" sz="2000" dirty="0"/>
              <a:t>Why Study Graphs</a:t>
            </a:r>
          </a:p>
          <a:p>
            <a:pPr lvl="1"/>
            <a:r>
              <a:rPr lang="en-IN" sz="2000" dirty="0"/>
              <a:t>Graph Rep – Adjacency List</a:t>
            </a:r>
          </a:p>
          <a:p>
            <a:pPr lvl="1"/>
            <a:r>
              <a:rPr lang="en-IN" sz="2000" dirty="0"/>
              <a:t>DFS and BFS</a:t>
            </a:r>
          </a:p>
          <a:p>
            <a:r>
              <a:rPr lang="en-IN" sz="2000" dirty="0"/>
              <a:t>Connected Components</a:t>
            </a:r>
          </a:p>
          <a:p>
            <a:r>
              <a:rPr lang="en-IN" sz="2000"/>
              <a:t>Directed Graph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9429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D080-8449-4966-81DF-1CB8C895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3FF44F-43A4-49BE-9DCE-67E06BE13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3473" y="1825625"/>
            <a:ext cx="58850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5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8FF8-61C1-4FDB-8F4C-E240C429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 – </a:t>
            </a:r>
            <a:r>
              <a:rPr lang="en-IN" dirty="0" err="1"/>
              <a:t>AdjList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C766A-9DA1-418F-A755-BB5EB2862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723" y="1220263"/>
            <a:ext cx="5619750" cy="608647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E38D71-B714-4B74-8F73-488B3FC30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8855" y="2429669"/>
            <a:ext cx="42291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9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C150-E687-4AED-9BE6-DD124C45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 -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B097F-270C-4B84-9E82-1E3E721B7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2"/>
            <a:r>
              <a:rPr lang="en-IN" dirty="0"/>
              <a:t>Use Recursion to traverse (helps in back track)</a:t>
            </a:r>
          </a:p>
          <a:p>
            <a:pPr lvl="2"/>
            <a:r>
              <a:rPr lang="en-IN" dirty="0"/>
              <a:t>Marked current node as visited</a:t>
            </a:r>
          </a:p>
          <a:p>
            <a:pPr lvl="2"/>
            <a:r>
              <a:rPr lang="en-IN" dirty="0"/>
              <a:t>Keep track of head node.</a:t>
            </a:r>
          </a:p>
          <a:p>
            <a:pPr marL="914400" lvl="2" indent="0">
              <a:buNone/>
            </a:pPr>
            <a:endParaRPr lang="en-IN" dirty="0"/>
          </a:p>
          <a:p>
            <a:pPr marL="914400" lvl="2" indent="0">
              <a:buNone/>
            </a:pPr>
            <a:endParaRPr lang="en-IN" dirty="0"/>
          </a:p>
          <a:p>
            <a:pPr marL="914400" lvl="2" indent="0">
              <a:buNone/>
            </a:pPr>
            <a:endParaRPr lang="en-IN" dirty="0"/>
          </a:p>
          <a:p>
            <a:pPr marL="914400" lvl="2" indent="0">
              <a:buNone/>
            </a:pPr>
            <a:endParaRPr lang="en-IN" dirty="0"/>
          </a:p>
          <a:p>
            <a:pPr marL="914400" lvl="2" indent="0">
              <a:buNone/>
            </a:pPr>
            <a:endParaRPr lang="en-IN" dirty="0"/>
          </a:p>
          <a:p>
            <a:pPr marL="914400" lvl="2" indent="0">
              <a:buNone/>
            </a:pPr>
            <a:endParaRPr lang="en-IN" dirty="0"/>
          </a:p>
          <a:p>
            <a:pPr marL="914400" lvl="2" indent="0">
              <a:buNone/>
            </a:pPr>
            <a:endParaRPr lang="en-IN" dirty="0"/>
          </a:p>
          <a:p>
            <a:pPr marL="914400" lvl="2" indent="0">
              <a:buNone/>
            </a:pPr>
            <a:endParaRPr lang="en-IN" dirty="0"/>
          </a:p>
          <a:p>
            <a:pPr marL="914400" lvl="2" indent="0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dirty="0"/>
              <a:t>Typical Applications :</a:t>
            </a:r>
          </a:p>
          <a:p>
            <a:pPr lvl="3"/>
            <a:r>
              <a:rPr lang="en-IN" dirty="0"/>
              <a:t>Find all vertices connected to a given source vertex. </a:t>
            </a:r>
          </a:p>
          <a:p>
            <a:pPr lvl="3"/>
            <a:r>
              <a:rPr lang="en-IN" dirty="0"/>
              <a:t>Find a path between two vertices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E81DB-B925-4111-BB81-CC347DFF7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679" y="1825625"/>
            <a:ext cx="4657011" cy="3918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C77DF2-C1F8-4646-BBDE-9DB993FFD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110" y="2798900"/>
            <a:ext cx="40767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9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A63F-FFA2-4DEA-834D-CF45594E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 -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06B41-00C2-46AB-8F2F-D4B58AEF5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Use Queue.</a:t>
            </a:r>
          </a:p>
          <a:p>
            <a:r>
              <a:rPr lang="en-US" sz="1800" dirty="0"/>
              <a:t>Put v onto a FIFO queue, and mark it as visited. </a:t>
            </a:r>
          </a:p>
          <a:p>
            <a:r>
              <a:rPr lang="en-US" sz="1800" dirty="0"/>
              <a:t>Repeat until the queue is empty: </a:t>
            </a:r>
          </a:p>
          <a:p>
            <a:pPr marL="0" indent="0">
              <a:buNone/>
            </a:pPr>
            <a:r>
              <a:rPr lang="en-US" sz="1800" dirty="0"/>
              <a:t>	- remove the least recently added vertex v</a:t>
            </a:r>
          </a:p>
          <a:p>
            <a:pPr marL="0" indent="0">
              <a:buNone/>
            </a:pPr>
            <a:r>
              <a:rPr lang="en-US" sz="1800" dirty="0"/>
              <a:t>	- add each of v's unvisited neighbors to the queue, and mark them as visited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4A518-1CC1-4685-B530-D4E095EDF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804" y="3641648"/>
            <a:ext cx="4187763" cy="2974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B264CF-9A82-40A5-B265-49EAF3168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645" y="3689134"/>
            <a:ext cx="4425566" cy="292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2887-B578-4CE0-BA84-61A4F19D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IN" dirty="0"/>
              <a:t>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02267-08CA-4753-B264-FDFE70247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Connectivity queries</a:t>
            </a:r>
          </a:p>
          <a:p>
            <a:pPr lvl="1"/>
            <a:r>
              <a:rPr lang="en-IN" dirty="0"/>
              <a:t>Given two vertices are connected ? Process to answer in constant time.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D7AF2-D1EF-4A90-8AC2-D013D3F78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3" y="2724150"/>
            <a:ext cx="8612126" cy="38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1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354F-1404-4DA4-898B-FF2C53E5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E2B6-8075-4DB1-8217-3BADE9325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Mark all nodes as not visited.</a:t>
            </a:r>
          </a:p>
          <a:p>
            <a:r>
              <a:rPr lang="en-IN" sz="2400" dirty="0"/>
              <a:t>For each unmarked node, run </a:t>
            </a:r>
            <a:r>
              <a:rPr lang="en-IN" sz="2400" dirty="0" err="1"/>
              <a:t>dfs</a:t>
            </a:r>
            <a:r>
              <a:rPr lang="en-IN" sz="2400" dirty="0"/>
              <a:t> to identify all vertices of same cc group</a:t>
            </a: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B33D9-F425-4212-9AFD-627A48AB0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002" y="2768600"/>
            <a:ext cx="47339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94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475C-08FE-45E3-8DEB-F367E4F1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Directed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0B82-0F54-404C-A28A-10D0A3EA2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Direction to node-node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53BF6-E522-4DE0-B706-48EAF7D69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109" y="2557832"/>
            <a:ext cx="52673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7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140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Graph Theory Basics</vt:lpstr>
      <vt:lpstr>Agenda</vt:lpstr>
      <vt:lpstr>Recap</vt:lpstr>
      <vt:lpstr>Recap – AdjList</vt:lpstr>
      <vt:lpstr>Recap - DFS</vt:lpstr>
      <vt:lpstr>Recap - BFS</vt:lpstr>
      <vt:lpstr>Connectivity</vt:lpstr>
      <vt:lpstr>Connected Components</vt:lpstr>
      <vt:lpstr>Directed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Basics</dc:title>
  <dc:creator>ashish bagri</dc:creator>
  <cp:lastModifiedBy>ashish bagri</cp:lastModifiedBy>
  <cp:revision>7</cp:revision>
  <dcterms:created xsi:type="dcterms:W3CDTF">2019-01-20T05:02:10Z</dcterms:created>
  <dcterms:modified xsi:type="dcterms:W3CDTF">2019-01-20T05:52:19Z</dcterms:modified>
</cp:coreProperties>
</file>