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76" autoAdjust="0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39300"/>
            <a:ext cx="7772400" cy="1470025"/>
          </a:xfrm>
        </p:spPr>
        <p:txBody>
          <a:bodyPr/>
          <a:lstStyle/>
          <a:p>
            <a:r>
              <a:rPr dirty="0"/>
              <a:t>The day the carnival came to town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0590" y="2899610"/>
            <a:ext cx="7170821" cy="1752600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</a:rPr>
              <a:t>David Hood, @</a:t>
            </a:r>
            <a:r>
              <a:rPr dirty="0" err="1">
                <a:solidFill>
                  <a:schemeClr val="tx1"/>
                </a:solidFill>
              </a:rPr>
              <a:t>thoughtfulnz</a:t>
            </a:r>
            <a:endParaRPr lang="mi-NZ"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github.com</a:t>
            </a:r>
            <a:r>
              <a:rPr dirty="0">
                <a:solidFill>
                  <a:schemeClr val="tx1"/>
                </a:solidFill>
              </a:rPr>
              <a:t>/</a:t>
            </a:r>
            <a:r>
              <a:rPr dirty="0" err="1">
                <a:solidFill>
                  <a:schemeClr val="tx1"/>
                </a:solidFill>
              </a:rPr>
              <a:t>thoughtfulbloke</a:t>
            </a:r>
            <a:r>
              <a:rPr dirty="0">
                <a:solidFill>
                  <a:schemeClr val="tx1"/>
                </a:solidFill>
              </a:rPr>
              <a:t>/kiwicon2038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Uneven</a:t>
            </a:r>
          </a:p>
        </p:txBody>
      </p:sp>
      <p:pic>
        <p:nvPicPr>
          <p:cNvPr id="3" name="Picture 1" descr="slides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Possible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all along the watchtower</a:t>
            </a:r>
          </a:p>
          <a:p>
            <a:pPr lvl="1"/>
            <a:r>
              <a:t>pick on someone your own size</a:t>
            </a:r>
          </a:p>
          <a:p>
            <a:pPr lvl="1"/>
            <a:r>
              <a:t>burn it all down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From targetted searches &amp; capturing at time</a:t>
            </a:r>
          </a:p>
          <a:p>
            <a:pPr lvl="1"/>
            <a:r>
              <a:t>2018-07-25 13:03:40 to 2018-08-06 23:45:21 UTC</a:t>
            </a:r>
          </a:p>
          <a:p>
            <a:pPr lvl="1"/>
            <a:r>
              <a:t>115218 tweets, 3065709 mentions</a:t>
            </a:r>
          </a:p>
          <a:p>
            <a:pPr lvl="1"/>
            <a:r>
              <a:t>373693 accounts loosely involved</a:t>
            </a:r>
          </a:p>
          <a:p>
            <a:pPr lvl="1"/>
            <a:r>
              <a:t>40798 accounts tightly involved</a:t>
            </a:r>
          </a:p>
          <a:p>
            <a:pPr lvl="1"/>
            <a:r>
              <a:t>53900649 friends relationships</a:t>
            </a:r>
          </a:p>
          <a:p>
            <a:pPr lvl="1"/>
            <a:r>
              <a:t>21366303 likes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Backstory</a:t>
            </a:r>
          </a:p>
        </p:txBody>
      </p:sp>
      <p:pic>
        <p:nvPicPr>
          <p:cNvPr id="3" name="Picture 1" descr="slides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Composition</a:t>
            </a:r>
          </a:p>
        </p:txBody>
      </p:sp>
      <p:pic>
        <p:nvPicPr>
          <p:cNvPr id="3" name="Picture 1" descr="slides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Politics - notifiers</a:t>
            </a:r>
          </a:p>
        </p:txBody>
      </p:sp>
      <p:pic>
        <p:nvPicPr>
          <p:cNvPr id="3" name="Picture 1" descr="slides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35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</a:t>
            </a:r>
          </a:p>
        </p:txBody>
      </p:sp>
      <p:pic>
        <p:nvPicPr>
          <p:cNvPr id="3" name="Picture 1" descr="slides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</a:t>
            </a:r>
          </a:p>
        </p:txBody>
      </p:sp>
      <p:pic>
        <p:nvPicPr>
          <p:cNvPr id="3" name="Picture 1" descr="slides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Language (1) Rate difference</a:t>
            </a:r>
          </a:p>
        </p:txBody>
      </p:sp>
      <p:pic>
        <p:nvPicPr>
          <p:cNvPr id="3" name="Picture 1" descr="slides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Language (2) Absolute difference</a:t>
            </a:r>
          </a:p>
        </p:txBody>
      </p:sp>
      <p:pic>
        <p:nvPicPr>
          <p:cNvPr id="3" name="Picture 1" descr="slides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Macintosh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The day the carnival came to town</vt:lpstr>
      <vt:lpstr>Dataset</vt:lpstr>
      <vt:lpstr>Backstory</vt:lpstr>
      <vt:lpstr>Composition</vt:lpstr>
      <vt:lpstr>Politics - notifiers</vt:lpstr>
      <vt:lpstr>Community</vt:lpstr>
      <vt:lpstr>Time</vt:lpstr>
      <vt:lpstr>Language (1) Rate difference</vt:lpstr>
      <vt:lpstr>Language (2) Absolute difference</vt:lpstr>
      <vt:lpstr>Uneven</vt:lpstr>
      <vt:lpstr>Possible Responses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day the carnival came to town</dc:title>
  <dc:creator>David Hood, @thoughtfulnz, github.com/thoughtfulbloke/kiwicon2038</dc:creator>
  <cp:keywords/>
  <cp:lastModifiedBy>Microsoft Office User</cp:lastModifiedBy>
  <cp:revision>1</cp:revision>
  <dcterms:created xsi:type="dcterms:W3CDTF">2018-11-16T12:32:49Z</dcterms:created>
  <dcterms:modified xsi:type="dcterms:W3CDTF">2018-11-16T12:37:51Z</dcterms:modified>
</cp:coreProperties>
</file>