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7" r:id="rId15"/>
  </p:sldIdLst>
  <p:sldSz cx="18288000" cy="10287000"/>
  <p:notesSz cx="6858000" cy="9144000"/>
  <p:embeddedFontLs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EE248-BF43-4B35-9EA9-3A12892B850B}" v="19" dt="2025-01-10T07:34:3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5" y="-9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ushikamary F" userId="20e18a6576d5e8dc" providerId="LiveId" clId="{7FAEE248-BF43-4B35-9EA9-3A12892B850B}"/>
    <pc:docChg chg="undo redo custSel modSld sldOrd">
      <pc:chgData name="Thoushikamary F" userId="20e18a6576d5e8dc" providerId="LiveId" clId="{7FAEE248-BF43-4B35-9EA9-3A12892B850B}" dt="2025-01-10T10:03:47.353" v="403" actId="20577"/>
      <pc:docMkLst>
        <pc:docMk/>
      </pc:docMkLst>
      <pc:sldChg chg="modSp mod">
        <pc:chgData name="Thoushikamary F" userId="20e18a6576d5e8dc" providerId="LiveId" clId="{7FAEE248-BF43-4B35-9EA9-3A12892B850B}" dt="2025-01-10T07:16:25.788" v="231" actId="20577"/>
        <pc:sldMkLst>
          <pc:docMk/>
          <pc:sldMk cId="0" sldId="256"/>
        </pc:sldMkLst>
        <pc:spChg chg="mod">
          <ac:chgData name="Thoushikamary F" userId="20e18a6576d5e8dc" providerId="LiveId" clId="{7FAEE248-BF43-4B35-9EA9-3A12892B850B}" dt="2025-01-10T07:16:25.788" v="23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Thoushikamary F" userId="20e18a6576d5e8dc" providerId="LiveId" clId="{7FAEE248-BF43-4B35-9EA9-3A12892B850B}" dt="2025-01-10T07:32:54.118" v="256" actId="1076"/>
        <pc:sldMkLst>
          <pc:docMk/>
          <pc:sldMk cId="0" sldId="257"/>
        </pc:sldMkLst>
        <pc:spChg chg="mod">
          <ac:chgData name="Thoushikamary F" userId="20e18a6576d5e8dc" providerId="LiveId" clId="{7FAEE248-BF43-4B35-9EA9-3A12892B850B}" dt="2025-01-10T07:32:54.118" v="256" actId="1076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Thoushikamary F" userId="20e18a6576d5e8dc" providerId="LiveId" clId="{7FAEE248-BF43-4B35-9EA9-3A12892B850B}" dt="2025-01-10T07:35:05.913" v="266" actId="14100"/>
        <pc:sldMkLst>
          <pc:docMk/>
          <pc:sldMk cId="0" sldId="258"/>
        </pc:sldMkLst>
        <pc:spChg chg="mod">
          <ac:chgData name="Thoushikamary F" userId="20e18a6576d5e8dc" providerId="LiveId" clId="{7FAEE248-BF43-4B35-9EA9-3A12892B850B}" dt="2025-01-10T05:56:07.136" v="20" actId="20577"/>
          <ac:spMkLst>
            <pc:docMk/>
            <pc:sldMk cId="0" sldId="258"/>
            <ac:spMk id="8" creationId="{00000000-0000-0000-0000-000000000000}"/>
          </ac:spMkLst>
        </pc:spChg>
        <pc:grpChg chg="mod">
          <ac:chgData name="Thoushikamary F" userId="20e18a6576d5e8dc" providerId="LiveId" clId="{7FAEE248-BF43-4B35-9EA9-3A12892B850B}" dt="2025-01-10T07:34:48.563" v="262" actId="14100"/>
          <ac:grpSpMkLst>
            <pc:docMk/>
            <pc:sldMk cId="0" sldId="258"/>
            <ac:grpSpMk id="2" creationId="{00000000-0000-0000-0000-000000000000}"/>
          </ac:grpSpMkLst>
        </pc:grpChg>
        <pc:picChg chg="del">
          <ac:chgData name="Thoushikamary F" userId="20e18a6576d5e8dc" providerId="LiveId" clId="{7FAEE248-BF43-4B35-9EA9-3A12892B850B}" dt="2025-01-10T07:25:38.861" v="243" actId="478"/>
          <ac:picMkLst>
            <pc:docMk/>
            <pc:sldMk cId="0" sldId="258"/>
            <ac:picMk id="10" creationId="{00ACF3C0-F23D-9A1F-F9CD-F67884DAEAC7}"/>
          </ac:picMkLst>
        </pc:picChg>
        <pc:picChg chg="add del mod">
          <ac:chgData name="Thoushikamary F" userId="20e18a6576d5e8dc" providerId="LiveId" clId="{7FAEE248-BF43-4B35-9EA9-3A12892B850B}" dt="2025-01-10T07:25:51.732" v="246" actId="478"/>
          <ac:picMkLst>
            <pc:docMk/>
            <pc:sldMk cId="0" sldId="258"/>
            <ac:picMk id="12" creationId="{D1802594-F6D0-9C43-BB21-25A515914211}"/>
          </ac:picMkLst>
        </pc:picChg>
        <pc:picChg chg="add del mod">
          <ac:chgData name="Thoushikamary F" userId="20e18a6576d5e8dc" providerId="LiveId" clId="{7FAEE248-BF43-4B35-9EA9-3A12892B850B}" dt="2025-01-10T07:34:17.238" v="257" actId="478"/>
          <ac:picMkLst>
            <pc:docMk/>
            <pc:sldMk cId="0" sldId="258"/>
            <ac:picMk id="14" creationId="{B81015F6-1A03-4783-E137-24EC2F019C31}"/>
          </ac:picMkLst>
        </pc:picChg>
        <pc:picChg chg="add mod">
          <ac:chgData name="Thoushikamary F" userId="20e18a6576d5e8dc" providerId="LiveId" clId="{7FAEE248-BF43-4B35-9EA9-3A12892B850B}" dt="2025-01-10T07:35:05.913" v="266" actId="14100"/>
          <ac:picMkLst>
            <pc:docMk/>
            <pc:sldMk cId="0" sldId="258"/>
            <ac:picMk id="16" creationId="{25041028-58EF-FAB7-D8E7-4E8F8424CAEF}"/>
          </ac:picMkLst>
        </pc:picChg>
      </pc:sldChg>
      <pc:sldChg chg="modSp mod">
        <pc:chgData name="Thoushikamary F" userId="20e18a6576d5e8dc" providerId="LiveId" clId="{7FAEE248-BF43-4B35-9EA9-3A12892B850B}" dt="2025-01-10T08:31:15.031" v="267" actId="1038"/>
        <pc:sldMkLst>
          <pc:docMk/>
          <pc:sldMk cId="0" sldId="259"/>
        </pc:sldMkLst>
        <pc:spChg chg="mod">
          <ac:chgData name="Thoushikamary F" userId="20e18a6576d5e8dc" providerId="LiveId" clId="{7FAEE248-BF43-4B35-9EA9-3A12892B850B}" dt="2025-01-10T08:31:15.031" v="267" actId="1038"/>
          <ac:spMkLst>
            <pc:docMk/>
            <pc:sldMk cId="0" sldId="259"/>
            <ac:spMk id="2" creationId="{00000000-0000-0000-0000-000000000000}"/>
          </ac:spMkLst>
        </pc:spChg>
        <pc:spChg chg="mod">
          <ac:chgData name="Thoushikamary F" userId="20e18a6576d5e8dc" providerId="LiveId" clId="{7FAEE248-BF43-4B35-9EA9-3A12892B850B}" dt="2025-01-10T06:37:55.412" v="229" actId="20577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Thoushikamary F" userId="20e18a6576d5e8dc" providerId="LiveId" clId="{7FAEE248-BF43-4B35-9EA9-3A12892B850B}" dt="2025-01-10T10:03:47.353" v="403" actId="20577"/>
        <pc:sldMkLst>
          <pc:docMk/>
          <pc:sldMk cId="0" sldId="260"/>
        </pc:sldMkLst>
        <pc:spChg chg="mod">
          <ac:chgData name="Thoushikamary F" userId="20e18a6576d5e8dc" providerId="LiveId" clId="{7FAEE248-BF43-4B35-9EA9-3A12892B850B}" dt="2025-01-10T10:03:32.964" v="393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Thoushikamary F" userId="20e18a6576d5e8dc" providerId="LiveId" clId="{7FAEE248-BF43-4B35-9EA9-3A12892B850B}" dt="2025-01-10T10:03:37.903" v="396" actId="20577"/>
          <ac:spMkLst>
            <pc:docMk/>
            <pc:sldMk cId="0" sldId="260"/>
            <ac:spMk id="8" creationId="{00000000-0000-0000-0000-000000000000}"/>
          </ac:spMkLst>
        </pc:spChg>
        <pc:spChg chg="mod">
          <ac:chgData name="Thoushikamary F" userId="20e18a6576d5e8dc" providerId="LiveId" clId="{7FAEE248-BF43-4B35-9EA9-3A12892B850B}" dt="2025-01-10T10:03:47.353" v="403" actId="20577"/>
          <ac:spMkLst>
            <pc:docMk/>
            <pc:sldMk cId="0" sldId="260"/>
            <ac:spMk id="9" creationId="{00000000-0000-0000-0000-000000000000}"/>
          </ac:spMkLst>
        </pc:spChg>
      </pc:sldChg>
      <pc:sldChg chg="modSp mod">
        <pc:chgData name="Thoushikamary F" userId="20e18a6576d5e8dc" providerId="LiveId" clId="{7FAEE248-BF43-4B35-9EA9-3A12892B850B}" dt="2025-01-10T06:16:30.501" v="54" actId="12"/>
        <pc:sldMkLst>
          <pc:docMk/>
          <pc:sldMk cId="0" sldId="261"/>
        </pc:sldMkLst>
        <pc:spChg chg="mod">
          <ac:chgData name="Thoushikamary F" userId="20e18a6576d5e8dc" providerId="LiveId" clId="{7FAEE248-BF43-4B35-9EA9-3A12892B850B}" dt="2025-01-10T06:16:30.501" v="54" actId="12"/>
          <ac:spMkLst>
            <pc:docMk/>
            <pc:sldMk cId="0" sldId="261"/>
            <ac:spMk id="7" creationId="{00000000-0000-0000-0000-000000000000}"/>
          </ac:spMkLst>
        </pc:spChg>
        <pc:spChg chg="mod">
          <ac:chgData name="Thoushikamary F" userId="20e18a6576d5e8dc" providerId="LiveId" clId="{7FAEE248-BF43-4B35-9EA9-3A12892B850B}" dt="2025-01-10T06:16:25.789" v="53" actId="255"/>
          <ac:spMkLst>
            <pc:docMk/>
            <pc:sldMk cId="0" sldId="261"/>
            <ac:spMk id="9" creationId="{00000000-0000-0000-0000-000000000000}"/>
          </ac:spMkLst>
        </pc:spChg>
      </pc:sldChg>
      <pc:sldChg chg="modSp mod">
        <pc:chgData name="Thoushikamary F" userId="20e18a6576d5e8dc" providerId="LiveId" clId="{7FAEE248-BF43-4B35-9EA9-3A12892B850B}" dt="2025-01-10T08:35:09.483" v="383" actId="20577"/>
        <pc:sldMkLst>
          <pc:docMk/>
          <pc:sldMk cId="0" sldId="263"/>
        </pc:sldMkLst>
        <pc:spChg chg="mod">
          <ac:chgData name="Thoushikamary F" userId="20e18a6576d5e8dc" providerId="LiveId" clId="{7FAEE248-BF43-4B35-9EA9-3A12892B850B}" dt="2025-01-10T08:35:09.483" v="383" actId="20577"/>
          <ac:spMkLst>
            <pc:docMk/>
            <pc:sldMk cId="0" sldId="263"/>
            <ac:spMk id="7" creationId="{00000000-0000-0000-0000-000000000000}"/>
          </ac:spMkLst>
        </pc:spChg>
        <pc:spChg chg="mod">
          <ac:chgData name="Thoushikamary F" userId="20e18a6576d5e8dc" providerId="LiveId" clId="{7FAEE248-BF43-4B35-9EA9-3A12892B850B}" dt="2025-01-10T08:34:44.300" v="328" actId="20577"/>
          <ac:spMkLst>
            <pc:docMk/>
            <pc:sldMk cId="0" sldId="263"/>
            <ac:spMk id="9" creationId="{00000000-0000-0000-0000-000000000000}"/>
          </ac:spMkLst>
        </pc:spChg>
      </pc:sldChg>
      <pc:sldChg chg="modSp mod ord">
        <pc:chgData name="Thoushikamary F" userId="20e18a6576d5e8dc" providerId="LiveId" clId="{7FAEE248-BF43-4B35-9EA9-3A12892B850B}" dt="2025-01-10T07:02:13.834" v="230" actId="1038"/>
        <pc:sldMkLst>
          <pc:docMk/>
          <pc:sldMk cId="0" sldId="265"/>
        </pc:sldMkLst>
        <pc:spChg chg="mod">
          <ac:chgData name="Thoushikamary F" userId="20e18a6576d5e8dc" providerId="LiveId" clId="{7FAEE248-BF43-4B35-9EA9-3A12892B850B}" dt="2025-01-10T07:02:13.834" v="230" actId="1038"/>
          <ac:spMkLst>
            <pc:docMk/>
            <pc:sldMk cId="0" sldId="265"/>
            <ac:spMk id="2" creationId="{00000000-0000-0000-0000-000000000000}"/>
          </ac:spMkLst>
        </pc:spChg>
      </pc:sldChg>
      <pc:sldChg chg="addSp delSp modSp mod">
        <pc:chgData name="Thoushikamary F" userId="20e18a6576d5e8dc" providerId="LiveId" clId="{7FAEE248-BF43-4B35-9EA9-3A12892B850B}" dt="2025-01-10T06:33:07.032" v="94" actId="14100"/>
        <pc:sldMkLst>
          <pc:docMk/>
          <pc:sldMk cId="0" sldId="266"/>
        </pc:sldMkLst>
        <pc:grpChg chg="del">
          <ac:chgData name="Thoushikamary F" userId="20e18a6576d5e8dc" providerId="LiveId" clId="{7FAEE248-BF43-4B35-9EA9-3A12892B850B}" dt="2025-01-10T06:32:42.680" v="89" actId="478"/>
          <ac:grpSpMkLst>
            <pc:docMk/>
            <pc:sldMk cId="0" sldId="266"/>
            <ac:grpSpMk id="8" creationId="{00000000-0000-0000-0000-000000000000}"/>
          </ac:grpSpMkLst>
        </pc:grpChg>
        <pc:picChg chg="add mod">
          <ac:chgData name="Thoushikamary F" userId="20e18a6576d5e8dc" providerId="LiveId" clId="{7FAEE248-BF43-4B35-9EA9-3A12892B850B}" dt="2025-01-10T06:33:07.032" v="94" actId="14100"/>
          <ac:picMkLst>
            <pc:docMk/>
            <pc:sldMk cId="0" sldId="266"/>
            <ac:picMk id="13" creationId="{3F86B344-23D9-AA93-248B-126A4228E6D3}"/>
          </ac:picMkLst>
        </pc:picChg>
      </pc:sldChg>
      <pc:sldChg chg="addSp delSp modSp mod">
        <pc:chgData name="Thoushikamary F" userId="20e18a6576d5e8dc" providerId="LiveId" clId="{7FAEE248-BF43-4B35-9EA9-3A12892B850B}" dt="2025-01-10T07:22:11.239" v="242" actId="1076"/>
        <pc:sldMkLst>
          <pc:docMk/>
          <pc:sldMk cId="1686119509" sldId="268"/>
        </pc:sldMkLst>
        <pc:spChg chg="mod">
          <ac:chgData name="Thoushikamary F" userId="20e18a6576d5e8dc" providerId="LiveId" clId="{7FAEE248-BF43-4B35-9EA9-3A12892B850B}" dt="2025-01-10T07:20:51.264" v="235"/>
          <ac:spMkLst>
            <pc:docMk/>
            <pc:sldMk cId="1686119509" sldId="268"/>
            <ac:spMk id="2" creationId="{5127959F-9314-0A11-6BD1-EE49C0131C49}"/>
          </ac:spMkLst>
        </pc:spChg>
        <pc:spChg chg="mod">
          <ac:chgData name="Thoushikamary F" userId="20e18a6576d5e8dc" providerId="LiveId" clId="{7FAEE248-BF43-4B35-9EA9-3A12892B850B}" dt="2025-01-10T07:20:26.150" v="234"/>
          <ac:spMkLst>
            <pc:docMk/>
            <pc:sldMk cId="1686119509" sldId="268"/>
            <ac:spMk id="11" creationId="{1FB4A30D-EE15-16B2-9450-870DCD805812}"/>
          </ac:spMkLst>
        </pc:spChg>
        <pc:grpChg chg="add del">
          <ac:chgData name="Thoushikamary F" userId="20e18a6576d5e8dc" providerId="LiveId" clId="{7FAEE248-BF43-4B35-9EA9-3A12892B850B}" dt="2025-01-10T07:20:16.810" v="232" actId="478"/>
          <ac:grpSpMkLst>
            <pc:docMk/>
            <pc:sldMk cId="1686119509" sldId="268"/>
            <ac:grpSpMk id="8" creationId="{37D669A0-CB4A-D1F9-018F-D1E51AD110AE}"/>
          </ac:grpSpMkLst>
        </pc:grpChg>
        <pc:picChg chg="add del mod">
          <ac:chgData name="Thoushikamary F" userId="20e18a6576d5e8dc" providerId="LiveId" clId="{7FAEE248-BF43-4B35-9EA9-3A12892B850B}" dt="2025-01-10T06:32:34.138" v="86" actId="1076"/>
          <ac:picMkLst>
            <pc:docMk/>
            <pc:sldMk cId="1686119509" sldId="268"/>
            <ac:picMk id="13" creationId="{6C6285FC-B961-9700-EFFC-DD9993A823BE}"/>
          </ac:picMkLst>
        </pc:picChg>
        <pc:picChg chg="add mod">
          <ac:chgData name="Thoushikamary F" userId="20e18a6576d5e8dc" providerId="LiveId" clId="{7FAEE248-BF43-4B35-9EA9-3A12892B850B}" dt="2025-01-10T06:32:29.222" v="80" actId="1076"/>
          <ac:picMkLst>
            <pc:docMk/>
            <pc:sldMk cId="1686119509" sldId="268"/>
            <ac:picMk id="15" creationId="{398D800B-DB2D-4978-115D-3FF37A5A771E}"/>
          </ac:picMkLst>
        </pc:picChg>
        <pc:picChg chg="add mod">
          <ac:chgData name="Thoushikamary F" userId="20e18a6576d5e8dc" providerId="LiveId" clId="{7FAEE248-BF43-4B35-9EA9-3A12892B850B}" dt="2025-01-10T07:22:11.239" v="242" actId="1076"/>
          <ac:picMkLst>
            <pc:docMk/>
            <pc:sldMk cId="1686119509" sldId="268"/>
            <ac:picMk id="17" creationId="{FA10BF51-F0C0-AF34-23C6-C8595DCB597C}"/>
          </ac:picMkLst>
        </pc:picChg>
      </pc:sldChg>
      <pc:sldChg chg="ord">
        <pc:chgData name="Thoushikamary F" userId="20e18a6576d5e8dc" providerId="LiveId" clId="{7FAEE248-BF43-4B35-9EA9-3A12892B850B}" dt="2025-01-10T06:22:09.558" v="60"/>
        <pc:sldMkLst>
          <pc:docMk/>
          <pc:sldMk cId="251759436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DF2A6-0F7D-4842-926B-D36060817F2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1A32-464E-42D1-92EE-B17D24E68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1A32-464E-42D1-92EE-B17D24E684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6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1A32-464E-42D1-92EE-B17D24E684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3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71A32-464E-42D1-92EE-B17D24E684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10" y="389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01" y="1654160"/>
            <a:ext cx="13649099" cy="5057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CENTRAL BANK OF INDIA – MOBILE APPLICATION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648301" y="6701741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939248" y="7152765"/>
            <a:ext cx="5412662" cy="14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</a:p>
          <a:p>
            <a:pPr algn="l">
              <a:lnSpc>
                <a:spcPts val="3768"/>
              </a:lnSpc>
            </a:pPr>
            <a:r>
              <a:rPr lang="en-US" sz="269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Thoushikamary F</a:t>
            </a:r>
          </a:p>
          <a:p>
            <a:pPr algn="l">
              <a:lnSpc>
                <a:spcPts val="3768"/>
              </a:lnSpc>
              <a:spcBef>
                <a:spcPct val="0"/>
              </a:spcBef>
            </a:pPr>
            <a:r>
              <a:rPr lang="en-US" sz="269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2691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Laksitha</a:t>
            </a:r>
            <a:r>
              <a:rPr lang="en-US" sz="269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300" y="159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22637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DEFECT REPORT - 10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91475" y="0"/>
            <a:ext cx="1019595" cy="10287000"/>
            <a:chOff x="0" y="0"/>
            <a:chExt cx="26853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535" cy="2709333"/>
            </a:xfrm>
            <a:custGeom>
              <a:avLst/>
              <a:gdLst/>
              <a:ahLst/>
              <a:cxnLst/>
              <a:rect l="l" t="t" r="r" b="b"/>
              <a:pathLst>
                <a:path w="268535" h="2709333">
                  <a:moveTo>
                    <a:pt x="0" y="0"/>
                  </a:moveTo>
                  <a:lnTo>
                    <a:pt x="268535" y="0"/>
                  </a:lnTo>
                  <a:lnTo>
                    <a:pt x="2685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853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639720" y="3073431"/>
            <a:ext cx="8191080" cy="7093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r>
              <a:rPr lang="en-US" sz="264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cancelling Scheduling or pending Transfers</a:t>
            </a: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r>
              <a:rPr lang="en-US" sz="264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displaying Confirmation message for new card request</a:t>
            </a: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r>
              <a:rPr lang="en-US" sz="264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displaying Confirmation Message for Replacement Card Request</a:t>
            </a: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r>
              <a:rPr lang="en-US" sz="264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Determining eligibility for loan</a:t>
            </a: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l">
              <a:lnSpc>
                <a:spcPts val="3705"/>
              </a:lnSpc>
              <a:buFont typeface="Arial" panose="020B0604020202020204" pitchFamily="34" charset="0"/>
              <a:buChar char="•"/>
            </a:pPr>
            <a:r>
              <a:rPr lang="en-US" sz="264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validating loan page mandatory field</a:t>
            </a:r>
          </a:p>
          <a:p>
            <a:pPr algn="l">
              <a:lnSpc>
                <a:spcPts val="3705"/>
              </a:lnSpc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705"/>
              </a:lnSpc>
            </a:pPr>
            <a:endParaRPr lang="en-US" sz="264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77407" y="22902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706654" y="3073431"/>
            <a:ext cx="6654633" cy="7093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r>
              <a:rPr lang="en-US" sz="264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registration Page Mandatory field validation.</a:t>
            </a: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endParaRPr lang="en-US" sz="2647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r>
              <a:rPr lang="en-US" sz="264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validating invalid file formats</a:t>
            </a: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endParaRPr lang="en-US" sz="2647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r>
              <a:rPr lang="en-US" sz="264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message not displayed for unregistered email/phone number</a:t>
            </a: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endParaRPr lang="en-US" sz="2647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r>
              <a:rPr lang="en-US" sz="264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validating expired OTP during password reset.</a:t>
            </a: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endParaRPr lang="en-US" sz="2647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706"/>
              </a:lnSpc>
              <a:buFont typeface="Arial" panose="020B0604020202020204" pitchFamily="34" charset="0"/>
              <a:buChar char="•"/>
            </a:pPr>
            <a:r>
              <a:rPr lang="en-US" sz="264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in exceeding the transaction limits.</a:t>
            </a:r>
          </a:p>
          <a:p>
            <a:pPr algn="l">
              <a:lnSpc>
                <a:spcPts val="3706"/>
              </a:lnSpc>
            </a:pPr>
            <a:endParaRPr lang="en-US" sz="2647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AutoShape 3"/>
          <p:cNvSpPr/>
          <p:nvPr/>
        </p:nvSpPr>
        <p:spPr>
          <a:xfrm>
            <a:off x="0" y="2216565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0" y="3259818"/>
            <a:ext cx="18288000" cy="5120994"/>
          </a:xfrm>
          <a:custGeom>
            <a:avLst/>
            <a:gdLst/>
            <a:ahLst/>
            <a:cxnLst/>
            <a:rect l="l" t="t" r="r" b="b"/>
            <a:pathLst>
              <a:path w="18288000" h="5120994">
                <a:moveTo>
                  <a:pt x="0" y="0"/>
                </a:moveTo>
                <a:lnTo>
                  <a:pt x="18288000" y="0"/>
                </a:lnTo>
                <a:lnTo>
                  <a:pt x="18288000" y="5120994"/>
                </a:lnTo>
                <a:lnTo>
                  <a:pt x="0" y="5120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0" r="-230" b="-2018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2637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RTM - 13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C814-E691-DCB7-20FC-8DF5403B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27959F-9314-0A11-6BD1-EE49C0131C4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D031C9B-B323-8F51-0688-A45EF03044FE}"/>
              </a:ext>
            </a:extLst>
          </p:cNvPr>
          <p:cNvSpPr txBox="1"/>
          <p:nvPr/>
        </p:nvSpPr>
        <p:spPr>
          <a:xfrm>
            <a:off x="3993451" y="942975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658EA81-6E08-C064-310E-CD92F004A250}"/>
              </a:ext>
            </a:extLst>
          </p:cNvPr>
          <p:cNvSpPr/>
          <p:nvPr/>
        </p:nvSpPr>
        <p:spPr>
          <a:xfrm>
            <a:off x="4069840" y="1700263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C76858E-0365-A883-E583-2C631FA691BC}"/>
              </a:ext>
            </a:extLst>
          </p:cNvPr>
          <p:cNvGrpSpPr/>
          <p:nvPr/>
        </p:nvGrpSpPr>
        <p:grpSpPr>
          <a:xfrm>
            <a:off x="-278833" y="-3687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3153746-6FB1-DE4C-C416-E6778A87B49D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2C3DC7-44D7-709A-C4CD-1FCB05C25BF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1FB4A30D-EE15-16B2-9450-870DCD805812}"/>
              </a:ext>
            </a:extLst>
          </p:cNvPr>
          <p:cNvSpPr txBox="1"/>
          <p:nvPr/>
        </p:nvSpPr>
        <p:spPr>
          <a:xfrm>
            <a:off x="3682562" y="2211679"/>
            <a:ext cx="6343041" cy="782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r>
              <a:rPr lang="en-US" sz="260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Familiarity with core banking operations, such as payments, settlements, regulatory compliance, risk management, and data security</a:t>
            </a: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r>
              <a:rPr lang="en-US" sz="260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Breaking down requirements into actionable and verifiable steps.</a:t>
            </a: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r>
              <a:rPr lang="en-US" sz="260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Writing clear, concise, and actionable defect descriptions.</a:t>
            </a: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642"/>
              </a:lnSpc>
              <a:buFont typeface="Arial" panose="020B0604020202020204" pitchFamily="34" charset="0"/>
              <a:buChar char="•"/>
            </a:pPr>
            <a:r>
              <a:rPr lang="en-US" sz="260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Developing in-depth knowledge of the banking application’s functionalities and workflows.</a:t>
            </a:r>
          </a:p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10BF51-F0C0-AF34-23C6-C8595DCB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98" y="1312094"/>
            <a:ext cx="6792050" cy="65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SKILLS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9771" y="2233059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201900" y="-180826"/>
            <a:ext cx="3091085" cy="10467826"/>
            <a:chOff x="0" y="-47625"/>
            <a:chExt cx="814113" cy="2756958"/>
          </a:xfrm>
        </p:grpSpPr>
        <p:sp>
          <p:nvSpPr>
            <p:cNvPr id="6" name="Freeform 6"/>
            <p:cNvSpPr/>
            <p:nvPr/>
          </p:nvSpPr>
          <p:spPr>
            <a:xfrm>
              <a:off x="1313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956185"/>
            <a:ext cx="7798076" cy="459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Critical thinking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Analytical thinking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Effective communication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Collaboration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Documentation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Root cause analysis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System understanding </a:t>
            </a:r>
          </a:p>
          <a:p>
            <a:pPr marL="457200" indent="-457200" algn="l">
              <a:lnSpc>
                <a:spcPts val="4002"/>
              </a:lnSpc>
              <a:buFont typeface="Arial" panose="020B0604020202020204" pitchFamily="34" charset="0"/>
              <a:buChar char="•"/>
            </a:pPr>
            <a:r>
              <a:rPr lang="en-US" sz="28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Prioritization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endParaRPr lang="en-US" sz="285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6B344-23D9-AA93-248B-126A4228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863940"/>
            <a:ext cx="5458491" cy="53291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2670" y="454392"/>
            <a:ext cx="6433537" cy="1588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8"/>
              </a:lnSpc>
              <a:spcBef>
                <a:spcPct val="0"/>
              </a:spcBef>
            </a:pPr>
            <a:r>
              <a:rPr lang="en-US" sz="45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DESCRIPTION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702670" y="218681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2344400" y="2324100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793208" y="2530595"/>
            <a:ext cx="9100184" cy="129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8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Central Banking Application is a comprehensive, secure, and scalable software platform designed to assist central banks in managing their critical operations.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2670" y="4188819"/>
            <a:ext cx="11170192" cy="129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Convenient Recurring Bill Payments :</a:t>
            </a:r>
          </a:p>
          <a:p>
            <a:pPr algn="l">
              <a:lnSpc>
                <a:spcPts val="3428"/>
              </a:lnSpc>
              <a:spcBef>
                <a:spcPct val="0"/>
              </a:spcBef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Automates payments for utilities like electricity, water, and phone bills, ensuring timely transactions and avoiding late fees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6060" y="5797029"/>
            <a:ext cx="11779792" cy="1286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Seamless Loan Management: </a:t>
            </a:r>
          </a:p>
          <a:p>
            <a:pPr algn="l">
              <a:lnSpc>
                <a:spcPts val="3428"/>
              </a:lnSpc>
              <a:spcBef>
                <a:spcPct val="0"/>
              </a:spcBef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Enables easy application, tracking, and repayment of loans, with clear visibility of schedules, EMI calculators, and personalized loan offers.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060" y="7552678"/>
            <a:ext cx="11728340" cy="129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Enhanced Accessibility to Banking Services*  </a:t>
            </a:r>
          </a:p>
          <a:p>
            <a:pPr algn="l">
              <a:lnSpc>
                <a:spcPts val="3428"/>
              </a:lnSpc>
              <a:spcBef>
                <a:spcPct val="0"/>
              </a:spcBef>
            </a:pPr>
            <a:r>
              <a:rPr lang="en-US" sz="244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Provides 24/7 access to account balances, transaction histories, and fund transfers, making banking convenient and time-efficient.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61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18803" y="445035"/>
            <a:ext cx="10744200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FUNCTIONALITY OF CBI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82562" y="2211679"/>
            <a:ext cx="6343041" cy="901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2B7058-B5AB-C550-4BF1-5D644A011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7" y="1794995"/>
            <a:ext cx="4181739" cy="669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F6F82-E2C7-4EEB-B536-5FA398E5A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51" y="2562420"/>
            <a:ext cx="2514301" cy="51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FAA16F-D2CB-7BBF-B3CF-B2ECB05AB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51" y="1626372"/>
            <a:ext cx="3629187" cy="6434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79AD1-F9F8-CC5E-AA4E-EB7A2500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37" y="1626372"/>
            <a:ext cx="3686689" cy="6601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8707-AA96-7529-4973-1A1472BBC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6888C17-F5DE-FF49-B39D-57A04827047C}"/>
              </a:ext>
            </a:extLst>
          </p:cNvPr>
          <p:cNvSpPr/>
          <p:nvPr/>
        </p:nvSpPr>
        <p:spPr>
          <a:xfrm>
            <a:off x="0" y="61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CA7146B-2229-0C3C-D465-88E6F47AF8AD}"/>
              </a:ext>
            </a:extLst>
          </p:cNvPr>
          <p:cNvSpPr txBox="1"/>
          <p:nvPr/>
        </p:nvSpPr>
        <p:spPr>
          <a:xfrm>
            <a:off x="3682562" y="2211679"/>
            <a:ext cx="6343041" cy="901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42"/>
              </a:lnSpc>
            </a:pPr>
            <a:endParaRPr lang="en-US" sz="260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95D61-E931-AB24-A8FE-5CE34E51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2" y="1523975"/>
            <a:ext cx="3620005" cy="6525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E4EC0-FC6D-EBE6-B6AD-C42AF9CE2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77" y="1257300"/>
            <a:ext cx="3686689" cy="6468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954F1-519A-6DFF-4AAB-770ED246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01" y="1407389"/>
            <a:ext cx="356284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9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513871"/>
            <a:ext cx="6417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EPIC - 6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9792" y="3248981"/>
            <a:ext cx="6184734" cy="445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Register</a:t>
            </a:r>
          </a:p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</a:p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Fund Transfer</a:t>
            </a:r>
          </a:p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Service Request</a:t>
            </a:r>
          </a:p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Loan Process</a:t>
            </a:r>
          </a:p>
          <a:p>
            <a:pPr marL="769536" lvl="1" indent="-384768" algn="l">
              <a:lnSpc>
                <a:spcPts val="4990"/>
              </a:lnSpc>
              <a:buFont typeface="Arial"/>
              <a:buChar char="•"/>
            </a:pPr>
            <a:r>
              <a:rPr lang="en-US" sz="356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or Schedule Bill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041028-58EF-FAB7-D8E7-4E8F8424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60" y="0"/>
            <a:ext cx="799014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 STORY - 13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810500" y="0"/>
            <a:ext cx="1019595" cy="10287000"/>
            <a:chOff x="0" y="0"/>
            <a:chExt cx="268535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8535" cy="2709333"/>
            </a:xfrm>
            <a:custGeom>
              <a:avLst/>
              <a:gdLst/>
              <a:ahLst/>
              <a:cxnLst/>
              <a:rect l="l" t="t" r="r" b="b"/>
              <a:pathLst>
                <a:path w="268535" h="2709333">
                  <a:moveTo>
                    <a:pt x="0" y="0"/>
                  </a:moveTo>
                  <a:lnTo>
                    <a:pt x="268535" y="0"/>
                  </a:lnTo>
                  <a:lnTo>
                    <a:pt x="2685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6853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38270" y="2891510"/>
            <a:ext cx="7009269" cy="703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Account Creation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Verification(KYC)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Login with Credentials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Forget Password Recovery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Transfer Funds Between Own Accounts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Transfer Funds to External Accounts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Request New ATM/Credit/Debit Card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Block Lost or Stolen ATM/Credit/Debit Card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for loan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Loan Eligibility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 Loan Application Status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Schedule Recurring Bill Payments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View and Manage Upcoming Bills</a:t>
            </a:r>
          </a:p>
          <a:p>
            <a:pPr algn="l">
              <a:lnSpc>
                <a:spcPts val="2864"/>
              </a:lnSpc>
            </a:pPr>
            <a:endParaRPr lang="en-US" sz="25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64"/>
              </a:lnSpc>
            </a:pPr>
            <a:endParaRPr lang="en-US" sz="25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79013" y="1448579"/>
            <a:ext cx="8134582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720717" y="227115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9192045" y="2837722"/>
            <a:ext cx="8908987" cy="297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endParaRPr dirty="0"/>
          </a:p>
          <a:p>
            <a:pPr algn="l">
              <a:lnSpc>
                <a:spcPts val="393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a new user, I want to register for the Central Banking application by providing my personal details(</a:t>
            </a:r>
            <a:r>
              <a:rPr lang="en-US" sz="24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name,email,phone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number) so that I can create an account and start accessing banking services</a:t>
            </a: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20567" y="5908772"/>
            <a:ext cx="8762633" cy="2980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15"/>
              </a:lnSpc>
            </a:pPr>
            <a:endParaRPr dirty="0"/>
          </a:p>
          <a:p>
            <a:pPr algn="l">
              <a:lnSpc>
                <a:spcPts val="3815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a new user, I want to complete the KYC</a:t>
            </a:r>
          </a:p>
          <a:p>
            <a:pPr algn="l">
              <a:lnSpc>
                <a:spcPts val="3815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process by uploading my identity documents(</a:t>
            </a:r>
            <a:r>
              <a:rPr lang="en-US" sz="24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Aadhar,voter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id) and verify my details</a:t>
            </a:r>
          </a:p>
          <a:p>
            <a:pPr algn="l">
              <a:lnSpc>
                <a:spcPts val="3815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so that the account will be fully activated</a:t>
            </a:r>
          </a:p>
          <a:p>
            <a:pPr algn="l">
              <a:lnSpc>
                <a:spcPts val="4655"/>
              </a:lnSpc>
            </a:pPr>
            <a:endParaRPr lang="en-US" sz="2725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106" y="601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22637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ACCEPTANCE CRITERIA -13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91475" y="0"/>
            <a:ext cx="1019595" cy="10287000"/>
            <a:chOff x="0" y="0"/>
            <a:chExt cx="26853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535" cy="2709333"/>
            </a:xfrm>
            <a:custGeom>
              <a:avLst/>
              <a:gdLst/>
              <a:ahLst/>
              <a:cxnLst/>
              <a:rect l="l" t="t" r="r" b="b"/>
              <a:pathLst>
                <a:path w="268535" h="2709333">
                  <a:moveTo>
                    <a:pt x="0" y="0"/>
                  </a:moveTo>
                  <a:lnTo>
                    <a:pt x="268535" y="0"/>
                  </a:lnTo>
                  <a:lnTo>
                    <a:pt x="2685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853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9720717" y="227115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9379013" y="2567989"/>
            <a:ext cx="8756587" cy="347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endParaRPr dirty="0"/>
          </a:p>
          <a:p>
            <a:pPr algn="l">
              <a:lnSpc>
                <a:spcPts val="393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Given the new user is on the Central Banking application registration page </a:t>
            </a:r>
          </a:p>
          <a:p>
            <a:pPr algn="l">
              <a:lnSpc>
                <a:spcPts val="393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then user  provide my personal details(name, email, phone number) and click register </a:t>
            </a:r>
          </a:p>
          <a:p>
            <a:pPr algn="l">
              <a:lnSpc>
                <a:spcPts val="393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then my account should be created successfully</a:t>
            </a: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38907" y="6078115"/>
            <a:ext cx="8908987" cy="3476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07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Given 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new user with a registered account is on the  KYC page of the Central Banking application</a:t>
            </a:r>
          </a:p>
          <a:p>
            <a:pPr algn="l">
              <a:lnSpc>
                <a:spcPts val="390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the user upload the identity documents (e.g.,</a:t>
            </a:r>
            <a:r>
              <a:rPr lang="en-US" sz="24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aadhar,voter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 </a:t>
            </a:r>
            <a:r>
              <a:rPr lang="en-US" sz="24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</a:p>
          <a:p>
            <a:pPr algn="l">
              <a:lnSpc>
                <a:spcPts val="3907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Then the system should verify the uploaded documents and activate the account</a:t>
            </a:r>
          </a:p>
          <a:p>
            <a:pPr algn="l">
              <a:lnSpc>
                <a:spcPts val="3907"/>
              </a:lnSpc>
            </a:pPr>
            <a:endParaRPr lang="en-US" sz="279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77407" y="22902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9379013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8003" y="2815656"/>
            <a:ext cx="7009269" cy="703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Account Creation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Verification(KYC)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Login with Credentials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Forget Password Recovery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Transfer Funds Between Own Accounts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Transfer Funds to External Accounts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Request New ATM/Credit/Debit Card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Block Lost or Stolen ATM/Credit/Debit Card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for loan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Loan Eligibility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 Loan Application Status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Schedule Recurring Bill Payments</a:t>
            </a:r>
          </a:p>
          <a:p>
            <a:pPr marL="555091" lvl="1" indent="-277545" algn="l">
              <a:lnSpc>
                <a:spcPts val="3599"/>
              </a:lnSpc>
              <a:buFont typeface="Arial"/>
              <a:buChar char="•"/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View and Manage Upcoming Bills</a:t>
            </a:r>
          </a:p>
          <a:p>
            <a:pPr algn="l">
              <a:lnSpc>
                <a:spcPts val="2864"/>
              </a:lnSpc>
            </a:pPr>
            <a:endParaRPr lang="en-US" sz="25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64"/>
              </a:lnSpc>
            </a:pPr>
            <a:endParaRPr lang="en-US" sz="25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22637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 SCENARIO - 6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91475" y="0"/>
            <a:ext cx="1019595" cy="10287000"/>
            <a:chOff x="0" y="0"/>
            <a:chExt cx="26853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535" cy="2709333"/>
            </a:xfrm>
            <a:custGeom>
              <a:avLst/>
              <a:gdLst/>
              <a:ahLst/>
              <a:cxnLst/>
              <a:rect l="l" t="t" r="r" b="b"/>
              <a:pathLst>
                <a:path w="268535" h="2709333">
                  <a:moveTo>
                    <a:pt x="0" y="0"/>
                  </a:moveTo>
                  <a:lnTo>
                    <a:pt x="268535" y="0"/>
                  </a:lnTo>
                  <a:lnTo>
                    <a:pt x="2685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853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379013" y="3063906"/>
            <a:ext cx="8908987" cy="447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93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the  request card replacement (ATM, Credit, Debit) and report lost or stolen cards functionality</a:t>
            </a:r>
          </a:p>
          <a:p>
            <a:pPr marL="342900" indent="-342900" algn="l">
              <a:lnSpc>
                <a:spcPts val="393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ts val="393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Check the Loan process functionality</a:t>
            </a:r>
          </a:p>
          <a:p>
            <a:pPr marL="342900" indent="-342900" algn="l">
              <a:lnSpc>
                <a:spcPts val="393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ts val="393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the manage and scheduled bill payments functionality</a:t>
            </a:r>
          </a:p>
          <a:p>
            <a:pPr algn="l">
              <a:lnSpc>
                <a:spcPts val="3937"/>
              </a:lnSpc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77407" y="22902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98474" y="3063906"/>
            <a:ext cx="6643973" cy="447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91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account creation functionality with identity verification.</a:t>
            </a:r>
          </a:p>
          <a:p>
            <a:pPr marL="342900" indent="-342900" algn="l">
              <a:lnSpc>
                <a:spcPts val="3914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ts val="391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login functionality and reset password</a:t>
            </a:r>
          </a:p>
          <a:p>
            <a:pPr marL="342900" indent="-342900" algn="l">
              <a:lnSpc>
                <a:spcPts val="3914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l">
              <a:lnSpc>
                <a:spcPts val="391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Fund transfer functionality between their own accounts and external bank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2637" y="1459277"/>
            <a:ext cx="7620000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 CASES -36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359417" y="0"/>
            <a:ext cx="1019595" cy="10287000"/>
            <a:chOff x="0" y="0"/>
            <a:chExt cx="26853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535" cy="2709333"/>
            </a:xfrm>
            <a:custGeom>
              <a:avLst/>
              <a:gdLst/>
              <a:ahLst/>
              <a:cxnLst/>
              <a:rect l="l" t="t" r="r" b="b"/>
              <a:pathLst>
                <a:path w="268535" h="2709333">
                  <a:moveTo>
                    <a:pt x="0" y="0"/>
                  </a:moveTo>
                  <a:lnTo>
                    <a:pt x="268535" y="0"/>
                  </a:lnTo>
                  <a:lnTo>
                    <a:pt x="2685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853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777631" y="4040315"/>
            <a:ext cx="8908987" cy="847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r>
              <a:rPr lang="en-US" sz="281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37"/>
              </a:lnSpc>
            </a:pPr>
            <a:endParaRPr lang="en-US" sz="281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77407" y="22902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411904" y="3063906"/>
            <a:ext cx="6643973" cy="947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4"/>
              </a:lnSpc>
            </a:pPr>
            <a:endParaRPr lang="en-US" sz="279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893C17-05B3-1BF1-A131-FE95F6B4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9258"/>
            <a:ext cx="8359417" cy="2522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0785F6-D127-CB2A-5F45-46B30EE3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12" y="4350703"/>
            <a:ext cx="8908987" cy="1959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675</Words>
  <Application>Microsoft Office PowerPoint</Application>
  <PresentationFormat>Custom</PresentationFormat>
  <Paragraphs>148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League Spartan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Thoushikamary F</dc:creator>
  <cp:lastModifiedBy>Thoushikamary F</cp:lastModifiedBy>
  <cp:revision>5</cp:revision>
  <dcterms:created xsi:type="dcterms:W3CDTF">2006-08-16T00:00:00Z</dcterms:created>
  <dcterms:modified xsi:type="dcterms:W3CDTF">2025-01-10T10:03:47Z</dcterms:modified>
  <dc:identifier>DAGbt01I4l4</dc:identifier>
</cp:coreProperties>
</file>